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63" r:id="rId5"/>
    <p:sldMasterId id="2147484162" r:id="rId6"/>
    <p:sldMasterId id="2147484174" r:id="rId7"/>
    <p:sldMasterId id="2147484186" r:id="rId8"/>
    <p:sldMasterId id="2147484199" r:id="rId9"/>
    <p:sldMasterId id="2147484203" r:id="rId10"/>
    <p:sldMasterId id="2147484207" r:id="rId11"/>
  </p:sldMasterIdLst>
  <p:notesMasterIdLst>
    <p:notesMasterId r:id="rId40"/>
  </p:notesMasterIdLst>
  <p:handoutMasterIdLst>
    <p:handoutMasterId r:id="rId41"/>
  </p:handoutMasterIdLst>
  <p:sldIdLst>
    <p:sldId id="318" r:id="rId12"/>
    <p:sldId id="459" r:id="rId13"/>
    <p:sldId id="361" r:id="rId14"/>
    <p:sldId id="470" r:id="rId15"/>
    <p:sldId id="546" r:id="rId16"/>
    <p:sldId id="534" r:id="rId17"/>
    <p:sldId id="271" r:id="rId18"/>
    <p:sldId id="387" r:id="rId19"/>
    <p:sldId id="467" r:id="rId20"/>
    <p:sldId id="461" r:id="rId21"/>
    <p:sldId id="363" r:id="rId22"/>
    <p:sldId id="448" r:id="rId23"/>
    <p:sldId id="551" r:id="rId24"/>
    <p:sldId id="548" r:id="rId25"/>
    <p:sldId id="2108" r:id="rId26"/>
    <p:sldId id="550" r:id="rId27"/>
    <p:sldId id="538" r:id="rId28"/>
    <p:sldId id="552" r:id="rId29"/>
    <p:sldId id="454" r:id="rId30"/>
    <p:sldId id="256" r:id="rId31"/>
    <p:sldId id="445" r:id="rId32"/>
    <p:sldId id="368" r:id="rId33"/>
    <p:sldId id="257" r:id="rId34"/>
    <p:sldId id="413" r:id="rId35"/>
    <p:sldId id="2110" r:id="rId36"/>
    <p:sldId id="266" r:id="rId37"/>
    <p:sldId id="267" r:id="rId38"/>
    <p:sldId id="2109" r:id="rId39"/>
  </p:sldIdLst>
  <p:sldSz cx="9144000" cy="6858000" type="screen4x3"/>
  <p:notesSz cx="6858000" cy="9144000"/>
  <p:defaultTextStyle>
    <a:defPPr>
      <a:defRPr lang="en-US"/>
    </a:defPPr>
    <a:lvl1pPr algn="r" rtl="1" fontAlgn="base">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1pPr>
    <a:lvl2pPr marL="457200" algn="r" rtl="1" fontAlgn="base">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2pPr>
    <a:lvl3pPr marL="914400" algn="r" rtl="1" fontAlgn="base">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3pPr>
    <a:lvl4pPr marL="1371600" algn="r" rtl="1" fontAlgn="base">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4pPr>
    <a:lvl5pPr marL="1828800" algn="r" rtl="1" fontAlgn="base">
      <a:spcBef>
        <a:spcPct val="0"/>
      </a:spcBef>
      <a:spcAft>
        <a:spcPct val="0"/>
      </a:spcAft>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5pPr>
    <a:lvl6pPr marL="22860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6pPr>
    <a:lvl7pPr marL="27432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7pPr>
    <a:lvl8pPr marL="32004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8pPr>
    <a:lvl9pPr marL="3657600" algn="l" defTabSz="914400" rtl="0" eaLnBrk="1" latinLnBrk="0" hangingPunct="1">
      <a:defRPr sz="3900" b="1" kern="1200">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6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33CCFF"/>
    <a:srgbClr val="4F83BD"/>
    <a:srgbClr val="D3DFEE"/>
    <a:srgbClr val="000066"/>
    <a:srgbClr val="003399"/>
    <a:srgbClr val="A8BDDE"/>
    <a:srgbClr val="00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02EB4-B217-4EBE-93F6-7A67F874AF8D}" v="25" dt="2020-07-02T16:21:42.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2" autoAdjust="0"/>
    <p:restoredTop sz="94249" autoAdjust="0"/>
  </p:normalViewPr>
  <p:slideViewPr>
    <p:cSldViewPr showGuides="1">
      <p:cViewPr varScale="1">
        <p:scale>
          <a:sx n="51" d="100"/>
          <a:sy n="51" d="100"/>
        </p:scale>
        <p:origin x="1608" y="52"/>
      </p:cViewPr>
      <p:guideLst>
        <p:guide orient="horz" pos="2160"/>
        <p:guide pos="2653"/>
      </p:guideLst>
    </p:cSldViewPr>
  </p:slideViewPr>
  <p:outlineViewPr>
    <p:cViewPr>
      <p:scale>
        <a:sx n="33" d="100"/>
        <a:sy n="33" d="100"/>
      </p:scale>
      <p:origin x="0" y="12132"/>
    </p:cViewPr>
  </p:outlineViewPr>
  <p:notesTextViewPr>
    <p:cViewPr>
      <p:scale>
        <a:sx n="100" d="100"/>
        <a:sy n="100" d="100"/>
      </p:scale>
      <p:origin x="0" y="0"/>
    </p:cViewPr>
  </p:notesTextViewPr>
  <p:sorterViewPr>
    <p:cViewPr varScale="1">
      <p:scale>
        <a:sx n="100" d="100"/>
        <a:sy n="100" d="100"/>
      </p:scale>
      <p:origin x="0" y="-3684"/>
    </p:cViewPr>
  </p:sorterViewPr>
  <p:notesViewPr>
    <p:cSldViewPr showGuides="1">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EAE2D-901D-49F6-8949-4E526AC548B0}" type="doc">
      <dgm:prSet loTypeId="urn:microsoft.com/office/officeart/2005/8/layout/radial2" loCatId="relationship" qsTypeId="urn:microsoft.com/office/officeart/2005/8/quickstyle/simple1" qsCatId="simple" csTypeId="urn:microsoft.com/office/officeart/2005/8/colors/accent0_1" csCatId="mainScheme" phldr="1"/>
      <dgm:spPr/>
      <dgm:t>
        <a:bodyPr/>
        <a:lstStyle/>
        <a:p>
          <a:endParaRPr lang="en-US"/>
        </a:p>
      </dgm:t>
    </dgm:pt>
    <dgm:pt modelId="{45807002-0448-4AC4-91FA-C665CF0B60F7}">
      <dgm:prSet phldrT="[Text]" custT="1"/>
      <dgm:spPr>
        <a:xfrm>
          <a:off x="5879875" y="432052"/>
          <a:ext cx="1868465" cy="1767250"/>
        </a:xfrm>
        <a:prstGeom prst="ellipse">
          <a:avLst/>
        </a:prstGeom>
        <a:solidFill>
          <a:srgbClr val="CCECFF"/>
        </a:solidFill>
        <a:ln w="10795" cap="flat" cmpd="sng" algn="ctr">
          <a:solidFill>
            <a:srgbClr val="000000">
              <a:shade val="80000"/>
              <a:hueOff val="0"/>
              <a:satOff val="0"/>
              <a:lumOff val="0"/>
              <a:alphaOff val="0"/>
            </a:srgbClr>
          </a:solidFill>
          <a:prstDash val="solid"/>
        </a:ln>
        <a:effectLst/>
      </dgm:spPr>
      <dgm:t>
        <a:bodyPr/>
        <a:lstStyle/>
        <a:p>
          <a:pPr marL="0" lvl="0" algn="ctr" defTabSz="889000">
            <a:lnSpc>
              <a:spcPct val="90000"/>
            </a:lnSpc>
            <a:spcBef>
              <a:spcPct val="0"/>
            </a:spcBef>
            <a:spcAft>
              <a:spcPct val="35000"/>
            </a:spcAft>
            <a:buNone/>
          </a:pPr>
          <a:r>
            <a:rPr lang="en-US" sz="1600" b="1" kern="1200" dirty="0">
              <a:solidFill>
                <a:srgbClr val="000000">
                  <a:hueOff val="0"/>
                  <a:satOff val="0"/>
                  <a:lumOff val="0"/>
                  <a:alphaOff val="0"/>
                </a:srgbClr>
              </a:solidFill>
              <a:latin typeface="+mj-lt"/>
              <a:ea typeface="+mn-ea"/>
              <a:cs typeface="+mn-cs"/>
            </a:rPr>
            <a:t>Steering Group</a:t>
          </a:r>
        </a:p>
        <a:p>
          <a:pPr marL="0" lvl="0" algn="ctr" defTabSz="7112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WHO/UN</a:t>
          </a:r>
        </a:p>
        <a:p>
          <a:pPr marL="0" lvl="0" algn="ctr" defTabSz="7112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Provide declarations of interest</a:t>
          </a:r>
        </a:p>
      </dgm:t>
    </dgm:pt>
    <dgm:pt modelId="{D7AD6170-EE55-425B-82E3-DF8A4EE965BF}" type="parTrans" cxnId="{B789DDC4-4F4B-4E07-9A85-E4112C4D9516}">
      <dgm:prSet/>
      <dgm:spPr>
        <a:xfrm rot="20674814">
          <a:off x="3128289" y="1920801"/>
          <a:ext cx="2840058" cy="39638"/>
        </a:xfrm>
        <a:custGeom>
          <a:avLst/>
          <a:gdLst/>
          <a:ahLst/>
          <a:cxnLst/>
          <a:rect l="0" t="0" r="0" b="0"/>
          <a:pathLst>
            <a:path>
              <a:moveTo>
                <a:pt x="0" y="19819"/>
              </a:moveTo>
              <a:lnTo>
                <a:pt x="2840058" y="19819"/>
              </a:lnTo>
            </a:path>
          </a:pathLst>
        </a:custGeom>
        <a:noFill/>
        <a:ln w="10795" cap="flat" cmpd="sng" algn="ctr">
          <a:noFill/>
          <a:prstDash val="solid"/>
        </a:ln>
        <a:effectLst/>
      </dgm:spPr>
      <dgm:t>
        <a:bodyPr/>
        <a:lstStyle/>
        <a:p>
          <a:endParaRPr lang="en-US"/>
        </a:p>
      </dgm:t>
    </dgm:pt>
    <dgm:pt modelId="{2A910848-60B9-43CA-9F93-F401C33B39CF}" type="sibTrans" cxnId="{B789DDC4-4F4B-4E07-9A85-E4112C4D9516}">
      <dgm:prSet/>
      <dgm:spPr/>
      <dgm:t>
        <a:bodyPr/>
        <a:lstStyle/>
        <a:p>
          <a:endParaRPr lang="en-US"/>
        </a:p>
      </dgm:t>
    </dgm:pt>
    <dgm:pt modelId="{7096379F-A791-4BE6-81A9-9AC0392AD05B}">
      <dgm:prSet phldrT="[Text]" custT="1"/>
      <dgm:spPr>
        <a:xfrm>
          <a:off x="750291" y="504045"/>
          <a:ext cx="2217407" cy="2016236"/>
        </a:xfrm>
        <a:prstGeom prst="ellipse">
          <a:avLst/>
        </a:prstGeom>
        <a:solidFill>
          <a:srgbClr val="CCECFF"/>
        </a:solidFill>
        <a:ln w="10795" cap="flat" cmpd="sng" algn="ctr">
          <a:solidFill>
            <a:srgbClr val="000000">
              <a:shade val="80000"/>
              <a:hueOff val="0"/>
              <a:satOff val="0"/>
              <a:lumOff val="0"/>
              <a:alphaOff val="0"/>
            </a:srgbClr>
          </a:solidFill>
          <a:prstDash val="solid"/>
        </a:ln>
        <a:effectLst/>
      </dgm:spPr>
      <dgm:t>
        <a:bodyPr/>
        <a:lstStyle/>
        <a:p>
          <a:pPr algn="ctr">
            <a:spcAft>
              <a:spcPct val="35000"/>
            </a:spcAft>
            <a:buNone/>
          </a:pPr>
          <a:r>
            <a:rPr lang="en-US" sz="1400" b="1" kern="1200" baseline="0" dirty="0">
              <a:solidFill>
                <a:srgbClr val="000000">
                  <a:hueOff val="0"/>
                  <a:satOff val="0"/>
                  <a:lumOff val="0"/>
                  <a:alphaOff val="0"/>
                </a:srgbClr>
              </a:solidFill>
              <a:latin typeface="Arial"/>
              <a:ea typeface="+mn-ea"/>
              <a:cs typeface="Arial"/>
            </a:rPr>
            <a:t>Methodologist</a:t>
          </a:r>
        </a:p>
        <a:p>
          <a:pPr algn="ctr">
            <a:spcAft>
              <a:spcPts val="0"/>
            </a:spcAft>
            <a:buNone/>
          </a:pPr>
          <a:r>
            <a:rPr lang="en-US" sz="1200" b="0" kern="1200" baseline="0" dirty="0">
              <a:solidFill>
                <a:srgbClr val="000000">
                  <a:hueOff val="0"/>
                  <a:satOff val="0"/>
                  <a:lumOff val="0"/>
                  <a:alphaOff val="0"/>
                </a:srgbClr>
              </a:solidFill>
              <a:latin typeface="Arial"/>
              <a:ea typeface="+mn-ea"/>
              <a:cs typeface="Arial"/>
            </a:rPr>
            <a:t>- Technical expert evidence &amp; guidelines</a:t>
          </a:r>
        </a:p>
        <a:p>
          <a:pPr algn="ctr">
            <a:spcAft>
              <a:spcPts val="0"/>
            </a:spcAft>
            <a:buNone/>
          </a:pPr>
          <a:r>
            <a:rPr lang="en-US" sz="1200" b="0" kern="1200" baseline="0" dirty="0">
              <a:solidFill>
                <a:srgbClr val="000000">
                  <a:hueOff val="0"/>
                  <a:satOff val="0"/>
                  <a:lumOff val="0"/>
                  <a:alphaOff val="0"/>
                </a:srgbClr>
              </a:solidFill>
              <a:latin typeface="Arial"/>
              <a:ea typeface="+mn-ea"/>
              <a:cs typeface="Arial"/>
            </a:rPr>
            <a:t>- Provide declarations of interest</a:t>
          </a:r>
        </a:p>
      </dgm:t>
    </dgm:pt>
    <dgm:pt modelId="{F7C27BE8-5B18-4955-A129-362787ED6606}" type="parTrans" cxnId="{9EA1A83A-E863-4A8B-9D9A-62A94F369976}">
      <dgm:prSet/>
      <dgm:spPr>
        <a:xfrm rot="3347002">
          <a:off x="1948616" y="2088605"/>
          <a:ext cx="631700" cy="39638"/>
        </a:xfrm>
        <a:custGeom>
          <a:avLst/>
          <a:gdLst/>
          <a:ahLst/>
          <a:cxnLst/>
          <a:rect l="0" t="0" r="0" b="0"/>
          <a:pathLst>
            <a:path>
              <a:moveTo>
                <a:pt x="0" y="19819"/>
              </a:moveTo>
              <a:lnTo>
                <a:pt x="631700" y="19819"/>
              </a:lnTo>
            </a:path>
          </a:pathLst>
        </a:custGeom>
        <a:noFill/>
        <a:ln w="10795" cap="flat" cmpd="sng" algn="ctr">
          <a:noFill/>
          <a:prstDash val="solid"/>
        </a:ln>
        <a:effectLst/>
      </dgm:spPr>
      <dgm:t>
        <a:bodyPr/>
        <a:lstStyle/>
        <a:p>
          <a:endParaRPr lang="en-US"/>
        </a:p>
      </dgm:t>
    </dgm:pt>
    <dgm:pt modelId="{6C14ED6A-F9DA-4077-B934-8A1C31B1E197}" type="sibTrans" cxnId="{9EA1A83A-E863-4A8B-9D9A-62A94F369976}">
      <dgm:prSet/>
      <dgm:spPr/>
      <dgm:t>
        <a:bodyPr/>
        <a:lstStyle/>
        <a:p>
          <a:endParaRPr lang="en-US"/>
        </a:p>
      </dgm:t>
    </dgm:pt>
    <dgm:pt modelId="{19236E08-F22F-4F83-B425-A36E196953C1}">
      <dgm:prSet phldrT="[Text]" custT="1"/>
      <dgm:spPr>
        <a:xfrm>
          <a:off x="5616619" y="3024337"/>
          <a:ext cx="1805711" cy="1743370"/>
        </a:xfrm>
        <a:prstGeom prst="ellipse">
          <a:avLst/>
        </a:prstGeom>
        <a:pattFill prst="wdUpDiag">
          <a:fgClr>
            <a:srgbClr val="CCECFF"/>
          </a:fgClr>
          <a:bgClr>
            <a:schemeClr val="bg1"/>
          </a:bgClr>
        </a:pattFill>
        <a:ln w="10795" cap="flat" cmpd="sng" algn="ctr">
          <a:solidFill>
            <a:srgbClr val="000000">
              <a:shade val="80000"/>
              <a:hueOff val="0"/>
              <a:satOff val="0"/>
              <a:lumOff val="0"/>
              <a:alphaOff val="0"/>
            </a:srgbClr>
          </a:solidFill>
          <a:prstDash val="solid"/>
        </a:ln>
        <a:effectLst/>
      </dgm:spPr>
      <dgm:t>
        <a:bodyPr/>
        <a:lstStyle/>
        <a:p>
          <a:pPr>
            <a:spcAft>
              <a:spcPct val="35000"/>
            </a:spcAft>
            <a:buNone/>
          </a:pPr>
          <a:r>
            <a:rPr lang="en-US" sz="1600" b="1" kern="1200" dirty="0">
              <a:solidFill>
                <a:srgbClr val="000000">
                  <a:hueOff val="0"/>
                  <a:satOff val="0"/>
                  <a:lumOff val="0"/>
                  <a:alphaOff val="0"/>
                </a:srgbClr>
              </a:solidFill>
              <a:latin typeface="Arial"/>
              <a:ea typeface="+mn-ea"/>
              <a:cs typeface="Arial"/>
            </a:rPr>
            <a:t>Observers</a:t>
          </a:r>
        </a:p>
        <a:p>
          <a:pPr>
            <a:spcAft>
              <a:spcPts val="0"/>
            </a:spcAft>
            <a:buNone/>
          </a:pPr>
          <a:r>
            <a:rPr lang="en-US" sz="1200" b="0" kern="1200" dirty="0">
              <a:solidFill>
                <a:srgbClr val="000000">
                  <a:hueOff val="0"/>
                  <a:satOff val="0"/>
                  <a:lumOff val="0"/>
                  <a:alphaOff val="0"/>
                </a:srgbClr>
              </a:solidFill>
              <a:latin typeface="Arial"/>
              <a:ea typeface="+mn-ea"/>
              <a:cs typeface="Arial"/>
            </a:rPr>
            <a:t>-  Institutions/</a:t>
          </a:r>
        </a:p>
        <a:p>
          <a:pPr>
            <a:spcAft>
              <a:spcPts val="0"/>
            </a:spcAft>
            <a:buNone/>
          </a:pPr>
          <a:r>
            <a:rPr lang="en-US" sz="1200" b="0" kern="1200" dirty="0">
              <a:solidFill>
                <a:srgbClr val="000000">
                  <a:hueOff val="0"/>
                  <a:satOff val="0"/>
                  <a:lumOff val="0"/>
                  <a:alphaOff val="0"/>
                </a:srgbClr>
              </a:solidFill>
              <a:latin typeface="Arial"/>
              <a:ea typeface="+mn-ea"/>
              <a:cs typeface="Arial"/>
            </a:rPr>
            <a:t>individuals</a:t>
          </a:r>
        </a:p>
        <a:p>
          <a:pPr>
            <a:spcAft>
              <a:spcPts val="0"/>
            </a:spcAft>
            <a:buNone/>
          </a:pPr>
          <a:r>
            <a:rPr lang="en-US" sz="1200" b="0" kern="1200" dirty="0">
              <a:solidFill>
                <a:srgbClr val="000000">
                  <a:hueOff val="0"/>
                  <a:satOff val="0"/>
                  <a:lumOff val="0"/>
                  <a:alphaOff val="0"/>
                </a:srgbClr>
              </a:solidFill>
              <a:latin typeface="Arial"/>
              <a:ea typeface="+mn-ea"/>
              <a:cs typeface="Arial"/>
            </a:rPr>
            <a:t>- Do not participate</a:t>
          </a:r>
        </a:p>
        <a:p>
          <a:pPr>
            <a:spcAft>
              <a:spcPts val="0"/>
            </a:spcAft>
            <a:buNone/>
          </a:pPr>
          <a:r>
            <a:rPr lang="en-US" sz="1200" b="0" kern="1200" dirty="0">
              <a:solidFill>
                <a:srgbClr val="000000">
                  <a:hueOff val="0"/>
                  <a:satOff val="0"/>
                  <a:lumOff val="0"/>
                  <a:alphaOff val="0"/>
                </a:srgbClr>
              </a:solidFill>
              <a:latin typeface="Arial"/>
              <a:ea typeface="+mn-ea"/>
              <a:cs typeface="Arial"/>
            </a:rPr>
            <a:t>- Do not provide declarations of interest</a:t>
          </a:r>
        </a:p>
      </dgm:t>
    </dgm:pt>
    <dgm:pt modelId="{9508669A-941F-454F-8CDF-FC9FA0A0C872}" type="parTrans" cxnId="{6C0BD505-B61A-4F2C-A659-FAC34C19238D}">
      <dgm:prSet/>
      <dgm:spPr>
        <a:xfrm rot="1158805">
          <a:off x="3105121" y="3142213"/>
          <a:ext cx="2639963" cy="39638"/>
        </a:xfrm>
        <a:custGeom>
          <a:avLst/>
          <a:gdLst/>
          <a:ahLst/>
          <a:cxnLst/>
          <a:rect l="0" t="0" r="0" b="0"/>
          <a:pathLst>
            <a:path>
              <a:moveTo>
                <a:pt x="0" y="19819"/>
              </a:moveTo>
              <a:lnTo>
                <a:pt x="2639963" y="19819"/>
              </a:lnTo>
            </a:path>
          </a:pathLst>
        </a:custGeom>
        <a:noFill/>
        <a:ln w="10795" cap="flat" cmpd="sng" algn="ctr">
          <a:noFill/>
          <a:prstDash val="solid"/>
        </a:ln>
        <a:effectLst/>
      </dgm:spPr>
      <dgm:t>
        <a:bodyPr/>
        <a:lstStyle/>
        <a:p>
          <a:endParaRPr lang="en-US"/>
        </a:p>
      </dgm:t>
    </dgm:pt>
    <dgm:pt modelId="{57708180-7C83-4C93-9A9A-F38039517E5F}" type="sibTrans" cxnId="{6C0BD505-B61A-4F2C-A659-FAC34C19238D}">
      <dgm:prSet/>
      <dgm:spPr/>
      <dgm:t>
        <a:bodyPr/>
        <a:lstStyle/>
        <a:p>
          <a:endParaRPr lang="en-US"/>
        </a:p>
      </dgm:t>
    </dgm:pt>
    <dgm:pt modelId="{EB1643F3-593C-4A38-BA16-B91D0DAA33EA}">
      <dgm:prSet phldrT="[Text]" custT="1"/>
      <dgm:spPr>
        <a:xfrm>
          <a:off x="1055958" y="2880320"/>
          <a:ext cx="1874429" cy="1858131"/>
        </a:xfrm>
        <a:prstGeom prst="ellipse">
          <a:avLst/>
        </a:prstGeom>
        <a:solidFill>
          <a:srgbClr val="CCECFF"/>
        </a:solidFill>
        <a:ln w="10795" cap="flat" cmpd="sng" algn="ctr">
          <a:solidFill>
            <a:srgbClr val="000000">
              <a:shade val="80000"/>
              <a:hueOff val="0"/>
              <a:satOff val="0"/>
              <a:lumOff val="0"/>
              <a:alphaOff val="0"/>
            </a:srgbClr>
          </a:solidFill>
          <a:prstDash val="solid"/>
        </a:ln>
        <a:effectLst/>
      </dgm:spPr>
      <dgm:t>
        <a:bodyPr/>
        <a:lstStyle/>
        <a:p>
          <a:pPr>
            <a:spcAft>
              <a:spcPct val="35000"/>
            </a:spcAft>
            <a:buNone/>
          </a:pPr>
          <a:r>
            <a:rPr lang="en-US" sz="1600" b="1" kern="1200" dirty="0">
              <a:solidFill>
                <a:srgbClr val="000000">
                  <a:hueOff val="0"/>
                  <a:satOff val="0"/>
                  <a:lumOff val="0"/>
                  <a:alphaOff val="0"/>
                </a:srgbClr>
              </a:solidFill>
              <a:latin typeface="+mj-lt"/>
              <a:ea typeface="+mn-ea"/>
              <a:cs typeface="+mn-cs"/>
            </a:rPr>
            <a:t>Systematic</a:t>
          </a:r>
          <a:r>
            <a:rPr lang="en-US" sz="1600" b="1" kern="1200" baseline="0" dirty="0">
              <a:solidFill>
                <a:srgbClr val="000000">
                  <a:hueOff val="0"/>
                  <a:satOff val="0"/>
                  <a:lumOff val="0"/>
                  <a:alphaOff val="0"/>
                </a:srgbClr>
              </a:solidFill>
              <a:latin typeface="+mj-lt"/>
              <a:ea typeface="+mn-ea"/>
              <a:cs typeface="+mn-cs"/>
            </a:rPr>
            <a:t> review team </a:t>
          </a:r>
        </a:p>
        <a:p>
          <a:pPr>
            <a:spcAft>
              <a:spcPts val="0"/>
            </a:spcAft>
            <a:buNone/>
          </a:pPr>
          <a:r>
            <a:rPr lang="en-US" altLang="en-US" sz="1100" kern="1200" dirty="0">
              <a:latin typeface="+mn-lt"/>
            </a:rPr>
            <a:t>- Technical experts on evidence review methods</a:t>
          </a:r>
        </a:p>
        <a:p>
          <a:pPr>
            <a:spcAft>
              <a:spcPts val="0"/>
            </a:spcAft>
            <a:buSzPct val="50000"/>
          </a:pPr>
          <a:r>
            <a:rPr lang="en-US" sz="1100" b="0" kern="1200" baseline="0" dirty="0">
              <a:solidFill>
                <a:srgbClr val="000000">
                  <a:hueOff val="0"/>
                  <a:satOff val="0"/>
                  <a:lumOff val="0"/>
                  <a:alphaOff val="0"/>
                </a:srgbClr>
              </a:solidFill>
              <a:latin typeface="+mn-lt"/>
              <a:ea typeface="+mn-ea"/>
              <a:cs typeface="Arial"/>
            </a:rPr>
            <a:t>-Provide declarations of interest</a:t>
          </a:r>
          <a:endParaRPr lang="en-US" sz="1100" kern="1200" dirty="0">
            <a:solidFill>
              <a:srgbClr val="000000">
                <a:hueOff val="0"/>
                <a:satOff val="0"/>
                <a:lumOff val="0"/>
                <a:alphaOff val="0"/>
              </a:srgbClr>
            </a:solidFill>
            <a:latin typeface="+mn-lt"/>
            <a:ea typeface="+mn-ea"/>
            <a:cs typeface="Arial"/>
          </a:endParaRPr>
        </a:p>
      </dgm:t>
    </dgm:pt>
    <dgm:pt modelId="{3DD7DA03-1B6E-4CFF-9E10-48C45D856FA3}" type="parTrans" cxnId="{10643529-FE71-4312-96EA-3F50D01800F1}">
      <dgm:prSet/>
      <dgm:spPr>
        <a:xfrm rot="17533275">
          <a:off x="2196373" y="3028246"/>
          <a:ext cx="215637" cy="39638"/>
        </a:xfrm>
        <a:custGeom>
          <a:avLst/>
          <a:gdLst/>
          <a:ahLst/>
          <a:cxnLst/>
          <a:rect l="0" t="0" r="0" b="0"/>
          <a:pathLst>
            <a:path>
              <a:moveTo>
                <a:pt x="0" y="19819"/>
              </a:moveTo>
              <a:lnTo>
                <a:pt x="215637" y="19819"/>
              </a:lnTo>
            </a:path>
          </a:pathLst>
        </a:custGeom>
        <a:noFill/>
        <a:ln w="10795" cap="flat" cmpd="sng" algn="ctr">
          <a:noFill/>
          <a:prstDash val="solid"/>
        </a:ln>
        <a:effectLst/>
      </dgm:spPr>
      <dgm:t>
        <a:bodyPr/>
        <a:lstStyle/>
        <a:p>
          <a:endParaRPr lang="en-US"/>
        </a:p>
      </dgm:t>
    </dgm:pt>
    <dgm:pt modelId="{623E97F0-7911-4C27-B948-EE2835C5BACF}" type="sibTrans" cxnId="{10643529-FE71-4312-96EA-3F50D01800F1}">
      <dgm:prSet/>
      <dgm:spPr/>
      <dgm:t>
        <a:bodyPr/>
        <a:lstStyle/>
        <a:p>
          <a:endParaRPr lang="en-US"/>
        </a:p>
      </dgm:t>
    </dgm:pt>
    <dgm:pt modelId="{8A85F54A-A82C-4ED0-BC82-0138118188C0}">
      <dgm:prSet phldrT="[Text]" custT="1"/>
      <dgm:spPr>
        <a:xfrm>
          <a:off x="1055958" y="2880320"/>
          <a:ext cx="1874429" cy="1858131"/>
        </a:xfrm>
        <a:solidFill>
          <a:srgbClr val="CCECFF"/>
        </a:solidFill>
        <a:ln w="10795" cap="flat" cmpd="sng" algn="ctr">
          <a:solidFill>
            <a:srgbClr val="000000">
              <a:shade val="80000"/>
              <a:hueOff val="0"/>
              <a:satOff val="0"/>
              <a:lumOff val="0"/>
              <a:alphaOff val="0"/>
            </a:srgbClr>
          </a:solidFill>
          <a:prstDash val="solid"/>
        </a:ln>
        <a:effectLst/>
      </dgm:spPr>
      <dgm:t>
        <a:bodyPr/>
        <a:lstStyle/>
        <a:p>
          <a:pPr marL="0" lvl="0" indent="0" algn="ctr" defTabSz="622300">
            <a:lnSpc>
              <a:spcPct val="90000"/>
            </a:lnSpc>
            <a:spcBef>
              <a:spcPct val="0"/>
            </a:spcBef>
            <a:spcAft>
              <a:spcPct val="35000"/>
            </a:spcAft>
            <a:buNone/>
          </a:pPr>
          <a:r>
            <a:rPr lang="en-US" sz="1600" b="1" kern="1200" dirty="0">
              <a:solidFill>
                <a:srgbClr val="000000">
                  <a:hueOff val="0"/>
                  <a:satOff val="0"/>
                  <a:lumOff val="0"/>
                  <a:alphaOff val="0"/>
                </a:srgbClr>
              </a:solidFill>
              <a:latin typeface="Arial"/>
              <a:ea typeface="+mn-ea"/>
              <a:cs typeface="Arial"/>
            </a:rPr>
            <a:t>External Reviewers</a:t>
          </a:r>
        </a:p>
        <a:p>
          <a:pPr marL="0" lvl="0" algn="ctr" defTabSz="800100">
            <a:lnSpc>
              <a:spcPct val="90000"/>
            </a:lnSpc>
            <a:spcBef>
              <a:spcPct val="0"/>
            </a:spcBef>
            <a:spcAft>
              <a:spcPts val="0"/>
            </a:spcAft>
            <a:buNone/>
          </a:pPr>
          <a:r>
            <a:rPr lang="en-US" altLang="en-US" sz="1200" kern="1200" dirty="0"/>
            <a:t>- </a:t>
          </a:r>
          <a:r>
            <a:rPr lang="en-US" altLang="en-US" sz="1200" kern="1200" dirty="0">
              <a:latin typeface="+mn-lt"/>
            </a:rPr>
            <a:t>Technical experts &amp; other perspectives</a:t>
          </a:r>
        </a:p>
        <a:p>
          <a:pPr marL="0" lvl="0" algn="ctr" defTabSz="800100">
            <a:lnSpc>
              <a:spcPct val="90000"/>
            </a:lnSpc>
            <a:spcBef>
              <a:spcPct val="0"/>
            </a:spcBef>
            <a:spcAft>
              <a:spcPts val="0"/>
            </a:spcAft>
            <a:buNone/>
          </a:pPr>
          <a:r>
            <a:rPr lang="en-US" sz="1200" b="0" kern="1200" baseline="0" dirty="0">
              <a:solidFill>
                <a:srgbClr val="000000">
                  <a:hueOff val="0"/>
                  <a:satOff val="0"/>
                  <a:lumOff val="0"/>
                  <a:alphaOff val="0"/>
                </a:srgbClr>
              </a:solidFill>
              <a:latin typeface="+mn-lt"/>
              <a:ea typeface="+mn-ea"/>
              <a:cs typeface="Arial"/>
            </a:rPr>
            <a:t>-Provide declarations of interest</a:t>
          </a:r>
          <a:endParaRPr lang="en-US" sz="1200" kern="1200" dirty="0">
            <a:solidFill>
              <a:srgbClr val="000000">
                <a:hueOff val="0"/>
                <a:satOff val="0"/>
                <a:lumOff val="0"/>
                <a:alphaOff val="0"/>
              </a:srgbClr>
            </a:solidFill>
            <a:latin typeface="+mn-lt"/>
            <a:ea typeface="+mn-ea"/>
            <a:cs typeface="Arial"/>
          </a:endParaRPr>
        </a:p>
      </dgm:t>
    </dgm:pt>
    <dgm:pt modelId="{DBEF3BEF-5FE5-4C9E-9C98-5E21F7840200}" type="parTrans" cxnId="{5D075678-CAEE-4338-9AC3-18D4D342A8F9}">
      <dgm:prSet/>
      <dgm:spPr>
        <a:ln>
          <a:noFill/>
        </a:ln>
      </dgm:spPr>
      <dgm:t>
        <a:bodyPr/>
        <a:lstStyle/>
        <a:p>
          <a:endParaRPr lang="en-US"/>
        </a:p>
      </dgm:t>
    </dgm:pt>
    <dgm:pt modelId="{E0EC3206-7FD3-4DC8-9DEF-ED8F356FF0B8}" type="sibTrans" cxnId="{5D075678-CAEE-4338-9AC3-18D4D342A8F9}">
      <dgm:prSet/>
      <dgm:spPr/>
      <dgm:t>
        <a:bodyPr/>
        <a:lstStyle/>
        <a:p>
          <a:endParaRPr lang="en-US"/>
        </a:p>
      </dgm:t>
    </dgm:pt>
    <dgm:pt modelId="{BF1A59B3-FFDE-4526-99AC-53BC319E0697}" type="pres">
      <dgm:prSet presAssocID="{F36EAE2D-901D-49F6-8949-4E526AC548B0}" presName="composite" presStyleCnt="0">
        <dgm:presLayoutVars>
          <dgm:chMax val="5"/>
          <dgm:dir/>
          <dgm:animLvl val="ctr"/>
          <dgm:resizeHandles val="exact"/>
        </dgm:presLayoutVars>
      </dgm:prSet>
      <dgm:spPr/>
    </dgm:pt>
    <dgm:pt modelId="{C60E076A-C1B3-42F2-B027-901A47637634}" type="pres">
      <dgm:prSet presAssocID="{F36EAE2D-901D-49F6-8949-4E526AC548B0}" presName="cycle" presStyleCnt="0"/>
      <dgm:spPr/>
    </dgm:pt>
    <dgm:pt modelId="{2A1F584E-088C-4402-9E9F-9865E239770D}" type="pres">
      <dgm:prSet presAssocID="{F36EAE2D-901D-49F6-8949-4E526AC548B0}" presName="centerShape" presStyleCnt="0"/>
      <dgm:spPr/>
    </dgm:pt>
    <dgm:pt modelId="{370FEF14-EF14-48B6-9EAA-F3536CA62492}" type="pres">
      <dgm:prSet presAssocID="{F36EAE2D-901D-49F6-8949-4E526AC548B0}" presName="connSite" presStyleLbl="node1" presStyleIdx="0" presStyleCnt="6"/>
      <dgm:spPr/>
    </dgm:pt>
    <dgm:pt modelId="{C39F0D33-9DD1-40DC-9EA2-F28A823C70F2}" type="pres">
      <dgm:prSet presAssocID="{F36EAE2D-901D-49F6-8949-4E526AC548B0}" presName="visible" presStyleLbl="node1" presStyleIdx="0" presStyleCnt="6" custScaleX="296007" custScaleY="301596" custLinFactNeighborX="84703" custLinFactNeighborY="-446"/>
      <dgm:spPr>
        <a:xfrm>
          <a:off x="2851571" y="1224136"/>
          <a:ext cx="2878341" cy="2791254"/>
        </a:xfrm>
        <a:prstGeom prst="ellipse">
          <a:avLst/>
        </a:prstGeom>
        <a:solidFill>
          <a:srgbClr val="33CCFF"/>
        </a:solidFill>
        <a:ln w="10795" cap="flat" cmpd="sng" algn="ctr">
          <a:solidFill>
            <a:srgbClr val="000000">
              <a:shade val="80000"/>
              <a:hueOff val="0"/>
              <a:satOff val="0"/>
              <a:lumOff val="0"/>
              <a:alphaOff val="0"/>
            </a:srgbClr>
          </a:solidFill>
          <a:prstDash val="solid"/>
        </a:ln>
        <a:effectLst/>
      </dgm:spPr>
    </dgm:pt>
    <dgm:pt modelId="{C5CBDF12-D856-44F5-9074-3BDDA11C6703}" type="pres">
      <dgm:prSet presAssocID="{D7AD6170-EE55-425B-82E3-DF8A4EE965BF}" presName="Name25" presStyleLbl="parChTrans1D1" presStyleIdx="0" presStyleCnt="5"/>
      <dgm:spPr/>
    </dgm:pt>
    <dgm:pt modelId="{18D6185F-6466-4439-AE34-6C5C7CA5BCF6}" type="pres">
      <dgm:prSet presAssocID="{45807002-0448-4AC4-91FA-C665CF0B60F7}" presName="node" presStyleCnt="0"/>
      <dgm:spPr/>
    </dgm:pt>
    <dgm:pt modelId="{0F0B21D4-4FBE-4E21-A446-CCA48D2621D0}" type="pres">
      <dgm:prSet presAssocID="{45807002-0448-4AC4-91FA-C665CF0B60F7}" presName="parentNode" presStyleLbl="node1" presStyleIdx="1" presStyleCnt="6" custScaleX="269163" custScaleY="226166" custLinFactX="-162864" custLinFactNeighborX="-200000" custLinFactNeighborY="59654">
        <dgm:presLayoutVars>
          <dgm:chMax val="1"/>
          <dgm:bulletEnabled val="1"/>
        </dgm:presLayoutVars>
      </dgm:prSet>
      <dgm:spPr/>
    </dgm:pt>
    <dgm:pt modelId="{ADB48E6A-F143-495A-BFEC-440FF09FECE5}" type="pres">
      <dgm:prSet presAssocID="{45807002-0448-4AC4-91FA-C665CF0B60F7}" presName="childNode" presStyleLbl="revTx" presStyleIdx="0" presStyleCnt="0">
        <dgm:presLayoutVars>
          <dgm:bulletEnabled val="1"/>
        </dgm:presLayoutVars>
      </dgm:prSet>
      <dgm:spPr/>
    </dgm:pt>
    <dgm:pt modelId="{3643213D-86E5-438C-8ABD-7C8390772966}" type="pres">
      <dgm:prSet presAssocID="{F7C27BE8-5B18-4955-A129-362787ED6606}" presName="Name25" presStyleLbl="parChTrans1D1" presStyleIdx="1" presStyleCnt="5"/>
      <dgm:spPr/>
    </dgm:pt>
    <dgm:pt modelId="{5E5A780F-0DAD-411A-ABE2-905C39362BE8}" type="pres">
      <dgm:prSet presAssocID="{7096379F-A791-4BE6-81A9-9AC0392AD05B}" presName="node" presStyleCnt="0"/>
      <dgm:spPr/>
    </dgm:pt>
    <dgm:pt modelId="{338DACEC-6E92-4760-A2C4-16DDDE218594}" type="pres">
      <dgm:prSet presAssocID="{7096379F-A791-4BE6-81A9-9AC0392AD05B}" presName="parentNode" presStyleLbl="node1" presStyleIdx="2" presStyleCnt="6" custScaleX="309583" custScaleY="214331" custLinFactX="100000" custLinFactNeighborX="197735" custLinFactNeighborY="-58788">
        <dgm:presLayoutVars>
          <dgm:chMax val="1"/>
          <dgm:bulletEnabled val="1"/>
        </dgm:presLayoutVars>
      </dgm:prSet>
      <dgm:spPr/>
    </dgm:pt>
    <dgm:pt modelId="{DE37AB64-B966-4592-A207-81211EBC2DC6}" type="pres">
      <dgm:prSet presAssocID="{7096379F-A791-4BE6-81A9-9AC0392AD05B}" presName="childNode" presStyleLbl="revTx" presStyleIdx="0" presStyleCnt="0">
        <dgm:presLayoutVars>
          <dgm:bulletEnabled val="1"/>
        </dgm:presLayoutVars>
      </dgm:prSet>
      <dgm:spPr/>
    </dgm:pt>
    <dgm:pt modelId="{4C6DE54F-396B-4926-B145-81E3AA64ECB1}" type="pres">
      <dgm:prSet presAssocID="{9508669A-941F-454F-8CDF-FC9FA0A0C872}" presName="Name25" presStyleLbl="parChTrans1D1" presStyleIdx="2" presStyleCnt="5"/>
      <dgm:spPr/>
    </dgm:pt>
    <dgm:pt modelId="{3FA8B7A3-1A70-4E09-BE66-9ABC9D1EFE76}" type="pres">
      <dgm:prSet presAssocID="{19236E08-F22F-4F83-B425-A36E196953C1}" presName="node" presStyleCnt="0"/>
      <dgm:spPr/>
    </dgm:pt>
    <dgm:pt modelId="{4143CFA8-500B-4799-B233-AB1C08C9A2D6}" type="pres">
      <dgm:prSet presAssocID="{19236E08-F22F-4F83-B425-A36E196953C1}" presName="parentNode" presStyleLbl="node1" presStyleIdx="3" presStyleCnt="6" custScaleX="293192" custScaleY="221482" custLinFactX="-200000" custLinFactY="70202" custLinFactNeighborX="-289705" custLinFactNeighborY="100000">
        <dgm:presLayoutVars>
          <dgm:chMax val="1"/>
          <dgm:bulletEnabled val="1"/>
        </dgm:presLayoutVars>
      </dgm:prSet>
      <dgm:spPr/>
    </dgm:pt>
    <dgm:pt modelId="{59717858-DF11-4AB3-A80E-4FE33D5550AC}" type="pres">
      <dgm:prSet presAssocID="{19236E08-F22F-4F83-B425-A36E196953C1}" presName="childNode" presStyleLbl="revTx" presStyleIdx="0" presStyleCnt="0">
        <dgm:presLayoutVars>
          <dgm:bulletEnabled val="1"/>
        </dgm:presLayoutVars>
      </dgm:prSet>
      <dgm:spPr/>
    </dgm:pt>
    <dgm:pt modelId="{E9E3A5C4-F7FC-4AF9-80F3-332B65FA3E85}" type="pres">
      <dgm:prSet presAssocID="{3DD7DA03-1B6E-4CFF-9E10-48C45D856FA3}" presName="Name25" presStyleLbl="parChTrans1D1" presStyleIdx="3" presStyleCnt="5"/>
      <dgm:spPr/>
    </dgm:pt>
    <dgm:pt modelId="{4A540F15-B0EC-49B9-B4CE-B8593CF3512F}" type="pres">
      <dgm:prSet presAssocID="{EB1643F3-593C-4A38-BA16-B91D0DAA33EA}" presName="node" presStyleCnt="0"/>
      <dgm:spPr/>
    </dgm:pt>
    <dgm:pt modelId="{CC2539E3-225F-41B0-9CBF-099F0C23CB37}" type="pres">
      <dgm:prSet presAssocID="{EB1643F3-593C-4A38-BA16-B91D0DAA33EA}" presName="parentNode" presStyleLbl="node1" presStyleIdx="4" presStyleCnt="6" custScaleX="291974" custScaleY="215951" custLinFactX="166245" custLinFactNeighborX="200000" custLinFactNeighborY="-98890">
        <dgm:presLayoutVars>
          <dgm:chMax val="1"/>
          <dgm:bulletEnabled val="1"/>
        </dgm:presLayoutVars>
      </dgm:prSet>
      <dgm:spPr/>
    </dgm:pt>
    <dgm:pt modelId="{2B638C4B-0A0B-449F-9BCB-DC252F7BCE37}" type="pres">
      <dgm:prSet presAssocID="{EB1643F3-593C-4A38-BA16-B91D0DAA33EA}" presName="childNode" presStyleLbl="revTx" presStyleIdx="0" presStyleCnt="0">
        <dgm:presLayoutVars>
          <dgm:bulletEnabled val="1"/>
        </dgm:presLayoutVars>
      </dgm:prSet>
      <dgm:spPr/>
    </dgm:pt>
    <dgm:pt modelId="{CBBEB6D6-4932-4D2B-9D25-8A98FFF2C190}" type="pres">
      <dgm:prSet presAssocID="{DBEF3BEF-5FE5-4C9E-9C98-5E21F7840200}" presName="Name25" presStyleLbl="parChTrans1D1" presStyleIdx="4" presStyleCnt="5"/>
      <dgm:spPr/>
    </dgm:pt>
    <dgm:pt modelId="{519F68BD-5F3B-424B-9C5F-F8CD0E828675}" type="pres">
      <dgm:prSet presAssocID="{8A85F54A-A82C-4ED0-BC82-0138118188C0}" presName="node" presStyleCnt="0"/>
      <dgm:spPr/>
    </dgm:pt>
    <dgm:pt modelId="{A20B5EF5-65EA-400D-9E16-74AF7896211D}" type="pres">
      <dgm:prSet presAssocID="{8A85F54A-A82C-4ED0-BC82-0138118188C0}" presName="parentNode" presStyleLbl="node1" presStyleIdx="5" presStyleCnt="6" custScaleX="317516" custScaleY="207452" custLinFactX="141331" custLinFactNeighborX="200000" custLinFactNeighborY="10599">
        <dgm:presLayoutVars>
          <dgm:chMax val="1"/>
          <dgm:bulletEnabled val="1"/>
        </dgm:presLayoutVars>
      </dgm:prSet>
      <dgm:spPr>
        <a:prstGeom prst="ellipse">
          <a:avLst/>
        </a:prstGeom>
      </dgm:spPr>
    </dgm:pt>
    <dgm:pt modelId="{D2DED008-FE6A-4844-A8CA-1CF1F9C9A82D}" type="pres">
      <dgm:prSet presAssocID="{8A85F54A-A82C-4ED0-BC82-0138118188C0}" presName="childNode" presStyleLbl="revTx" presStyleIdx="0" presStyleCnt="0">
        <dgm:presLayoutVars>
          <dgm:bulletEnabled val="1"/>
        </dgm:presLayoutVars>
      </dgm:prSet>
      <dgm:spPr/>
    </dgm:pt>
  </dgm:ptLst>
  <dgm:cxnLst>
    <dgm:cxn modelId="{6C0BD505-B61A-4F2C-A659-FAC34C19238D}" srcId="{F36EAE2D-901D-49F6-8949-4E526AC548B0}" destId="{19236E08-F22F-4F83-B425-A36E196953C1}" srcOrd="2" destOrd="0" parTransId="{9508669A-941F-454F-8CDF-FC9FA0A0C872}" sibTransId="{57708180-7C83-4C93-9A9A-F38039517E5F}"/>
    <dgm:cxn modelId="{46A85B14-E0B4-4CE6-9D86-AA9452E0B54B}" type="presOf" srcId="{F7C27BE8-5B18-4955-A129-362787ED6606}" destId="{3643213D-86E5-438C-8ABD-7C8390772966}" srcOrd="0" destOrd="0" presId="urn:microsoft.com/office/officeart/2005/8/layout/radial2"/>
    <dgm:cxn modelId="{86EFD114-370B-47FF-9593-71F66C455EA3}" type="presOf" srcId="{F36EAE2D-901D-49F6-8949-4E526AC548B0}" destId="{BF1A59B3-FFDE-4526-99AC-53BC319E0697}" srcOrd="0" destOrd="0" presId="urn:microsoft.com/office/officeart/2005/8/layout/radial2"/>
    <dgm:cxn modelId="{AF6BD91A-6D60-4C39-85D2-C14A8A036FFC}" type="presOf" srcId="{3DD7DA03-1B6E-4CFF-9E10-48C45D856FA3}" destId="{E9E3A5C4-F7FC-4AF9-80F3-332B65FA3E85}" srcOrd="0" destOrd="0" presId="urn:microsoft.com/office/officeart/2005/8/layout/radial2"/>
    <dgm:cxn modelId="{5973FF1A-DBFE-43FC-8390-839D69EB6358}" type="presOf" srcId="{45807002-0448-4AC4-91FA-C665CF0B60F7}" destId="{0F0B21D4-4FBE-4E21-A446-CCA48D2621D0}" srcOrd="0" destOrd="0" presId="urn:microsoft.com/office/officeart/2005/8/layout/radial2"/>
    <dgm:cxn modelId="{10643529-FE71-4312-96EA-3F50D01800F1}" srcId="{F36EAE2D-901D-49F6-8949-4E526AC548B0}" destId="{EB1643F3-593C-4A38-BA16-B91D0DAA33EA}" srcOrd="3" destOrd="0" parTransId="{3DD7DA03-1B6E-4CFF-9E10-48C45D856FA3}" sibTransId="{623E97F0-7911-4C27-B948-EE2835C5BACF}"/>
    <dgm:cxn modelId="{99C6C233-A74B-4AD4-A2C9-A5ADE2323D39}" type="presOf" srcId="{D7AD6170-EE55-425B-82E3-DF8A4EE965BF}" destId="{C5CBDF12-D856-44F5-9074-3BDDA11C6703}" srcOrd="0" destOrd="0" presId="urn:microsoft.com/office/officeart/2005/8/layout/radial2"/>
    <dgm:cxn modelId="{9EA1A83A-E863-4A8B-9D9A-62A94F369976}" srcId="{F36EAE2D-901D-49F6-8949-4E526AC548B0}" destId="{7096379F-A791-4BE6-81A9-9AC0392AD05B}" srcOrd="1" destOrd="0" parTransId="{F7C27BE8-5B18-4955-A129-362787ED6606}" sibTransId="{6C14ED6A-F9DA-4077-B934-8A1C31B1E197}"/>
    <dgm:cxn modelId="{5D075678-CAEE-4338-9AC3-18D4D342A8F9}" srcId="{F36EAE2D-901D-49F6-8949-4E526AC548B0}" destId="{8A85F54A-A82C-4ED0-BC82-0138118188C0}" srcOrd="4" destOrd="0" parTransId="{DBEF3BEF-5FE5-4C9E-9C98-5E21F7840200}" sibTransId="{E0EC3206-7FD3-4DC8-9DEF-ED8F356FF0B8}"/>
    <dgm:cxn modelId="{E71920A2-46C5-4F9F-AEA9-B635A677C0FF}" type="presOf" srcId="{7096379F-A791-4BE6-81A9-9AC0392AD05B}" destId="{338DACEC-6E92-4760-A2C4-16DDDE218594}" srcOrd="0" destOrd="0" presId="urn:microsoft.com/office/officeart/2005/8/layout/radial2"/>
    <dgm:cxn modelId="{415D88BB-A36F-4422-860F-AA9B3448765A}" type="presOf" srcId="{DBEF3BEF-5FE5-4C9E-9C98-5E21F7840200}" destId="{CBBEB6D6-4932-4D2B-9D25-8A98FFF2C190}" srcOrd="0" destOrd="0" presId="urn:microsoft.com/office/officeart/2005/8/layout/radial2"/>
    <dgm:cxn modelId="{3C6D10C4-4014-4E55-827B-F7491120BD9F}" type="presOf" srcId="{EB1643F3-593C-4A38-BA16-B91D0DAA33EA}" destId="{CC2539E3-225F-41B0-9CBF-099F0C23CB37}" srcOrd="0" destOrd="0" presId="urn:microsoft.com/office/officeart/2005/8/layout/radial2"/>
    <dgm:cxn modelId="{B789DDC4-4F4B-4E07-9A85-E4112C4D9516}" srcId="{F36EAE2D-901D-49F6-8949-4E526AC548B0}" destId="{45807002-0448-4AC4-91FA-C665CF0B60F7}" srcOrd="0" destOrd="0" parTransId="{D7AD6170-EE55-425B-82E3-DF8A4EE965BF}" sibTransId="{2A910848-60B9-43CA-9F93-F401C33B39CF}"/>
    <dgm:cxn modelId="{FA1E0AD6-0A02-4654-978A-63F817FFC31A}" type="presOf" srcId="{9508669A-941F-454F-8CDF-FC9FA0A0C872}" destId="{4C6DE54F-396B-4926-B145-81E3AA64ECB1}" srcOrd="0" destOrd="0" presId="urn:microsoft.com/office/officeart/2005/8/layout/radial2"/>
    <dgm:cxn modelId="{C3F289E6-6821-4E7E-98B0-286D1DAD2BD6}" type="presOf" srcId="{19236E08-F22F-4F83-B425-A36E196953C1}" destId="{4143CFA8-500B-4799-B233-AB1C08C9A2D6}" srcOrd="0" destOrd="0" presId="urn:microsoft.com/office/officeart/2005/8/layout/radial2"/>
    <dgm:cxn modelId="{947ED4FA-00E1-4A90-9A7B-0AF6D39627D8}" type="presOf" srcId="{8A85F54A-A82C-4ED0-BC82-0138118188C0}" destId="{A20B5EF5-65EA-400D-9E16-74AF7896211D}" srcOrd="0" destOrd="0" presId="urn:microsoft.com/office/officeart/2005/8/layout/radial2"/>
    <dgm:cxn modelId="{795FBB72-A25A-4FEE-A8E4-67BB668D6654}" type="presParOf" srcId="{BF1A59B3-FFDE-4526-99AC-53BC319E0697}" destId="{C60E076A-C1B3-42F2-B027-901A47637634}" srcOrd="0" destOrd="0" presId="urn:microsoft.com/office/officeart/2005/8/layout/radial2"/>
    <dgm:cxn modelId="{437961E6-23A0-4F0B-8862-A2F7E270D6CE}" type="presParOf" srcId="{C60E076A-C1B3-42F2-B027-901A47637634}" destId="{2A1F584E-088C-4402-9E9F-9865E239770D}" srcOrd="0" destOrd="0" presId="urn:microsoft.com/office/officeart/2005/8/layout/radial2"/>
    <dgm:cxn modelId="{71BBD0CA-D119-4342-8A3E-17B91B387DB4}" type="presParOf" srcId="{2A1F584E-088C-4402-9E9F-9865E239770D}" destId="{370FEF14-EF14-48B6-9EAA-F3536CA62492}" srcOrd="0" destOrd="0" presId="urn:microsoft.com/office/officeart/2005/8/layout/radial2"/>
    <dgm:cxn modelId="{DAC85AFF-5BAD-4C83-B765-6D9446B4EAD8}" type="presParOf" srcId="{2A1F584E-088C-4402-9E9F-9865E239770D}" destId="{C39F0D33-9DD1-40DC-9EA2-F28A823C70F2}" srcOrd="1" destOrd="0" presId="urn:microsoft.com/office/officeart/2005/8/layout/radial2"/>
    <dgm:cxn modelId="{2D1AB137-D873-4DA0-B9F1-E5364BCD2E51}" type="presParOf" srcId="{C60E076A-C1B3-42F2-B027-901A47637634}" destId="{C5CBDF12-D856-44F5-9074-3BDDA11C6703}" srcOrd="1" destOrd="0" presId="urn:microsoft.com/office/officeart/2005/8/layout/radial2"/>
    <dgm:cxn modelId="{DD9D4455-882E-4CD9-9EDE-6A08F625D0BF}" type="presParOf" srcId="{C60E076A-C1B3-42F2-B027-901A47637634}" destId="{18D6185F-6466-4439-AE34-6C5C7CA5BCF6}" srcOrd="2" destOrd="0" presId="urn:microsoft.com/office/officeart/2005/8/layout/radial2"/>
    <dgm:cxn modelId="{B1911BDF-1EAB-4855-89CC-EAF0F5280DC0}" type="presParOf" srcId="{18D6185F-6466-4439-AE34-6C5C7CA5BCF6}" destId="{0F0B21D4-4FBE-4E21-A446-CCA48D2621D0}" srcOrd="0" destOrd="0" presId="urn:microsoft.com/office/officeart/2005/8/layout/radial2"/>
    <dgm:cxn modelId="{6F25DCC5-1890-4CCD-9089-606F939510C8}" type="presParOf" srcId="{18D6185F-6466-4439-AE34-6C5C7CA5BCF6}" destId="{ADB48E6A-F143-495A-BFEC-440FF09FECE5}" srcOrd="1" destOrd="0" presId="urn:microsoft.com/office/officeart/2005/8/layout/radial2"/>
    <dgm:cxn modelId="{4A8C2256-76B5-4D78-894E-727EE87AC6BC}" type="presParOf" srcId="{C60E076A-C1B3-42F2-B027-901A47637634}" destId="{3643213D-86E5-438C-8ABD-7C8390772966}" srcOrd="3" destOrd="0" presId="urn:microsoft.com/office/officeart/2005/8/layout/radial2"/>
    <dgm:cxn modelId="{8F3E4199-7DE3-4B63-819F-E77BCFDF8458}" type="presParOf" srcId="{C60E076A-C1B3-42F2-B027-901A47637634}" destId="{5E5A780F-0DAD-411A-ABE2-905C39362BE8}" srcOrd="4" destOrd="0" presId="urn:microsoft.com/office/officeart/2005/8/layout/radial2"/>
    <dgm:cxn modelId="{F6291838-87BA-461B-9776-058927E7E468}" type="presParOf" srcId="{5E5A780F-0DAD-411A-ABE2-905C39362BE8}" destId="{338DACEC-6E92-4760-A2C4-16DDDE218594}" srcOrd="0" destOrd="0" presId="urn:microsoft.com/office/officeart/2005/8/layout/radial2"/>
    <dgm:cxn modelId="{4D990088-2E19-477A-B484-3DB1696ADD40}" type="presParOf" srcId="{5E5A780F-0DAD-411A-ABE2-905C39362BE8}" destId="{DE37AB64-B966-4592-A207-81211EBC2DC6}" srcOrd="1" destOrd="0" presId="urn:microsoft.com/office/officeart/2005/8/layout/radial2"/>
    <dgm:cxn modelId="{53924E3A-A16D-409C-8DA8-76451EA2F7C1}" type="presParOf" srcId="{C60E076A-C1B3-42F2-B027-901A47637634}" destId="{4C6DE54F-396B-4926-B145-81E3AA64ECB1}" srcOrd="5" destOrd="0" presId="urn:microsoft.com/office/officeart/2005/8/layout/radial2"/>
    <dgm:cxn modelId="{8C9DCA3E-E6AA-4085-A02B-6C79E56E5D33}" type="presParOf" srcId="{C60E076A-C1B3-42F2-B027-901A47637634}" destId="{3FA8B7A3-1A70-4E09-BE66-9ABC9D1EFE76}" srcOrd="6" destOrd="0" presId="urn:microsoft.com/office/officeart/2005/8/layout/radial2"/>
    <dgm:cxn modelId="{F716780A-0CB0-41C6-B81A-9ECA05EBBBF3}" type="presParOf" srcId="{3FA8B7A3-1A70-4E09-BE66-9ABC9D1EFE76}" destId="{4143CFA8-500B-4799-B233-AB1C08C9A2D6}" srcOrd="0" destOrd="0" presId="urn:microsoft.com/office/officeart/2005/8/layout/radial2"/>
    <dgm:cxn modelId="{625C43CC-D4DC-4B67-97AA-A310CE80E90E}" type="presParOf" srcId="{3FA8B7A3-1A70-4E09-BE66-9ABC9D1EFE76}" destId="{59717858-DF11-4AB3-A80E-4FE33D5550AC}" srcOrd="1" destOrd="0" presId="urn:microsoft.com/office/officeart/2005/8/layout/radial2"/>
    <dgm:cxn modelId="{DEDEB3B6-8874-4FAD-A8F9-C34E087176FA}" type="presParOf" srcId="{C60E076A-C1B3-42F2-B027-901A47637634}" destId="{E9E3A5C4-F7FC-4AF9-80F3-332B65FA3E85}" srcOrd="7" destOrd="0" presId="urn:microsoft.com/office/officeart/2005/8/layout/radial2"/>
    <dgm:cxn modelId="{48CEF77B-FF45-4655-8C16-DAE2F47DB1DE}" type="presParOf" srcId="{C60E076A-C1B3-42F2-B027-901A47637634}" destId="{4A540F15-B0EC-49B9-B4CE-B8593CF3512F}" srcOrd="8" destOrd="0" presId="urn:microsoft.com/office/officeart/2005/8/layout/radial2"/>
    <dgm:cxn modelId="{6069FB97-BFF9-4CF7-B47A-C3A5A3126261}" type="presParOf" srcId="{4A540F15-B0EC-49B9-B4CE-B8593CF3512F}" destId="{CC2539E3-225F-41B0-9CBF-099F0C23CB37}" srcOrd="0" destOrd="0" presId="urn:microsoft.com/office/officeart/2005/8/layout/radial2"/>
    <dgm:cxn modelId="{D2664EE0-080B-4986-9CF5-97373FA0F83D}" type="presParOf" srcId="{4A540F15-B0EC-49B9-B4CE-B8593CF3512F}" destId="{2B638C4B-0A0B-449F-9BCB-DC252F7BCE37}" srcOrd="1" destOrd="0" presId="urn:microsoft.com/office/officeart/2005/8/layout/radial2"/>
    <dgm:cxn modelId="{23F54EB5-7726-476C-8C3E-AF0D31DBD3DE}" type="presParOf" srcId="{C60E076A-C1B3-42F2-B027-901A47637634}" destId="{CBBEB6D6-4932-4D2B-9D25-8A98FFF2C190}" srcOrd="9" destOrd="0" presId="urn:microsoft.com/office/officeart/2005/8/layout/radial2"/>
    <dgm:cxn modelId="{96680AAF-F163-46F7-900E-F8FB8C80E06C}" type="presParOf" srcId="{C60E076A-C1B3-42F2-B027-901A47637634}" destId="{519F68BD-5F3B-424B-9C5F-F8CD0E828675}" srcOrd="10" destOrd="0" presId="urn:microsoft.com/office/officeart/2005/8/layout/radial2"/>
    <dgm:cxn modelId="{579EF9F7-4039-40DC-82FF-7E2D15E44534}" type="presParOf" srcId="{519F68BD-5F3B-424B-9C5F-F8CD0E828675}" destId="{A20B5EF5-65EA-400D-9E16-74AF7896211D}" srcOrd="0" destOrd="0" presId="urn:microsoft.com/office/officeart/2005/8/layout/radial2"/>
    <dgm:cxn modelId="{7C3A7AFB-1DBB-4465-9BDD-0F3EA102B438}" type="presParOf" srcId="{519F68BD-5F3B-424B-9C5F-F8CD0E828675}" destId="{D2DED008-FE6A-4844-A8CA-1CF1F9C9A82D}"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FC5C7A7-7369-4A02-8C42-2F8D73D5E979}"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GB"/>
        </a:p>
      </dgm:t>
    </dgm:pt>
    <dgm:pt modelId="{C4C078AD-2C92-4CD2-994E-63FB5A3E75FC}">
      <dgm:prSet phldrT="[Text]" custT="1"/>
      <dgm:spPr>
        <a:xfrm>
          <a:off x="0" y="600275"/>
          <a:ext cx="1295400" cy="1229700"/>
        </a:xfrm>
        <a:prstGeom prst="rect">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800" b="1" dirty="0">
              <a:solidFill>
                <a:srgbClr val="FF0000"/>
              </a:solidFill>
              <a:latin typeface="Calibri"/>
              <a:ea typeface="+mn-ea"/>
              <a:cs typeface="+mn-cs"/>
            </a:rPr>
            <a:t>Notification</a:t>
          </a:r>
          <a:endParaRPr lang="en-GB" sz="2000" b="1" dirty="0">
            <a:solidFill>
              <a:srgbClr val="FF0000"/>
            </a:solidFill>
            <a:latin typeface="Calibri"/>
            <a:ea typeface="+mn-ea"/>
            <a:cs typeface="+mn-cs"/>
          </a:endParaRPr>
        </a:p>
      </dgm:t>
    </dgm:pt>
    <dgm:pt modelId="{5A29D819-81DD-4FC0-BCE9-EDA42286194F}" type="parTrans" cxnId="{6A73594D-7924-49FF-9FA4-AA85B67C3215}">
      <dgm:prSet/>
      <dgm:spPr/>
      <dgm:t>
        <a:bodyPr/>
        <a:lstStyle/>
        <a:p>
          <a:endParaRPr lang="en-GB"/>
        </a:p>
      </dgm:t>
    </dgm:pt>
    <dgm:pt modelId="{F110D9D0-CF2B-4828-B966-16FF6EB0D2F1}" type="sibTrans" cxnId="{6A73594D-7924-49FF-9FA4-AA85B67C3215}">
      <dgm:prSet/>
      <dgm:spPr/>
      <dgm:t>
        <a:bodyPr/>
        <a:lstStyle/>
        <a:p>
          <a:endParaRPr lang="en-GB"/>
        </a:p>
      </dgm:t>
    </dgm:pt>
    <dgm:pt modelId="{39B8445E-13DA-48DC-B5F8-96DAD282132B}">
      <dgm:prSet phldrT="[Text]" custT="1"/>
      <dgm:spPr>
        <a:xfrm>
          <a:off x="2590800" y="619128"/>
          <a:ext cx="1295400" cy="1192884"/>
        </a:xfrm>
        <a:prstGeom prst="rect">
          <a:avLst/>
        </a:prstGeom>
        <a:solidFill>
          <a:srgbClr val="1F497D">
            <a:lumMod val="60000"/>
            <a:lumOff val="40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800" b="1" dirty="0">
              <a:solidFill>
                <a:srgbClr val="FF0000"/>
              </a:solidFill>
              <a:latin typeface="Calibri"/>
              <a:ea typeface="+mn-ea"/>
              <a:cs typeface="+mn-cs"/>
            </a:rPr>
            <a:t>Consultation</a:t>
          </a:r>
        </a:p>
      </dgm:t>
    </dgm:pt>
    <dgm:pt modelId="{1F4EC637-7387-4889-A87E-8141972F3B2B}" type="parTrans" cxnId="{7B764E7C-D8B4-4AE6-A366-C0FC8F31F30E}">
      <dgm:prSet/>
      <dgm:spPr/>
      <dgm:t>
        <a:bodyPr/>
        <a:lstStyle/>
        <a:p>
          <a:endParaRPr lang="en-GB"/>
        </a:p>
      </dgm:t>
    </dgm:pt>
    <dgm:pt modelId="{C4ABF946-3DD2-41F0-AE62-765420F5D819}" type="sibTrans" cxnId="{7B764E7C-D8B4-4AE6-A366-C0FC8F31F30E}">
      <dgm:prSet/>
      <dgm:spPr/>
      <dgm:t>
        <a:bodyPr/>
        <a:lstStyle/>
        <a:p>
          <a:endParaRPr lang="en-GB"/>
        </a:p>
      </dgm:t>
    </dgm:pt>
    <dgm:pt modelId="{06480FD0-95F3-4C86-A979-AE154968A065}">
      <dgm:prSet phldrT="[Text]" custT="1"/>
      <dgm:spPr>
        <a:xfrm>
          <a:off x="1295399" y="606224"/>
          <a:ext cx="1295400" cy="1233578"/>
        </a:xfrm>
        <a:prstGeom prst="rect">
          <a:avLst/>
        </a:prstGeom>
        <a:solidFill>
          <a:srgbClr val="1F497D">
            <a:lumMod val="40000"/>
            <a:lumOff val="60000"/>
          </a:srgbClr>
        </a:solidFill>
        <a:ln w="25400" cap="flat" cmpd="sng" algn="ctr">
          <a:solidFill>
            <a:sysClr val="window" lastClr="FFFFFF">
              <a:hueOff val="0"/>
              <a:satOff val="0"/>
              <a:lumOff val="0"/>
              <a:alphaOff val="0"/>
            </a:sysClr>
          </a:solidFill>
          <a:prstDash val="solid"/>
        </a:ln>
        <a:effectLst/>
      </dgm:spPr>
      <dgm:t>
        <a:bodyPr/>
        <a:lstStyle/>
        <a:p>
          <a:pPr>
            <a:spcAft>
              <a:spcPts val="0"/>
            </a:spcAft>
            <a:buNone/>
          </a:pPr>
          <a:r>
            <a:rPr lang="en-GB" sz="1800" b="1" dirty="0">
              <a:solidFill>
                <a:srgbClr val="FF0000"/>
              </a:solidFill>
              <a:latin typeface="Calibri"/>
              <a:ea typeface="+mn-ea"/>
              <a:cs typeface="+mn-cs"/>
            </a:rPr>
            <a:t>Comment/</a:t>
          </a:r>
        </a:p>
        <a:p>
          <a:pPr>
            <a:spcAft>
              <a:spcPct val="35000"/>
            </a:spcAft>
            <a:buNone/>
          </a:pPr>
          <a:r>
            <a:rPr lang="en-GB" sz="1800" b="1" dirty="0">
              <a:solidFill>
                <a:srgbClr val="FF0000"/>
              </a:solidFill>
              <a:latin typeface="Calibri"/>
              <a:ea typeface="+mn-ea"/>
              <a:cs typeface="+mn-cs"/>
            </a:rPr>
            <a:t>feedback channel</a:t>
          </a:r>
        </a:p>
      </dgm:t>
    </dgm:pt>
    <dgm:pt modelId="{B750311A-71E6-4DB4-92E8-F35DFF82D210}" type="parTrans" cxnId="{684B7C92-B592-4C67-A9B5-7446897CDBC4}">
      <dgm:prSet/>
      <dgm:spPr/>
      <dgm:t>
        <a:bodyPr/>
        <a:lstStyle/>
        <a:p>
          <a:endParaRPr lang="en-GB"/>
        </a:p>
      </dgm:t>
    </dgm:pt>
    <dgm:pt modelId="{20EED9F5-854D-48A5-AEBE-B48CC91D4BDB}" type="sibTrans" cxnId="{684B7C92-B592-4C67-A9B5-7446897CDBC4}">
      <dgm:prSet/>
      <dgm:spPr/>
      <dgm:t>
        <a:bodyPr/>
        <a:lstStyle/>
        <a:p>
          <a:endParaRPr lang="en-GB"/>
        </a:p>
      </dgm:t>
    </dgm:pt>
    <dgm:pt modelId="{035ABEED-F92E-49D1-8982-78CDFF6156B1}">
      <dgm:prSet phldrT="[Text]" custT="1"/>
      <dgm:spPr>
        <a:xfrm>
          <a:off x="3886200" y="590695"/>
          <a:ext cx="1295400" cy="1248958"/>
        </a:xfrm>
        <a:prstGeom prst="rect">
          <a:avLst/>
        </a:prstGeom>
        <a:solidFill>
          <a:srgbClr val="1F497D">
            <a:lumMod val="75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1800" b="1" dirty="0">
              <a:solidFill>
                <a:srgbClr val="FF0000"/>
              </a:solidFill>
              <a:latin typeface="Calibri"/>
              <a:ea typeface="+mn-ea"/>
              <a:cs typeface="+mn-cs"/>
            </a:rPr>
            <a:t>Participation</a:t>
          </a:r>
        </a:p>
      </dgm:t>
    </dgm:pt>
    <dgm:pt modelId="{800BFD38-354F-45EE-812E-A0F04A083ECE}" type="sibTrans" cxnId="{010BD89D-65DB-465F-B3D9-8DE2ACC4C5D0}">
      <dgm:prSet/>
      <dgm:spPr/>
      <dgm:t>
        <a:bodyPr/>
        <a:lstStyle/>
        <a:p>
          <a:endParaRPr lang="en-GB"/>
        </a:p>
      </dgm:t>
    </dgm:pt>
    <dgm:pt modelId="{025F3AF8-5135-4353-AC07-415C06090F3A}" type="parTrans" cxnId="{010BD89D-65DB-465F-B3D9-8DE2ACC4C5D0}">
      <dgm:prSet/>
      <dgm:spPr/>
      <dgm:t>
        <a:bodyPr/>
        <a:lstStyle/>
        <a:p>
          <a:endParaRPr lang="en-GB"/>
        </a:p>
      </dgm:t>
    </dgm:pt>
    <dgm:pt modelId="{1ADDFE31-96C7-4F0D-8036-01A0DD81209F}">
      <dgm:prSet phldrT="[Text]" custT="1"/>
      <dgm:spPr>
        <a:xfrm>
          <a:off x="0" y="-208458"/>
          <a:ext cx="5181600" cy="785812"/>
        </a:xfrm>
        <a:prstGeom prst="rect">
          <a:avLst/>
        </a:prstGeom>
        <a:solidFill>
          <a:srgbClr val="4F81BD">
            <a:shade val="80000"/>
            <a:hueOff val="0"/>
            <a:satOff val="0"/>
            <a:lumOff val="0"/>
            <a:alphaOff val="0"/>
          </a:srgbClr>
        </a:solidFill>
        <a:ln>
          <a:noFill/>
        </a:ln>
        <a:effectLst/>
      </dgm:spPr>
      <dgm:t>
        <a:bodyPr/>
        <a:lstStyle/>
        <a:p>
          <a:pPr>
            <a:buNone/>
          </a:pPr>
          <a:r>
            <a:rPr lang="en-GB" sz="1800" b="1" dirty="0">
              <a:solidFill>
                <a:srgbClr val="FF0000"/>
              </a:solidFill>
              <a:latin typeface="Calibri"/>
              <a:ea typeface="+mn-ea"/>
              <a:cs typeface="+mn-cs"/>
            </a:rPr>
            <a:t>Approach</a:t>
          </a:r>
        </a:p>
      </dgm:t>
    </dgm:pt>
    <dgm:pt modelId="{D8530782-6974-4D54-875A-1AE56D7C2246}" type="sibTrans" cxnId="{5FD0CCF2-316D-4347-BDAB-57D07725D808}">
      <dgm:prSet/>
      <dgm:spPr/>
      <dgm:t>
        <a:bodyPr/>
        <a:lstStyle/>
        <a:p>
          <a:endParaRPr lang="en-GB"/>
        </a:p>
      </dgm:t>
    </dgm:pt>
    <dgm:pt modelId="{5BC6A1CD-52BD-4ADF-BF17-A6CFC6510371}" type="parTrans" cxnId="{5FD0CCF2-316D-4347-BDAB-57D07725D808}">
      <dgm:prSet/>
      <dgm:spPr/>
      <dgm:t>
        <a:bodyPr/>
        <a:lstStyle/>
        <a:p>
          <a:endParaRPr lang="en-GB"/>
        </a:p>
      </dgm:t>
    </dgm:pt>
    <dgm:pt modelId="{44B76BCB-F935-49CC-A61B-6085D2A2E286}" type="pres">
      <dgm:prSet presAssocID="{6FC5C7A7-7369-4A02-8C42-2F8D73D5E979}" presName="composite" presStyleCnt="0">
        <dgm:presLayoutVars>
          <dgm:chMax val="1"/>
          <dgm:dir/>
          <dgm:resizeHandles val="exact"/>
        </dgm:presLayoutVars>
      </dgm:prSet>
      <dgm:spPr/>
    </dgm:pt>
    <dgm:pt modelId="{614AC513-641C-4BCF-B8C9-A98139B67F51}" type="pres">
      <dgm:prSet presAssocID="{1ADDFE31-96C7-4F0D-8036-01A0DD81209F}" presName="roof" presStyleLbl="dkBgShp" presStyleIdx="0" presStyleCnt="2" custScaleY="52449" custLinFactNeighborY="27876"/>
      <dgm:spPr/>
    </dgm:pt>
    <dgm:pt modelId="{EED028C1-2F26-4EAB-AF0B-72DB0D4E2E04}" type="pres">
      <dgm:prSet presAssocID="{1ADDFE31-96C7-4F0D-8036-01A0DD81209F}" presName="pillars" presStyleCnt="0"/>
      <dgm:spPr/>
    </dgm:pt>
    <dgm:pt modelId="{9376A72D-1E10-46EC-ADC6-3F5026E8F6B1}" type="pres">
      <dgm:prSet presAssocID="{1ADDFE31-96C7-4F0D-8036-01A0DD81209F}" presName="pillar1" presStyleLbl="node1" presStyleIdx="0" presStyleCnt="4" custScaleY="74518" custLinFactNeighborY="-11352">
        <dgm:presLayoutVars>
          <dgm:bulletEnabled val="1"/>
        </dgm:presLayoutVars>
      </dgm:prSet>
      <dgm:spPr/>
    </dgm:pt>
    <dgm:pt modelId="{1A204A02-96A4-4E0F-80AD-5A8AFE6F2336}" type="pres">
      <dgm:prSet presAssocID="{06480FD0-95F3-4C86-A979-AE154968A065}" presName="pillarX" presStyleLbl="node1" presStyleIdx="1" presStyleCnt="4" custScaleY="74753" custLinFactNeighborY="-10874">
        <dgm:presLayoutVars>
          <dgm:bulletEnabled val="1"/>
        </dgm:presLayoutVars>
      </dgm:prSet>
      <dgm:spPr/>
    </dgm:pt>
    <dgm:pt modelId="{72931387-419E-4DB7-BDF8-0047A3F1B0BA}" type="pres">
      <dgm:prSet presAssocID="{39B8445E-13DA-48DC-B5F8-96DAD282132B}" presName="pillarX" presStyleLbl="node1" presStyleIdx="2" presStyleCnt="4" custScaleY="73967" custLinFactNeighborY="-11325">
        <dgm:presLayoutVars>
          <dgm:bulletEnabled val="1"/>
        </dgm:presLayoutVars>
      </dgm:prSet>
      <dgm:spPr/>
    </dgm:pt>
    <dgm:pt modelId="{D3DF71C0-60EE-4757-A29F-EA6C8CAF385A}" type="pres">
      <dgm:prSet presAssocID="{035ABEED-F92E-49D1-8982-78CDFF6156B1}" presName="pillarX" presStyleLbl="node1" presStyleIdx="3" presStyleCnt="4" custScaleY="73457" custLinFactNeighborY="-11349">
        <dgm:presLayoutVars>
          <dgm:bulletEnabled val="1"/>
        </dgm:presLayoutVars>
      </dgm:prSet>
      <dgm:spPr/>
    </dgm:pt>
    <dgm:pt modelId="{B1134C40-8597-4024-BB2A-4589AD6C63DB}" type="pres">
      <dgm:prSet presAssocID="{1ADDFE31-96C7-4F0D-8036-01A0DD81209F}" presName="base" presStyleLbl="dkBgShp" presStyleIdx="1" presStyleCnt="2" custScaleY="565208" custLinFactY="-1420" custLinFactNeighborX="0" custLinFactNeighborY="-100000"/>
      <dgm:spPr>
        <a:xfrm>
          <a:off x="0" y="1600142"/>
          <a:ext cx="5181600" cy="1017190"/>
        </a:xfrm>
        <a:prstGeom prst="rightArrow">
          <a:avLst/>
        </a:prstGeom>
        <a:solidFill>
          <a:srgbClr val="4F81BD">
            <a:shade val="80000"/>
            <a:hueOff val="0"/>
            <a:satOff val="0"/>
            <a:lumOff val="0"/>
            <a:alphaOff val="0"/>
          </a:srgbClr>
        </a:solidFill>
        <a:ln>
          <a:noFill/>
        </a:ln>
        <a:effectLst/>
      </dgm:spPr>
    </dgm:pt>
  </dgm:ptLst>
  <dgm:cxnLst>
    <dgm:cxn modelId="{C6CFDC35-5B3D-478D-91D0-854CF40B2669}" type="presOf" srcId="{06480FD0-95F3-4C86-A979-AE154968A065}" destId="{1A204A02-96A4-4E0F-80AD-5A8AFE6F2336}" srcOrd="0" destOrd="0" presId="urn:microsoft.com/office/officeart/2005/8/layout/hList3"/>
    <dgm:cxn modelId="{2511475D-785A-43E5-9E42-BA5E2A31FE28}" type="presOf" srcId="{C4C078AD-2C92-4CD2-994E-63FB5A3E75FC}" destId="{9376A72D-1E10-46EC-ADC6-3F5026E8F6B1}" srcOrd="0" destOrd="0" presId="urn:microsoft.com/office/officeart/2005/8/layout/hList3"/>
    <dgm:cxn modelId="{6A73594D-7924-49FF-9FA4-AA85B67C3215}" srcId="{1ADDFE31-96C7-4F0D-8036-01A0DD81209F}" destId="{C4C078AD-2C92-4CD2-994E-63FB5A3E75FC}" srcOrd="0" destOrd="0" parTransId="{5A29D819-81DD-4FC0-BCE9-EDA42286194F}" sibTransId="{F110D9D0-CF2B-4828-B966-16FF6EB0D2F1}"/>
    <dgm:cxn modelId="{0C021772-DC3A-49C5-BAB6-9F2E67939BA2}" type="presOf" srcId="{035ABEED-F92E-49D1-8982-78CDFF6156B1}" destId="{D3DF71C0-60EE-4757-A29F-EA6C8CAF385A}" srcOrd="0" destOrd="0" presId="urn:microsoft.com/office/officeart/2005/8/layout/hList3"/>
    <dgm:cxn modelId="{7B764E7C-D8B4-4AE6-A366-C0FC8F31F30E}" srcId="{1ADDFE31-96C7-4F0D-8036-01A0DD81209F}" destId="{39B8445E-13DA-48DC-B5F8-96DAD282132B}" srcOrd="2" destOrd="0" parTransId="{1F4EC637-7387-4889-A87E-8141972F3B2B}" sibTransId="{C4ABF946-3DD2-41F0-AE62-765420F5D819}"/>
    <dgm:cxn modelId="{CACFFF87-093B-4498-9E19-BE2D55D9825C}" type="presOf" srcId="{39B8445E-13DA-48DC-B5F8-96DAD282132B}" destId="{72931387-419E-4DB7-BDF8-0047A3F1B0BA}" srcOrd="0" destOrd="0" presId="urn:microsoft.com/office/officeart/2005/8/layout/hList3"/>
    <dgm:cxn modelId="{684B7C92-B592-4C67-A9B5-7446897CDBC4}" srcId="{1ADDFE31-96C7-4F0D-8036-01A0DD81209F}" destId="{06480FD0-95F3-4C86-A979-AE154968A065}" srcOrd="1" destOrd="0" parTransId="{B750311A-71E6-4DB4-92E8-F35DFF82D210}" sibTransId="{20EED9F5-854D-48A5-AEBE-B48CC91D4BDB}"/>
    <dgm:cxn modelId="{727EB792-62CE-4EAC-8C2F-3908A13695E1}" type="presOf" srcId="{6FC5C7A7-7369-4A02-8C42-2F8D73D5E979}" destId="{44B76BCB-F935-49CC-A61B-6085D2A2E286}" srcOrd="0" destOrd="0" presId="urn:microsoft.com/office/officeart/2005/8/layout/hList3"/>
    <dgm:cxn modelId="{010BD89D-65DB-465F-B3D9-8DE2ACC4C5D0}" srcId="{1ADDFE31-96C7-4F0D-8036-01A0DD81209F}" destId="{035ABEED-F92E-49D1-8982-78CDFF6156B1}" srcOrd="3" destOrd="0" parTransId="{025F3AF8-5135-4353-AC07-415C06090F3A}" sibTransId="{800BFD38-354F-45EE-812E-A0F04A083ECE}"/>
    <dgm:cxn modelId="{62B8B0B4-0151-42D9-B307-BC1AAB41AC08}" type="presOf" srcId="{1ADDFE31-96C7-4F0D-8036-01A0DD81209F}" destId="{614AC513-641C-4BCF-B8C9-A98139B67F51}" srcOrd="0" destOrd="0" presId="urn:microsoft.com/office/officeart/2005/8/layout/hList3"/>
    <dgm:cxn modelId="{5FD0CCF2-316D-4347-BDAB-57D07725D808}" srcId="{6FC5C7A7-7369-4A02-8C42-2F8D73D5E979}" destId="{1ADDFE31-96C7-4F0D-8036-01A0DD81209F}" srcOrd="0" destOrd="0" parTransId="{5BC6A1CD-52BD-4ADF-BF17-A6CFC6510371}" sibTransId="{D8530782-6974-4D54-875A-1AE56D7C2246}"/>
    <dgm:cxn modelId="{E3D6FF26-1256-4DD6-B273-339F5EDAA8B1}" type="presParOf" srcId="{44B76BCB-F935-49CC-A61B-6085D2A2E286}" destId="{614AC513-641C-4BCF-B8C9-A98139B67F51}" srcOrd="0" destOrd="0" presId="urn:microsoft.com/office/officeart/2005/8/layout/hList3"/>
    <dgm:cxn modelId="{7D159C6B-3F45-446D-9B3B-10033F87EA84}" type="presParOf" srcId="{44B76BCB-F935-49CC-A61B-6085D2A2E286}" destId="{EED028C1-2F26-4EAB-AF0B-72DB0D4E2E04}" srcOrd="1" destOrd="0" presId="urn:microsoft.com/office/officeart/2005/8/layout/hList3"/>
    <dgm:cxn modelId="{FF3E21FE-1D5D-4D0F-9564-E3D51B283C69}" type="presParOf" srcId="{EED028C1-2F26-4EAB-AF0B-72DB0D4E2E04}" destId="{9376A72D-1E10-46EC-ADC6-3F5026E8F6B1}" srcOrd="0" destOrd="0" presId="urn:microsoft.com/office/officeart/2005/8/layout/hList3"/>
    <dgm:cxn modelId="{7A25880B-096D-4097-BA59-669C11FDBFF2}" type="presParOf" srcId="{EED028C1-2F26-4EAB-AF0B-72DB0D4E2E04}" destId="{1A204A02-96A4-4E0F-80AD-5A8AFE6F2336}" srcOrd="1" destOrd="0" presId="urn:microsoft.com/office/officeart/2005/8/layout/hList3"/>
    <dgm:cxn modelId="{C8E3A022-5BBE-4FDA-837C-F22B3E1C5FE3}" type="presParOf" srcId="{EED028C1-2F26-4EAB-AF0B-72DB0D4E2E04}" destId="{72931387-419E-4DB7-BDF8-0047A3F1B0BA}" srcOrd="2" destOrd="0" presId="urn:microsoft.com/office/officeart/2005/8/layout/hList3"/>
    <dgm:cxn modelId="{F64C8489-D470-4553-A9F0-768871496F1D}" type="presParOf" srcId="{EED028C1-2F26-4EAB-AF0B-72DB0D4E2E04}" destId="{D3DF71C0-60EE-4757-A29F-EA6C8CAF385A}" srcOrd="3" destOrd="0" presId="urn:microsoft.com/office/officeart/2005/8/layout/hList3"/>
    <dgm:cxn modelId="{F0517EB8-C370-4DB1-952A-35F642219A9D}" type="presParOf" srcId="{44B76BCB-F935-49CC-A61B-6085D2A2E286}" destId="{B1134C40-8597-4024-BB2A-4589AD6C63DB}"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EB6D6-4932-4D2B-9D25-8A98FFF2C190}">
      <dsp:nvSpPr>
        <dsp:cNvPr id="0" name=""/>
        <dsp:cNvSpPr/>
      </dsp:nvSpPr>
      <dsp:spPr>
        <a:xfrm rot="1617209">
          <a:off x="3329254" y="3197278"/>
          <a:ext cx="2628953" cy="27333"/>
        </a:xfrm>
        <a:custGeom>
          <a:avLst/>
          <a:gdLst/>
          <a:ahLst/>
          <a:cxnLst/>
          <a:rect l="0" t="0" r="0" b="0"/>
          <a:pathLst>
            <a:path>
              <a:moveTo>
                <a:pt x="0" y="13666"/>
              </a:moveTo>
              <a:lnTo>
                <a:pt x="2628953" y="13666"/>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E9E3A5C4-F7FC-4AF9-80F3-332B65FA3E85}">
      <dsp:nvSpPr>
        <dsp:cNvPr id="0" name=""/>
        <dsp:cNvSpPr/>
      </dsp:nvSpPr>
      <dsp:spPr>
        <a:xfrm rot="192009">
          <a:off x="3469712" y="2473432"/>
          <a:ext cx="2983872" cy="27333"/>
        </a:xfrm>
        <a:custGeom>
          <a:avLst/>
          <a:gdLst/>
          <a:ahLst/>
          <a:cxnLst/>
          <a:rect l="0" t="0" r="0" b="0"/>
          <a:pathLst>
            <a:path>
              <a:moveTo>
                <a:pt x="0" y="19819"/>
              </a:moveTo>
              <a:lnTo>
                <a:pt x="215637" y="19819"/>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4C6DE54F-396B-4926-B145-81E3AA64ECB1}">
      <dsp:nvSpPr>
        <dsp:cNvPr id="0" name=""/>
        <dsp:cNvSpPr/>
      </dsp:nvSpPr>
      <dsp:spPr>
        <a:xfrm rot="8601602">
          <a:off x="1944449" y="2907905"/>
          <a:ext cx="658851" cy="27333"/>
        </a:xfrm>
        <a:custGeom>
          <a:avLst/>
          <a:gdLst/>
          <a:ahLst/>
          <a:cxnLst/>
          <a:rect l="0" t="0" r="0" b="0"/>
          <a:pathLst>
            <a:path>
              <a:moveTo>
                <a:pt x="0" y="19819"/>
              </a:moveTo>
              <a:lnTo>
                <a:pt x="2639963" y="19819"/>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3643213D-86E5-438C-8ABD-7C8390772966}">
      <dsp:nvSpPr>
        <dsp:cNvPr id="0" name=""/>
        <dsp:cNvSpPr/>
      </dsp:nvSpPr>
      <dsp:spPr>
        <a:xfrm rot="20370359">
          <a:off x="3387264" y="1720570"/>
          <a:ext cx="2678895" cy="27333"/>
        </a:xfrm>
        <a:custGeom>
          <a:avLst/>
          <a:gdLst/>
          <a:ahLst/>
          <a:cxnLst/>
          <a:rect l="0" t="0" r="0" b="0"/>
          <a:pathLst>
            <a:path>
              <a:moveTo>
                <a:pt x="0" y="19819"/>
              </a:moveTo>
              <a:lnTo>
                <a:pt x="631700" y="19819"/>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C5CBDF12-D856-44F5-9074-3BDDA11C6703}">
      <dsp:nvSpPr>
        <dsp:cNvPr id="0" name=""/>
        <dsp:cNvSpPr/>
      </dsp:nvSpPr>
      <dsp:spPr>
        <a:xfrm rot="13167958">
          <a:off x="1919909" y="1757826"/>
          <a:ext cx="697851" cy="27333"/>
        </a:xfrm>
        <a:custGeom>
          <a:avLst/>
          <a:gdLst/>
          <a:ahLst/>
          <a:cxnLst/>
          <a:rect l="0" t="0" r="0" b="0"/>
          <a:pathLst>
            <a:path>
              <a:moveTo>
                <a:pt x="0" y="19819"/>
              </a:moveTo>
              <a:lnTo>
                <a:pt x="2840058" y="19819"/>
              </a:lnTo>
            </a:path>
          </a:pathLst>
        </a:custGeom>
        <a:noFill/>
        <a:ln w="10795" cap="flat" cmpd="sng" algn="ctr">
          <a:noFill/>
          <a:prstDash val="solid"/>
        </a:ln>
        <a:effectLst/>
      </dsp:spPr>
      <dsp:style>
        <a:lnRef idx="2">
          <a:scrgbClr r="0" g="0" b="0"/>
        </a:lnRef>
        <a:fillRef idx="0">
          <a:scrgbClr r="0" g="0" b="0"/>
        </a:fillRef>
        <a:effectRef idx="0">
          <a:scrgbClr r="0" g="0" b="0"/>
        </a:effectRef>
        <a:fontRef idx="minor"/>
      </dsp:style>
    </dsp:sp>
    <dsp:sp modelId="{C39F0D33-9DD1-40DC-9EA2-F28A823C70F2}">
      <dsp:nvSpPr>
        <dsp:cNvPr id="0" name=""/>
        <dsp:cNvSpPr/>
      </dsp:nvSpPr>
      <dsp:spPr>
        <a:xfrm>
          <a:off x="2160664" y="360042"/>
          <a:ext cx="3948871" cy="4023431"/>
        </a:xfrm>
        <a:prstGeom prst="ellipse">
          <a:avLst/>
        </a:prstGeom>
        <a:solidFill>
          <a:srgbClr val="33CCFF"/>
        </a:solid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0F0B21D4-4FBE-4E21-A446-CCA48D2621D0}">
      <dsp:nvSpPr>
        <dsp:cNvPr id="0" name=""/>
        <dsp:cNvSpPr/>
      </dsp:nvSpPr>
      <dsp:spPr>
        <a:xfrm>
          <a:off x="152814" y="11066"/>
          <a:ext cx="2154455" cy="1810295"/>
        </a:xfrm>
        <a:prstGeom prst="ellipse">
          <a:avLst/>
        </a:prstGeom>
        <a:solidFill>
          <a:srgbClr val="CCECFF"/>
        </a:solid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000000">
                  <a:hueOff val="0"/>
                  <a:satOff val="0"/>
                  <a:lumOff val="0"/>
                  <a:alphaOff val="0"/>
                </a:srgbClr>
              </a:solidFill>
              <a:latin typeface="+mj-lt"/>
              <a:ea typeface="+mn-ea"/>
              <a:cs typeface="+mn-cs"/>
            </a:rPr>
            <a:t>Steering Group</a:t>
          </a:r>
        </a:p>
        <a:p>
          <a:pPr marL="0" lvl="0" indent="0" algn="ctr" defTabSz="7112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WHO/UN</a:t>
          </a:r>
        </a:p>
        <a:p>
          <a:pPr marL="0" lvl="0" indent="0" algn="ctr" defTabSz="7112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Provide declarations of interest</a:t>
          </a:r>
        </a:p>
      </dsp:txBody>
      <dsp:txXfrm>
        <a:off x="468327" y="276178"/>
        <a:ext cx="1523429" cy="1280071"/>
      </dsp:txXfrm>
    </dsp:sp>
    <dsp:sp modelId="{338DACEC-6E92-4760-A2C4-16DDDE218594}">
      <dsp:nvSpPr>
        <dsp:cNvPr id="0" name=""/>
        <dsp:cNvSpPr/>
      </dsp:nvSpPr>
      <dsp:spPr>
        <a:xfrm>
          <a:off x="5832645" y="1"/>
          <a:ext cx="2477988" cy="1715565"/>
        </a:xfrm>
        <a:prstGeom prst="ellipse">
          <a:avLst/>
        </a:prstGeom>
        <a:solidFill>
          <a:srgbClr val="CCECFF"/>
        </a:solid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dirty="0">
              <a:solidFill>
                <a:srgbClr val="000000">
                  <a:hueOff val="0"/>
                  <a:satOff val="0"/>
                  <a:lumOff val="0"/>
                  <a:alphaOff val="0"/>
                </a:srgbClr>
              </a:solidFill>
              <a:latin typeface="Arial"/>
              <a:ea typeface="+mn-ea"/>
              <a:cs typeface="Arial"/>
            </a:rPr>
            <a:t>Methodologist</a:t>
          </a:r>
        </a:p>
        <a:p>
          <a:pPr marL="0" lvl="0" indent="0" algn="ctr" defTabSz="6223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Technical expert evidence &amp; guidelines</a:t>
          </a:r>
        </a:p>
        <a:p>
          <a:pPr marL="0" lvl="0" indent="0" algn="ctr" defTabSz="622300">
            <a:lnSpc>
              <a:spcPct val="90000"/>
            </a:lnSpc>
            <a:spcBef>
              <a:spcPct val="0"/>
            </a:spcBef>
            <a:spcAft>
              <a:spcPts val="0"/>
            </a:spcAft>
            <a:buNone/>
          </a:pPr>
          <a:r>
            <a:rPr lang="en-US" sz="1200" b="0" kern="1200" baseline="0" dirty="0">
              <a:solidFill>
                <a:srgbClr val="000000">
                  <a:hueOff val="0"/>
                  <a:satOff val="0"/>
                  <a:lumOff val="0"/>
                  <a:alphaOff val="0"/>
                </a:srgbClr>
              </a:solidFill>
              <a:latin typeface="Arial"/>
              <a:ea typeface="+mn-ea"/>
              <a:cs typeface="Arial"/>
            </a:rPr>
            <a:t>- Provide declarations of interest</a:t>
          </a:r>
        </a:p>
      </dsp:txBody>
      <dsp:txXfrm>
        <a:off x="6195538" y="251240"/>
        <a:ext cx="1752202" cy="1213087"/>
      </dsp:txXfrm>
    </dsp:sp>
    <dsp:sp modelId="{4143CFA8-500B-4799-B233-AB1C08C9A2D6}">
      <dsp:nvSpPr>
        <dsp:cNvPr id="0" name=""/>
        <dsp:cNvSpPr/>
      </dsp:nvSpPr>
      <dsp:spPr>
        <a:xfrm>
          <a:off x="0" y="2853650"/>
          <a:ext cx="2346790" cy="1772803"/>
        </a:xfrm>
        <a:prstGeom prst="ellipse">
          <a:avLst/>
        </a:prstGeom>
        <a:pattFill prst="wdUpDiag">
          <a:fgClr>
            <a:srgbClr val="CCECFF"/>
          </a:fgClr>
          <a:bgClr>
            <a:schemeClr val="bg1"/>
          </a:bgClr>
        </a:patt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hueOff val="0"/>
                  <a:satOff val="0"/>
                  <a:lumOff val="0"/>
                  <a:alphaOff val="0"/>
                </a:srgbClr>
              </a:solidFill>
              <a:latin typeface="Arial"/>
              <a:ea typeface="+mn-ea"/>
              <a:cs typeface="Arial"/>
            </a:rPr>
            <a:t>Observers</a:t>
          </a:r>
        </a:p>
        <a:p>
          <a:pPr marL="0" lvl="0" indent="0" algn="ctr" defTabSz="711200">
            <a:lnSpc>
              <a:spcPct val="90000"/>
            </a:lnSpc>
            <a:spcBef>
              <a:spcPct val="0"/>
            </a:spcBef>
            <a:spcAft>
              <a:spcPts val="0"/>
            </a:spcAft>
            <a:buNone/>
          </a:pPr>
          <a:r>
            <a:rPr lang="en-US" sz="1200" b="0" kern="1200" dirty="0">
              <a:solidFill>
                <a:srgbClr val="000000">
                  <a:hueOff val="0"/>
                  <a:satOff val="0"/>
                  <a:lumOff val="0"/>
                  <a:alphaOff val="0"/>
                </a:srgbClr>
              </a:solidFill>
              <a:latin typeface="Arial"/>
              <a:ea typeface="+mn-ea"/>
              <a:cs typeface="Arial"/>
            </a:rPr>
            <a:t>-  Institutions/</a:t>
          </a:r>
        </a:p>
        <a:p>
          <a:pPr marL="0" lvl="0" indent="0" algn="ctr" defTabSz="711200">
            <a:lnSpc>
              <a:spcPct val="90000"/>
            </a:lnSpc>
            <a:spcBef>
              <a:spcPct val="0"/>
            </a:spcBef>
            <a:spcAft>
              <a:spcPts val="0"/>
            </a:spcAft>
            <a:buNone/>
          </a:pPr>
          <a:r>
            <a:rPr lang="en-US" sz="1200" b="0" kern="1200" dirty="0">
              <a:solidFill>
                <a:srgbClr val="000000">
                  <a:hueOff val="0"/>
                  <a:satOff val="0"/>
                  <a:lumOff val="0"/>
                  <a:alphaOff val="0"/>
                </a:srgbClr>
              </a:solidFill>
              <a:latin typeface="Arial"/>
              <a:ea typeface="+mn-ea"/>
              <a:cs typeface="Arial"/>
            </a:rPr>
            <a:t>individuals</a:t>
          </a:r>
        </a:p>
        <a:p>
          <a:pPr marL="0" lvl="0" indent="0" algn="ctr" defTabSz="711200">
            <a:lnSpc>
              <a:spcPct val="90000"/>
            </a:lnSpc>
            <a:spcBef>
              <a:spcPct val="0"/>
            </a:spcBef>
            <a:spcAft>
              <a:spcPts val="0"/>
            </a:spcAft>
            <a:buNone/>
          </a:pPr>
          <a:r>
            <a:rPr lang="en-US" sz="1200" b="0" kern="1200" dirty="0">
              <a:solidFill>
                <a:srgbClr val="000000">
                  <a:hueOff val="0"/>
                  <a:satOff val="0"/>
                  <a:lumOff val="0"/>
                  <a:alphaOff val="0"/>
                </a:srgbClr>
              </a:solidFill>
              <a:latin typeface="Arial"/>
              <a:ea typeface="+mn-ea"/>
              <a:cs typeface="Arial"/>
            </a:rPr>
            <a:t>- Do not participate</a:t>
          </a:r>
        </a:p>
        <a:p>
          <a:pPr marL="0" lvl="0" indent="0" algn="ctr" defTabSz="711200">
            <a:lnSpc>
              <a:spcPct val="90000"/>
            </a:lnSpc>
            <a:spcBef>
              <a:spcPct val="0"/>
            </a:spcBef>
            <a:spcAft>
              <a:spcPts val="0"/>
            </a:spcAft>
            <a:buNone/>
          </a:pPr>
          <a:r>
            <a:rPr lang="en-US" sz="1200" b="0" kern="1200" dirty="0">
              <a:solidFill>
                <a:srgbClr val="000000">
                  <a:hueOff val="0"/>
                  <a:satOff val="0"/>
                  <a:lumOff val="0"/>
                  <a:alphaOff val="0"/>
                </a:srgbClr>
              </a:solidFill>
              <a:latin typeface="Arial"/>
              <a:ea typeface="+mn-ea"/>
              <a:cs typeface="Arial"/>
            </a:rPr>
            <a:t>- Do not provide declarations of interest</a:t>
          </a:r>
        </a:p>
      </dsp:txBody>
      <dsp:txXfrm>
        <a:off x="343679" y="3113271"/>
        <a:ext cx="1659432" cy="1253561"/>
      </dsp:txXfrm>
    </dsp:sp>
    <dsp:sp modelId="{CC2539E3-225F-41B0-9CBF-099F0C23CB37}">
      <dsp:nvSpPr>
        <dsp:cNvPr id="0" name=""/>
        <dsp:cNvSpPr/>
      </dsp:nvSpPr>
      <dsp:spPr>
        <a:xfrm>
          <a:off x="6447934" y="1771267"/>
          <a:ext cx="2337041" cy="1728532"/>
        </a:xfrm>
        <a:prstGeom prst="ellipse">
          <a:avLst/>
        </a:prstGeom>
        <a:solidFill>
          <a:srgbClr val="CCECFF"/>
        </a:solid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0000">
                  <a:hueOff val="0"/>
                  <a:satOff val="0"/>
                  <a:lumOff val="0"/>
                  <a:alphaOff val="0"/>
                </a:srgbClr>
              </a:solidFill>
              <a:latin typeface="+mj-lt"/>
              <a:ea typeface="+mn-ea"/>
              <a:cs typeface="+mn-cs"/>
            </a:rPr>
            <a:t>Systematic</a:t>
          </a:r>
          <a:r>
            <a:rPr lang="en-US" sz="1600" b="1" kern="1200" baseline="0" dirty="0">
              <a:solidFill>
                <a:srgbClr val="000000">
                  <a:hueOff val="0"/>
                  <a:satOff val="0"/>
                  <a:lumOff val="0"/>
                  <a:alphaOff val="0"/>
                </a:srgbClr>
              </a:solidFill>
              <a:latin typeface="+mj-lt"/>
              <a:ea typeface="+mn-ea"/>
              <a:cs typeface="+mn-cs"/>
            </a:rPr>
            <a:t> review team </a:t>
          </a:r>
        </a:p>
        <a:p>
          <a:pPr marL="0" lvl="0" indent="0" algn="ctr" defTabSz="711200">
            <a:lnSpc>
              <a:spcPct val="90000"/>
            </a:lnSpc>
            <a:spcBef>
              <a:spcPct val="0"/>
            </a:spcBef>
            <a:spcAft>
              <a:spcPts val="0"/>
            </a:spcAft>
            <a:buNone/>
          </a:pPr>
          <a:r>
            <a:rPr lang="en-US" altLang="en-US" sz="1100" kern="1200" dirty="0">
              <a:latin typeface="+mn-lt"/>
            </a:rPr>
            <a:t>- Technical experts on evidence review methods</a:t>
          </a:r>
        </a:p>
        <a:p>
          <a:pPr marL="0" lvl="0" indent="0" algn="ctr" defTabSz="711200">
            <a:lnSpc>
              <a:spcPct val="90000"/>
            </a:lnSpc>
            <a:spcBef>
              <a:spcPct val="0"/>
            </a:spcBef>
            <a:spcAft>
              <a:spcPts val="0"/>
            </a:spcAft>
            <a:buSzPct val="50000"/>
            <a:buNone/>
          </a:pPr>
          <a:r>
            <a:rPr lang="en-US" sz="1100" b="0" kern="1200" baseline="0" dirty="0">
              <a:solidFill>
                <a:srgbClr val="000000">
                  <a:hueOff val="0"/>
                  <a:satOff val="0"/>
                  <a:lumOff val="0"/>
                  <a:alphaOff val="0"/>
                </a:srgbClr>
              </a:solidFill>
              <a:latin typeface="+mn-lt"/>
              <a:ea typeface="+mn-ea"/>
              <a:cs typeface="Arial"/>
            </a:rPr>
            <a:t>-Provide declarations of interest</a:t>
          </a:r>
          <a:endParaRPr lang="en-US" sz="1100" kern="1200" dirty="0">
            <a:solidFill>
              <a:srgbClr val="000000">
                <a:hueOff val="0"/>
                <a:satOff val="0"/>
                <a:lumOff val="0"/>
                <a:alphaOff val="0"/>
              </a:srgbClr>
            </a:solidFill>
            <a:latin typeface="+mn-lt"/>
            <a:ea typeface="+mn-ea"/>
            <a:cs typeface="Arial"/>
          </a:endParaRPr>
        </a:p>
      </dsp:txBody>
      <dsp:txXfrm>
        <a:off x="6790186" y="2024405"/>
        <a:ext cx="1652537" cy="1222256"/>
      </dsp:txXfrm>
    </dsp:sp>
    <dsp:sp modelId="{A20B5EF5-65EA-400D-9E16-74AF7896211D}">
      <dsp:nvSpPr>
        <dsp:cNvPr id="0" name=""/>
        <dsp:cNvSpPr/>
      </dsp:nvSpPr>
      <dsp:spPr>
        <a:xfrm>
          <a:off x="5547494" y="3486436"/>
          <a:ext cx="2541486" cy="1660503"/>
        </a:xfrm>
        <a:prstGeom prst="ellipse">
          <a:avLst/>
        </a:prstGeom>
        <a:solidFill>
          <a:srgbClr val="CCECFF"/>
        </a:solidFill>
        <a:ln w="10795" cap="flat" cmpd="sng" algn="ctr">
          <a:solidFill>
            <a:srgbClr val="00000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622300">
            <a:lnSpc>
              <a:spcPct val="90000"/>
            </a:lnSpc>
            <a:spcBef>
              <a:spcPct val="0"/>
            </a:spcBef>
            <a:spcAft>
              <a:spcPct val="35000"/>
            </a:spcAft>
            <a:buNone/>
          </a:pPr>
          <a:r>
            <a:rPr lang="en-US" sz="1600" b="1" kern="1200" dirty="0">
              <a:solidFill>
                <a:srgbClr val="000000">
                  <a:hueOff val="0"/>
                  <a:satOff val="0"/>
                  <a:lumOff val="0"/>
                  <a:alphaOff val="0"/>
                </a:srgbClr>
              </a:solidFill>
              <a:latin typeface="Arial"/>
              <a:ea typeface="+mn-ea"/>
              <a:cs typeface="Arial"/>
            </a:rPr>
            <a:t>External Reviewers</a:t>
          </a:r>
        </a:p>
        <a:p>
          <a:pPr marL="0" lvl="0" algn="ctr" defTabSz="800100">
            <a:lnSpc>
              <a:spcPct val="90000"/>
            </a:lnSpc>
            <a:spcBef>
              <a:spcPct val="0"/>
            </a:spcBef>
            <a:spcAft>
              <a:spcPts val="0"/>
            </a:spcAft>
            <a:buNone/>
          </a:pPr>
          <a:r>
            <a:rPr lang="en-US" altLang="en-US" sz="1200" kern="1200" dirty="0"/>
            <a:t>- </a:t>
          </a:r>
          <a:r>
            <a:rPr lang="en-US" altLang="en-US" sz="1200" kern="1200" dirty="0">
              <a:latin typeface="+mn-lt"/>
            </a:rPr>
            <a:t>Technical experts &amp; other perspectives</a:t>
          </a:r>
        </a:p>
        <a:p>
          <a:pPr marL="0" lvl="0" algn="ctr" defTabSz="800100">
            <a:lnSpc>
              <a:spcPct val="90000"/>
            </a:lnSpc>
            <a:spcBef>
              <a:spcPct val="0"/>
            </a:spcBef>
            <a:spcAft>
              <a:spcPts val="0"/>
            </a:spcAft>
            <a:buNone/>
          </a:pPr>
          <a:r>
            <a:rPr lang="en-US" sz="1200" b="0" kern="1200" baseline="0" dirty="0">
              <a:solidFill>
                <a:srgbClr val="000000">
                  <a:hueOff val="0"/>
                  <a:satOff val="0"/>
                  <a:lumOff val="0"/>
                  <a:alphaOff val="0"/>
                </a:srgbClr>
              </a:solidFill>
              <a:latin typeface="+mn-lt"/>
              <a:ea typeface="+mn-ea"/>
              <a:cs typeface="Arial"/>
            </a:rPr>
            <a:t>-Provide declarations of interest</a:t>
          </a:r>
          <a:endParaRPr lang="en-US" sz="1200" kern="1200" dirty="0">
            <a:solidFill>
              <a:srgbClr val="000000">
                <a:hueOff val="0"/>
                <a:satOff val="0"/>
                <a:lumOff val="0"/>
                <a:alphaOff val="0"/>
              </a:srgbClr>
            </a:solidFill>
            <a:latin typeface="+mn-lt"/>
            <a:ea typeface="+mn-ea"/>
            <a:cs typeface="Arial"/>
          </a:endParaRPr>
        </a:p>
      </dsp:txBody>
      <dsp:txXfrm>
        <a:off x="5919686" y="3729611"/>
        <a:ext cx="1797102" cy="1174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AC513-641C-4BCF-B8C9-A98139B67F51}">
      <dsp:nvSpPr>
        <dsp:cNvPr id="0" name=""/>
        <dsp:cNvSpPr/>
      </dsp:nvSpPr>
      <dsp:spPr>
        <a:xfrm>
          <a:off x="0" y="130133"/>
          <a:ext cx="6084158" cy="540554"/>
        </a:xfrm>
        <a:prstGeom prst="rect">
          <a:avLst/>
        </a:prstGeom>
        <a:solidFill>
          <a:srgbClr val="4F81BD">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F0000"/>
              </a:solidFill>
              <a:latin typeface="Calibri"/>
              <a:ea typeface="+mn-ea"/>
              <a:cs typeface="+mn-cs"/>
            </a:rPr>
            <a:t>Approach</a:t>
          </a:r>
        </a:p>
      </dsp:txBody>
      <dsp:txXfrm>
        <a:off x="0" y="130133"/>
        <a:ext cx="6084158" cy="540554"/>
      </dsp:txXfrm>
    </dsp:sp>
    <dsp:sp modelId="{9376A72D-1E10-46EC-ADC6-3F5026E8F6B1}">
      <dsp:nvSpPr>
        <dsp:cNvPr id="0" name=""/>
        <dsp:cNvSpPr/>
      </dsp:nvSpPr>
      <dsp:spPr>
        <a:xfrm>
          <a:off x="0" y="658490"/>
          <a:ext cx="1521039" cy="1612809"/>
        </a:xfrm>
        <a:prstGeom prst="rect">
          <a:avLst/>
        </a:prstGeom>
        <a:solidFill>
          <a:srgbClr val="1F497D">
            <a:lumMod val="20000"/>
            <a:lumOff val="8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F0000"/>
              </a:solidFill>
              <a:latin typeface="Calibri"/>
              <a:ea typeface="+mn-ea"/>
              <a:cs typeface="+mn-cs"/>
            </a:rPr>
            <a:t>Notification</a:t>
          </a:r>
          <a:endParaRPr lang="en-GB" sz="2000" b="1" kern="1200" dirty="0">
            <a:solidFill>
              <a:srgbClr val="FF0000"/>
            </a:solidFill>
            <a:latin typeface="Calibri"/>
            <a:ea typeface="+mn-ea"/>
            <a:cs typeface="+mn-cs"/>
          </a:endParaRPr>
        </a:p>
      </dsp:txBody>
      <dsp:txXfrm>
        <a:off x="0" y="658490"/>
        <a:ext cx="1521039" cy="1612809"/>
      </dsp:txXfrm>
    </dsp:sp>
    <dsp:sp modelId="{1A204A02-96A4-4E0F-80AD-5A8AFE6F2336}">
      <dsp:nvSpPr>
        <dsp:cNvPr id="0" name=""/>
        <dsp:cNvSpPr/>
      </dsp:nvSpPr>
      <dsp:spPr>
        <a:xfrm>
          <a:off x="1521039" y="666292"/>
          <a:ext cx="1521039" cy="1617895"/>
        </a:xfrm>
        <a:prstGeom prst="rect">
          <a:avLst/>
        </a:prstGeom>
        <a:solidFill>
          <a:srgbClr val="1F497D">
            <a:lumMod val="40000"/>
            <a:lumOff val="6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GB" sz="1800" b="1" kern="1200" dirty="0">
              <a:solidFill>
                <a:srgbClr val="FF0000"/>
              </a:solidFill>
              <a:latin typeface="Calibri"/>
              <a:ea typeface="+mn-ea"/>
              <a:cs typeface="+mn-cs"/>
            </a:rPr>
            <a:t>Comment/</a:t>
          </a:r>
        </a:p>
        <a:p>
          <a:pPr marL="0" lvl="0" indent="0" algn="ctr" defTabSz="800100">
            <a:lnSpc>
              <a:spcPct val="90000"/>
            </a:lnSpc>
            <a:spcBef>
              <a:spcPct val="0"/>
            </a:spcBef>
            <a:spcAft>
              <a:spcPct val="35000"/>
            </a:spcAft>
            <a:buNone/>
          </a:pPr>
          <a:r>
            <a:rPr lang="en-GB" sz="1800" b="1" kern="1200" dirty="0">
              <a:solidFill>
                <a:srgbClr val="FF0000"/>
              </a:solidFill>
              <a:latin typeface="Calibri"/>
              <a:ea typeface="+mn-ea"/>
              <a:cs typeface="+mn-cs"/>
            </a:rPr>
            <a:t>feedback channel</a:t>
          </a:r>
        </a:p>
      </dsp:txBody>
      <dsp:txXfrm>
        <a:off x="1521039" y="666292"/>
        <a:ext cx="1521039" cy="1617895"/>
      </dsp:txXfrm>
    </dsp:sp>
    <dsp:sp modelId="{72931387-419E-4DB7-BDF8-0047A3F1B0BA}">
      <dsp:nvSpPr>
        <dsp:cNvPr id="0" name=""/>
        <dsp:cNvSpPr/>
      </dsp:nvSpPr>
      <dsp:spPr>
        <a:xfrm>
          <a:off x="3042078" y="665037"/>
          <a:ext cx="1521039" cy="1600884"/>
        </a:xfrm>
        <a:prstGeom prst="rect">
          <a:avLst/>
        </a:prstGeom>
        <a:solidFill>
          <a:srgbClr val="1F497D">
            <a:lumMod val="60000"/>
            <a:lumOff val="40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F0000"/>
              </a:solidFill>
              <a:latin typeface="Calibri"/>
              <a:ea typeface="+mn-ea"/>
              <a:cs typeface="+mn-cs"/>
            </a:rPr>
            <a:t>Consultation</a:t>
          </a:r>
        </a:p>
      </dsp:txBody>
      <dsp:txXfrm>
        <a:off x="3042078" y="665037"/>
        <a:ext cx="1521039" cy="1600884"/>
      </dsp:txXfrm>
    </dsp:sp>
    <dsp:sp modelId="{D3DF71C0-60EE-4757-A29F-EA6C8CAF385A}">
      <dsp:nvSpPr>
        <dsp:cNvPr id="0" name=""/>
        <dsp:cNvSpPr/>
      </dsp:nvSpPr>
      <dsp:spPr>
        <a:xfrm>
          <a:off x="4563118" y="670036"/>
          <a:ext cx="1521039" cy="1589846"/>
        </a:xfrm>
        <a:prstGeom prst="rect">
          <a:avLst/>
        </a:prstGeom>
        <a:solidFill>
          <a:srgbClr val="1F497D">
            <a:lumMod val="7500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F0000"/>
              </a:solidFill>
              <a:latin typeface="Calibri"/>
              <a:ea typeface="+mn-ea"/>
              <a:cs typeface="+mn-cs"/>
            </a:rPr>
            <a:t>Participation</a:t>
          </a:r>
        </a:p>
      </dsp:txBody>
      <dsp:txXfrm>
        <a:off x="4563118" y="670036"/>
        <a:ext cx="1521039" cy="1589846"/>
      </dsp:txXfrm>
    </dsp:sp>
    <dsp:sp modelId="{B1134C40-8597-4024-BB2A-4589AD6C63DB}">
      <dsp:nvSpPr>
        <dsp:cNvPr id="0" name=""/>
        <dsp:cNvSpPr/>
      </dsp:nvSpPr>
      <dsp:spPr>
        <a:xfrm>
          <a:off x="0" y="1989488"/>
          <a:ext cx="6084158" cy="1359213"/>
        </a:xfrm>
        <a:prstGeom prst="rightArrow">
          <a:avLst/>
        </a:prstGeom>
        <a:solidFill>
          <a:srgbClr val="4F81BD">
            <a:shade val="8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87452B2-972D-411C-BC0E-9E31E2115991}" type="slidenum">
              <a:rPr lang="en-US"/>
              <a:pPr>
                <a:defRPr/>
              </a:pPr>
              <a:t>‹#›</a:t>
            </a:fld>
            <a:endParaRPr lang="en-US"/>
          </a:p>
        </p:txBody>
      </p:sp>
    </p:spTree>
    <p:extLst>
      <p:ext uri="{BB962C8B-B14F-4D97-AF65-F5344CB8AC3E}">
        <p14:creationId xmlns:p14="http://schemas.microsoft.com/office/powerpoint/2010/main" val="1439041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a:defRPr sz="1200" b="0">
                <a:solidFill>
                  <a:schemeClr val="tx1"/>
                </a:solidFill>
                <a:effectLst/>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200" b="0">
                <a:solidFill>
                  <a:schemeClr val="tx1"/>
                </a:solidFill>
                <a:effectLst/>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a:defRPr sz="1200" b="0">
                <a:solidFill>
                  <a:schemeClr val="tx1"/>
                </a:solidFill>
                <a:effectLst/>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200" b="0">
                <a:solidFill>
                  <a:schemeClr val="tx1"/>
                </a:solidFill>
                <a:effectLst/>
              </a:defRPr>
            </a:lvl1pPr>
          </a:lstStyle>
          <a:p>
            <a:pPr>
              <a:defRPr/>
            </a:pPr>
            <a:fld id="{5DF1B072-C1E2-49F3-BB8D-D0F0D196F274}" type="slidenum">
              <a:rPr lang="en-US"/>
              <a:pPr>
                <a:defRPr/>
              </a:pPr>
              <a:t>‹#›</a:t>
            </a:fld>
            <a:endParaRPr lang="en-US"/>
          </a:p>
        </p:txBody>
      </p:sp>
    </p:spTree>
    <p:extLst>
      <p:ext uri="{BB962C8B-B14F-4D97-AF65-F5344CB8AC3E}">
        <p14:creationId xmlns:p14="http://schemas.microsoft.com/office/powerpoint/2010/main" val="2920765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F72FE11-7CE4-4AC1-ACF7-C30E8FE46227}" type="slidenum">
              <a:rPr lang="en-US" smtClean="0"/>
              <a:pPr>
                <a:defRPr/>
              </a:pPr>
              <a:t>2</a:t>
            </a:fld>
            <a:endParaRPr lang="en-US"/>
          </a:p>
        </p:txBody>
      </p:sp>
    </p:spTree>
    <p:extLst>
      <p:ext uri="{BB962C8B-B14F-4D97-AF65-F5344CB8AC3E}">
        <p14:creationId xmlns:p14="http://schemas.microsoft.com/office/powerpoint/2010/main" val="319137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1" eaLnBrk="1" fontAlgn="base" latinLnBrk="0" hangingPunct="1">
              <a:lnSpc>
                <a:spcPct val="100000"/>
              </a:lnSpc>
              <a:spcBef>
                <a:spcPct val="30000"/>
              </a:spcBef>
              <a:spcAft>
                <a:spcPct val="0"/>
              </a:spcAft>
              <a:buClrTx/>
              <a:buSzTx/>
              <a:buFontTx/>
              <a:buNone/>
              <a:tabLst/>
              <a:defRPr/>
            </a:pPr>
            <a:r>
              <a:rPr lang="en-US" altLang="en-US" dirty="0">
                <a:solidFill>
                  <a:srgbClr val="FF0000"/>
                </a:solidFill>
              </a:rPr>
              <a:t>Voting is discouraged, consensus is strongly preferred</a:t>
            </a:r>
          </a:p>
          <a:p>
            <a:endParaRPr lang="en-GB" dirty="0"/>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CD677B30-A073-4C74-B6AD-AA06138BBB93}" type="datetime3">
              <a:rPr lang="en-GB" smtClean="0"/>
              <a:pPr/>
              <a:t>20 August, 2020</a:t>
            </a:fld>
            <a:endParaRPr lang="en-GB"/>
          </a:p>
        </p:txBody>
      </p:sp>
      <p:sp>
        <p:nvSpPr>
          <p:cNvPr id="6" name="Slide Number Placeholder 5"/>
          <p:cNvSpPr>
            <a:spLocks noGrp="1"/>
          </p:cNvSpPr>
          <p:nvPr>
            <p:ph type="sldNum" sz="quarter" idx="12"/>
          </p:nvPr>
        </p:nvSpPr>
        <p:spPr/>
        <p:txBody>
          <a:bodyPr/>
          <a:lstStyle/>
          <a:p>
            <a:fld id="{CD4DF6F2-1766-4E1C-904C-761DCD16DADB}" type="slidenum">
              <a:rPr lang="en-GB" smtClean="0"/>
              <a:pPr/>
              <a:t>22</a:t>
            </a:fld>
            <a:endParaRPr lang="en-GB"/>
          </a:p>
        </p:txBody>
      </p:sp>
    </p:spTree>
    <p:extLst>
      <p:ext uri="{BB962C8B-B14F-4D97-AF65-F5344CB8AC3E}">
        <p14:creationId xmlns:p14="http://schemas.microsoft.com/office/powerpoint/2010/main" val="92227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DF1B072-C1E2-49F3-BB8D-D0F0D196F274}" type="slidenum">
              <a:rPr lang="en-US" smtClean="0"/>
              <a:pPr>
                <a:defRPr/>
              </a:pPr>
              <a:t>3</a:t>
            </a:fld>
            <a:endParaRPr lang="en-US"/>
          </a:p>
        </p:txBody>
      </p:sp>
    </p:spTree>
    <p:extLst>
      <p:ext uri="{BB962C8B-B14F-4D97-AF65-F5344CB8AC3E}">
        <p14:creationId xmlns:p14="http://schemas.microsoft.com/office/powerpoint/2010/main" val="142187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Standard</a:t>
            </a:r>
          </a:p>
          <a:p>
            <a:pPr lvl="1"/>
            <a:r>
              <a:rPr lang="en-US" altLang="en-US" dirty="0"/>
              <a:t>Full systematic review and guideline development process</a:t>
            </a:r>
          </a:p>
          <a:p>
            <a:pPr lvl="1"/>
            <a:r>
              <a:rPr lang="en-US" altLang="en-US" dirty="0"/>
              <a:t>6 months - 2 years</a:t>
            </a:r>
          </a:p>
          <a:p>
            <a:pPr>
              <a:spcBef>
                <a:spcPts val="1000"/>
              </a:spcBef>
            </a:pPr>
            <a:r>
              <a:rPr lang="en-US" altLang="en-US" dirty="0"/>
              <a:t>Compiled or </a:t>
            </a:r>
            <a:r>
              <a:rPr lang="en-US" altLang="en-US" dirty="0">
                <a:solidFill>
                  <a:srgbClr val="002060"/>
                </a:solidFill>
              </a:rPr>
              <a:t>consolidated</a:t>
            </a:r>
          </a:p>
          <a:p>
            <a:pPr lvl="1"/>
            <a:r>
              <a:rPr lang="en-US" altLang="en-US" dirty="0">
                <a:solidFill>
                  <a:srgbClr val="002060"/>
                </a:solidFill>
              </a:rPr>
              <a:t>Existing GRC-approved recommendations</a:t>
            </a:r>
          </a:p>
          <a:p>
            <a:pPr>
              <a:spcBef>
                <a:spcPts val="1000"/>
              </a:spcBef>
            </a:pPr>
            <a:r>
              <a:rPr lang="en-US" altLang="en-US" dirty="0">
                <a:solidFill>
                  <a:srgbClr val="002060"/>
                </a:solidFill>
              </a:rPr>
              <a:t>Rapid advice guidelines</a:t>
            </a:r>
          </a:p>
          <a:p>
            <a:pPr lvl="1"/>
            <a:r>
              <a:rPr lang="en-US" altLang="en-US" dirty="0">
                <a:solidFill>
                  <a:srgbClr val="002060"/>
                </a:solidFill>
              </a:rPr>
              <a:t>Compressed and abbreviated process in response to public health emergency</a:t>
            </a:r>
          </a:p>
          <a:p>
            <a:pPr lvl="1"/>
            <a:r>
              <a:rPr lang="en-US" altLang="en-US" dirty="0">
                <a:solidFill>
                  <a:srgbClr val="002060"/>
                </a:solidFill>
              </a:rPr>
              <a:t>1 - 3 months</a:t>
            </a:r>
          </a:p>
          <a:p>
            <a:pPr>
              <a:spcBef>
                <a:spcPts val="1000"/>
              </a:spcBef>
            </a:pPr>
            <a:r>
              <a:rPr lang="en-US" altLang="en-US" dirty="0">
                <a:solidFill>
                  <a:srgbClr val="002060"/>
                </a:solidFill>
              </a:rPr>
              <a:t>Interim</a:t>
            </a:r>
          </a:p>
          <a:p>
            <a:pPr lvl="1">
              <a:spcBef>
                <a:spcPts val="1000"/>
              </a:spcBef>
            </a:pPr>
            <a:r>
              <a:rPr lang="en-US" altLang="en-US" dirty="0">
                <a:solidFill>
                  <a:srgbClr val="002060"/>
                </a:solidFill>
              </a:rPr>
              <a:t>Standard or rapid advice guideline processes prompted by new evidence or public health need; Often narrow scope</a:t>
            </a:r>
          </a:p>
          <a:p>
            <a:pPr lvl="1">
              <a:spcBef>
                <a:spcPts val="1000"/>
              </a:spcBef>
            </a:pPr>
            <a:r>
              <a:rPr lang="en-US" altLang="en-US" dirty="0">
                <a:solidFill>
                  <a:srgbClr val="002060"/>
                </a:solidFill>
              </a:rPr>
              <a:t>Anticipate short shelf-life: follow with </a:t>
            </a:r>
            <a:r>
              <a:rPr lang="en-US" altLang="en-US" dirty="0"/>
              <a:t>standard guideline	</a:t>
            </a:r>
          </a:p>
          <a:p>
            <a:endParaRPr lang="en-US" dirty="0"/>
          </a:p>
        </p:txBody>
      </p:sp>
      <p:sp>
        <p:nvSpPr>
          <p:cNvPr id="4" name="Slide Number Placeholder 3"/>
          <p:cNvSpPr>
            <a:spLocks noGrp="1"/>
          </p:cNvSpPr>
          <p:nvPr>
            <p:ph type="sldNum" sz="quarter" idx="10"/>
          </p:nvPr>
        </p:nvSpPr>
        <p:spPr/>
        <p:txBody>
          <a:bodyPr/>
          <a:lstStyle/>
          <a:p>
            <a:pPr>
              <a:defRPr/>
            </a:pPr>
            <a:fld id="{5DF1B072-C1E2-49F3-BB8D-D0F0D196F274}" type="slidenum">
              <a:rPr lang="en-US" smtClean="0"/>
              <a:pPr>
                <a:defRPr/>
              </a:pPr>
              <a:t>4</a:t>
            </a:fld>
            <a:endParaRPr lang="en-US"/>
          </a:p>
        </p:txBody>
      </p:sp>
    </p:spTree>
    <p:extLst>
      <p:ext uri="{BB962C8B-B14F-4D97-AF65-F5344CB8AC3E}">
        <p14:creationId xmlns:p14="http://schemas.microsoft.com/office/powerpoint/2010/main" val="327459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200" b="1" kern="1200" dirty="0">
                <a:solidFill>
                  <a:schemeClr val="tx1"/>
                </a:solidFill>
                <a:effectLst/>
                <a:latin typeface="Arial" charset="0"/>
                <a:ea typeface="+mn-ea"/>
                <a:cs typeface="Arial" charset="0"/>
              </a:rPr>
              <a:t>SLIDE 5: </a:t>
            </a:r>
            <a:r>
              <a:rPr lang="en-US" sz="1200" kern="1200" dirty="0">
                <a:solidFill>
                  <a:schemeClr val="tx1"/>
                </a:solidFill>
                <a:effectLst/>
                <a:latin typeface="Arial" charset="0"/>
                <a:ea typeface="+mn-ea"/>
                <a:cs typeface="Arial" charset="0"/>
              </a:rPr>
              <a:t>What do we mean when we refer to guidelines? </a:t>
            </a:r>
          </a:p>
          <a:p>
            <a:r>
              <a:rPr lang="en-US" sz="1200" kern="1200" dirty="0">
                <a:solidFill>
                  <a:schemeClr val="tx1"/>
                </a:solidFill>
                <a:effectLst/>
                <a:latin typeface="Arial" charset="0"/>
                <a:ea typeface="+mn-ea"/>
                <a:cs typeface="Arial" charset="0"/>
              </a:rPr>
              <a:t>While lots of documents may provide recommended courses of action, As noted earlier, a guideline is “</a:t>
            </a:r>
            <a:r>
              <a:rPr lang="en-US" sz="1200" i="1" kern="1200" dirty="0">
                <a:solidFill>
                  <a:schemeClr val="tx1"/>
                </a:solidFill>
                <a:effectLst/>
                <a:latin typeface="Arial" charset="0"/>
                <a:ea typeface="+mn-ea"/>
                <a:cs typeface="Arial" charset="0"/>
              </a:rPr>
              <a:t>any document, whatever its title, that contains WHO recommendations about health interventions, whether they be clinical, public health or policy interventions</a:t>
            </a:r>
            <a:r>
              <a:rPr lang="en-US" sz="1200" kern="1200" dirty="0">
                <a:solidFill>
                  <a:schemeClr val="tx1"/>
                </a:solidFill>
                <a:effectLst/>
                <a:latin typeface="Arial" charset="0"/>
                <a:ea typeface="+mn-ea"/>
                <a:cs typeface="Arial" charset="0"/>
              </a:rPr>
              <a:t>.” </a:t>
            </a:r>
          </a:p>
          <a:p>
            <a:pPr lvl="0"/>
            <a:r>
              <a:rPr lang="en-US" sz="1200" b="1" kern="1200" dirty="0">
                <a:solidFill>
                  <a:schemeClr val="tx1"/>
                </a:solidFill>
                <a:effectLst/>
                <a:latin typeface="Arial" charset="0"/>
                <a:ea typeface="+mn-ea"/>
                <a:cs typeface="Arial" charset="0"/>
              </a:rPr>
              <a:t>Clinical questions </a:t>
            </a:r>
            <a:r>
              <a:rPr lang="en-US" sz="1200" kern="1200" dirty="0">
                <a:solidFill>
                  <a:schemeClr val="tx1"/>
                </a:solidFill>
                <a:effectLst/>
                <a:latin typeface="Arial" charset="0"/>
                <a:ea typeface="+mn-ea"/>
                <a:cs typeface="Arial" charset="0"/>
              </a:rPr>
              <a:t>might include choosing between drug A or drug B in the treatment of disease, such as recent guidance on multidrug resistant TB, or antiretroviral regimens for HIV, or to assess the efficacy of a new diagnostic test.   </a:t>
            </a:r>
          </a:p>
          <a:p>
            <a:pPr lvl="0"/>
            <a:r>
              <a:rPr lang="en-US" sz="1200" b="1" kern="1200" dirty="0">
                <a:solidFill>
                  <a:schemeClr val="tx1"/>
                </a:solidFill>
                <a:effectLst/>
                <a:latin typeface="Arial" charset="0"/>
                <a:ea typeface="+mn-ea"/>
                <a:cs typeface="Arial" charset="0"/>
              </a:rPr>
              <a:t>Public health questions </a:t>
            </a:r>
            <a:r>
              <a:rPr lang="en-US" sz="1200" kern="1200" dirty="0">
                <a:solidFill>
                  <a:schemeClr val="tx1"/>
                </a:solidFill>
                <a:effectLst/>
                <a:latin typeface="Arial" charset="0"/>
                <a:ea typeface="+mn-ea"/>
                <a:cs typeface="Arial" charset="0"/>
              </a:rPr>
              <a:t>include topics such as setting limits for environmental noise exposure, or recommended sugar intake, issues around diet and physical activity, or international travel and health while..</a:t>
            </a:r>
          </a:p>
          <a:p>
            <a:pPr lvl="0"/>
            <a:r>
              <a:rPr lang="en-US" sz="1200" kern="1200" dirty="0">
                <a:solidFill>
                  <a:schemeClr val="tx1"/>
                </a:solidFill>
                <a:effectLst/>
                <a:latin typeface="Arial" charset="0"/>
                <a:ea typeface="+mn-ea"/>
                <a:cs typeface="Arial" charset="0"/>
              </a:rPr>
              <a:t>Policy interventions can include guidance on supporting women, or children who have experienced violence, how to encourage breastfeeding practices, or how to communicate to populations around risks in emergency settings, such as following the outbreak of </a:t>
            </a:r>
            <a:r>
              <a:rPr lang="en-US" sz="1200" kern="1200" dirty="0" err="1">
                <a:solidFill>
                  <a:schemeClr val="tx1"/>
                </a:solidFill>
                <a:effectLst/>
                <a:latin typeface="Arial" charset="0"/>
                <a:ea typeface="+mn-ea"/>
                <a:cs typeface="Arial" charset="0"/>
              </a:rPr>
              <a:t>ebola</a:t>
            </a:r>
            <a:r>
              <a:rPr lang="en-US" sz="1200" kern="1200" dirty="0">
                <a:solidFill>
                  <a:schemeClr val="tx1"/>
                </a:solidFill>
                <a:effectLst/>
                <a:latin typeface="Arial" charset="0"/>
                <a:ea typeface="+mn-ea"/>
                <a:cs typeface="Arial" charset="0"/>
              </a:rPr>
              <a:t> in West Africa as well as how health care services are organized, such as task shifting. </a:t>
            </a:r>
          </a:p>
          <a:p>
            <a:endParaRPr lang="en-US" dirty="0"/>
          </a:p>
        </p:txBody>
      </p:sp>
      <p:sp>
        <p:nvSpPr>
          <p:cNvPr id="4" name="Slide Number Placeholder 3"/>
          <p:cNvSpPr>
            <a:spLocks noGrp="1"/>
          </p:cNvSpPr>
          <p:nvPr>
            <p:ph type="sldNum" sz="quarter" idx="10"/>
          </p:nvPr>
        </p:nvSpPr>
        <p:spPr/>
        <p:txBody>
          <a:bodyPr/>
          <a:lstStyle/>
          <a:p>
            <a:pPr>
              <a:defRPr/>
            </a:pPr>
            <a:fld id="{8F72FE11-7CE4-4AC1-ACF7-C30E8FE46227}" type="slidenum">
              <a:rPr lang="en-US" smtClean="0"/>
              <a:pPr>
                <a:defRPr/>
              </a:pPr>
              <a:t>5</a:t>
            </a:fld>
            <a:endParaRPr lang="en-US"/>
          </a:p>
        </p:txBody>
      </p:sp>
    </p:spTree>
    <p:extLst>
      <p:ext uri="{BB962C8B-B14F-4D97-AF65-F5344CB8AC3E}">
        <p14:creationId xmlns:p14="http://schemas.microsoft.com/office/powerpoint/2010/main" val="20887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F72FE11-7CE4-4AC1-ACF7-C30E8FE46227}" type="slidenum">
              <a:rPr lang="en-US" smtClean="0"/>
              <a:pPr>
                <a:defRPr/>
              </a:pPr>
              <a:t>6</a:t>
            </a:fld>
            <a:endParaRPr lang="en-US"/>
          </a:p>
        </p:txBody>
      </p:sp>
    </p:spTree>
    <p:extLst>
      <p:ext uri="{BB962C8B-B14F-4D97-AF65-F5344CB8AC3E}">
        <p14:creationId xmlns:p14="http://schemas.microsoft.com/office/powerpoint/2010/main" val="365815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B94053-C79C-4958-8A32-624FFB96184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7082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Good Old Boys Sat Around a Table – GOBSAT</a:t>
            </a:r>
          </a:p>
          <a:p>
            <a:r>
              <a:rPr lang="en-US" sz="1200" kern="1200" dirty="0">
                <a:solidFill>
                  <a:schemeClr val="tx1"/>
                </a:solidFill>
                <a:effectLst/>
                <a:latin typeface="Arial" charset="0"/>
                <a:ea typeface="+mn-ea"/>
                <a:cs typeface="Arial" charset="0"/>
              </a:rPr>
              <a:t>This fairly widespread criticism in turn led to the establishment of the GRC. </a:t>
            </a:r>
          </a:p>
          <a:p>
            <a:r>
              <a:rPr lang="en-US" sz="1200" kern="1200" dirty="0">
                <a:solidFill>
                  <a:schemeClr val="tx1"/>
                </a:solidFill>
                <a:effectLst/>
                <a:latin typeface="Arial" charset="0"/>
                <a:ea typeface="+mn-ea"/>
                <a:cs typeface="Arial" charset="0"/>
              </a:rPr>
              <a:t>1. Clarified guideline development methods by distinguishing between different types of guideline.</a:t>
            </a:r>
          </a:p>
          <a:p>
            <a:r>
              <a:rPr lang="en-US" sz="1200" kern="1200" dirty="0">
                <a:solidFill>
                  <a:schemeClr val="tx1"/>
                </a:solidFill>
                <a:effectLst/>
                <a:latin typeface="Arial" charset="0"/>
                <a:ea typeface="+mn-ea"/>
                <a:cs typeface="Arial" charset="0"/>
              </a:rPr>
              <a:t>2. Adopted more systematic methods for evidence-appraisal</a:t>
            </a:r>
          </a:p>
          <a:p>
            <a:r>
              <a:rPr lang="en-US" sz="1200" kern="1200" dirty="0">
                <a:solidFill>
                  <a:schemeClr val="tx1"/>
                </a:solidFill>
                <a:effectLst/>
                <a:latin typeface="Arial" charset="0"/>
                <a:ea typeface="+mn-ea"/>
                <a:cs typeface="Arial" charset="0"/>
              </a:rPr>
              <a:t>3. Adopted more transparent methods for decision-making</a:t>
            </a:r>
          </a:p>
          <a:p>
            <a:r>
              <a:rPr lang="en-US" sz="1200" kern="1200" dirty="0">
                <a:solidFill>
                  <a:schemeClr val="tx1"/>
                </a:solidFill>
                <a:effectLst/>
                <a:latin typeface="Arial" charset="0"/>
                <a:ea typeface="+mn-ea"/>
                <a:cs typeface="Arial" charset="0"/>
              </a:rPr>
              <a:t>GRC would be a standing Committee of 30 members drawn from internal staff at HQ and regional level, and 5 external experts. They would convene monthly to review all WHO guidelines to ensure they meet the highest contemporary standards of evidence appraisal. Members would sit for a 3 year term.</a:t>
            </a:r>
          </a:p>
          <a:p>
            <a:endParaRPr lang="en-CA" dirty="0"/>
          </a:p>
        </p:txBody>
      </p:sp>
      <p:sp>
        <p:nvSpPr>
          <p:cNvPr id="4" name="Slide Number Placeholder 3"/>
          <p:cNvSpPr>
            <a:spLocks noGrp="1"/>
          </p:cNvSpPr>
          <p:nvPr>
            <p:ph type="sldNum" sz="quarter" idx="10"/>
          </p:nvPr>
        </p:nvSpPr>
        <p:spPr/>
        <p:txBody>
          <a:bodyPr/>
          <a:lstStyle/>
          <a:p>
            <a:fld id="{CB7C0CE8-ADA5-4C01-9C53-D0C07191FE34}" type="slidenum">
              <a:rPr lang="en-CA" smtClean="0"/>
              <a:pPr/>
              <a:t>8</a:t>
            </a:fld>
            <a:endParaRPr lang="en-CA"/>
          </a:p>
        </p:txBody>
      </p:sp>
    </p:spTree>
    <p:extLst>
      <p:ext uri="{BB962C8B-B14F-4D97-AF65-F5344CB8AC3E}">
        <p14:creationId xmlns:p14="http://schemas.microsoft.com/office/powerpoint/2010/main" val="140346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811213"/>
            <a:ext cx="5403850" cy="4052887"/>
          </a:xfrm>
        </p:spPr>
      </p:sp>
      <p:sp>
        <p:nvSpPr>
          <p:cNvPr id="3" name="Notes Placeholder 2"/>
          <p:cNvSpPr>
            <a:spLocks noGrp="1"/>
          </p:cNvSpPr>
          <p:nvPr>
            <p:ph type="body" idx="1"/>
          </p:nvPr>
        </p:nvSpPr>
        <p:spPr/>
        <p:txBody>
          <a:bodyPr/>
          <a:lstStyle/>
          <a:p>
            <a:pPr marL="174073" indent="-174073" algn="l" defTabSz="928390">
              <a:defRPr/>
            </a:pPr>
            <a:endParaRPr lang="en-US" dirty="0"/>
          </a:p>
        </p:txBody>
      </p:sp>
      <p:sp>
        <p:nvSpPr>
          <p:cNvPr id="4" name="Header Placeholder 3"/>
          <p:cNvSpPr>
            <a:spLocks noGrp="1"/>
          </p:cNvSpPr>
          <p:nvPr>
            <p:ph type="hdr" sz="quarter" idx="10"/>
          </p:nvPr>
        </p:nvSpPr>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World Health Organization</a:t>
            </a:r>
          </a:p>
        </p:txBody>
      </p:sp>
      <p:sp>
        <p:nvSpPr>
          <p:cNvPr id="5" name="Date Placeholder 4"/>
          <p:cNvSpPr>
            <a:spLocks noGrp="1"/>
          </p:cNvSpPr>
          <p:nvPr>
            <p:ph type="dt" idx="11"/>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CD677B30-A073-4C74-B6AD-AA06138BBB93}" type="datetime3">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20 August, 2020</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CD4DF6F2-1766-4E1C-904C-761DCD16DADB}"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4088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54317" indent="-290122" eaLnBrk="0" hangingPunct="0">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60488" indent="-232098" eaLnBrk="0" hangingPunct="0">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24683" indent="-232098" eaLnBrk="0" hangingPunct="0">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88878" indent="-232098" eaLnBrk="0" hangingPunct="0">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53073" indent="-232098" eaLnBrk="0" fontAlgn="base" hangingPunct="0">
              <a:spcBef>
                <a:spcPct val="0"/>
              </a:spcBef>
              <a:spcAft>
                <a:spcPct val="0"/>
              </a:spcAft>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3017269" indent="-232098" eaLnBrk="0" fontAlgn="base" hangingPunct="0">
              <a:spcBef>
                <a:spcPct val="0"/>
              </a:spcBef>
              <a:spcAft>
                <a:spcPct val="0"/>
              </a:spcAft>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81464" indent="-232098" eaLnBrk="0" fontAlgn="base" hangingPunct="0">
              <a:spcBef>
                <a:spcPct val="0"/>
              </a:spcBef>
              <a:spcAft>
                <a:spcPct val="0"/>
              </a:spcAft>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945659" indent="-232098" eaLnBrk="0" fontAlgn="base" hangingPunct="0">
              <a:spcBef>
                <a:spcPct val="0"/>
              </a:spcBef>
              <a:spcAft>
                <a:spcPct val="0"/>
              </a:spcAft>
              <a:defRPr sz="4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fld id="{9949A2EC-E7F1-4269-8FA2-90A06EBEF45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3011" name="Rectangle 7"/>
          <p:cNvSpPr txBox="1">
            <a:spLocks noGrp="1" noChangeArrowheads="1"/>
          </p:cNvSpPr>
          <p:nvPr/>
        </p:nvSpPr>
        <p:spPr bwMode="auto">
          <a:xfrm>
            <a:off x="3856739" y="9442155"/>
            <a:ext cx="2950474" cy="4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9" tIns="46420" rIns="92839" bIns="46420" anchor="b"/>
          <a:lstStyle>
            <a:lvl1pPr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42950" indent="-28575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430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002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574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fld id="{1F359F11-025F-4BA6-9C1B-78D2CDFB599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3012" name="Rectangle 2"/>
          <p:cNvSpPr>
            <a:spLocks noGrp="1" noRot="1" noChangeAspect="1" noChangeArrowheads="1" noTextEdit="1"/>
          </p:cNvSpPr>
          <p:nvPr>
            <p:ph type="sldImg"/>
          </p:nvPr>
        </p:nvSpPr>
        <p:spPr>
          <a:xfrm>
            <a:off x="917575" y="746125"/>
            <a:ext cx="4973638" cy="3729038"/>
          </a:xfrm>
          <a:ln/>
        </p:spPr>
      </p:sp>
      <p:sp>
        <p:nvSpPr>
          <p:cNvPr id="43013" name="Rectangle 3"/>
          <p:cNvSpPr>
            <a:spLocks noGrp="1" noChangeArrowheads="1"/>
          </p:cNvSpPr>
          <p:nvPr>
            <p:ph type="body" idx="1"/>
          </p:nvPr>
        </p:nvSpPr>
        <p:spPr>
          <a:noFill/>
        </p:spPr>
        <p:txBody>
          <a:bodyPr/>
          <a:lstStyle/>
          <a:p>
            <a:pPr defTabSz="464195"/>
            <a:endParaRPr lang="fr-CH" altLang="en-US" dirty="0"/>
          </a:p>
        </p:txBody>
      </p:sp>
    </p:spTree>
    <p:extLst>
      <p:ext uri="{BB962C8B-B14F-4D97-AF65-F5344CB8AC3E}">
        <p14:creationId xmlns:p14="http://schemas.microsoft.com/office/powerpoint/2010/main" val="75052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6.jpeg"/><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9.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6.jpeg"/><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xml"/><Relationship Id="rId1" Type="http://schemas.openxmlformats.org/officeDocument/2006/relationships/vmlDrawing" Target="../drawings/vmlDrawing7.vml"/><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0.xml"/><Relationship Id="rId1" Type="http://schemas.openxmlformats.org/officeDocument/2006/relationships/vmlDrawing" Target="../drawings/vmlDrawing8.vml"/><Relationship Id="rId5" Type="http://schemas.openxmlformats.org/officeDocument/2006/relationships/image" Target="../media/image8.emf"/><Relationship Id="rId4" Type="http://schemas.openxmlformats.org/officeDocument/2006/relationships/oleObject" Target="../embeddings/oleObject8.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6.jpeg"/><Relationship Id="rId2" Type="http://schemas.openxmlformats.org/officeDocument/2006/relationships/tags" Target="../tags/tag58.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oleObject" Target="../embeddings/oleObject10.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9.xml"/><Relationship Id="rId1" Type="http://schemas.openxmlformats.org/officeDocument/2006/relationships/vmlDrawing" Target="../drawings/vmlDrawing11.vml"/><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0.xml"/><Relationship Id="rId1" Type="http://schemas.openxmlformats.org/officeDocument/2006/relationships/vmlDrawing" Target="../drawings/vmlDrawing12.vml"/><Relationship Id="rId5" Type="http://schemas.openxmlformats.org/officeDocument/2006/relationships/image" Target="../media/image8.emf"/><Relationship Id="rId4" Type="http://schemas.openxmlformats.org/officeDocument/2006/relationships/oleObject" Target="../embeddings/oleObject12.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82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0424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852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57BC5D-8580-4A23-936A-C97730321D7F}" type="datetimeFigureOut">
              <a:rPr lang="en-US"/>
              <a:pPr>
                <a:defRPr/>
              </a:pPr>
              <a:t>8/20/2020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EF864D-EC00-42BD-BF15-1695D1787BA3}" type="slidenum">
              <a:rPr lang="en-US"/>
              <a:pPr>
                <a:defRPr/>
              </a:pPr>
              <a:t>‹#›</a:t>
            </a:fld>
            <a:endParaRPr lang="en-US"/>
          </a:p>
        </p:txBody>
      </p:sp>
    </p:spTree>
    <p:extLst>
      <p:ext uri="{BB962C8B-B14F-4D97-AF65-F5344CB8AC3E}">
        <p14:creationId xmlns:p14="http://schemas.microsoft.com/office/powerpoint/2010/main" val="2885147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DD12EE-37FF-4082-B034-94CEE0952157}" type="datetimeFigureOut">
              <a:rPr lang="en-US"/>
              <a:pPr>
                <a:defRPr/>
              </a:pPr>
              <a:t>8/20/2020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420514-FC79-45E9-BAA9-C84620DB67B5}" type="slidenum">
              <a:rPr lang="en-US"/>
              <a:pPr>
                <a:defRPr/>
              </a:pPr>
              <a:t>‹#›</a:t>
            </a:fld>
            <a:endParaRPr lang="en-US"/>
          </a:p>
        </p:txBody>
      </p:sp>
    </p:spTree>
    <p:extLst>
      <p:ext uri="{BB962C8B-B14F-4D97-AF65-F5344CB8AC3E}">
        <p14:creationId xmlns:p14="http://schemas.microsoft.com/office/powerpoint/2010/main" val="266989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6B01BA1-41A7-4BB8-9F3A-7B4413465FEC}" type="datetimeFigureOut">
              <a:rPr lang="en-US"/>
              <a:pPr>
                <a:defRPr/>
              </a:pPr>
              <a:t>8/20/2020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1E0FA9-33EE-45DE-BE89-EB6B87476E45}" type="slidenum">
              <a:rPr lang="en-US"/>
              <a:pPr>
                <a:defRPr/>
              </a:pPr>
              <a:t>‹#›</a:t>
            </a:fld>
            <a:endParaRPr lang="en-US"/>
          </a:p>
        </p:txBody>
      </p:sp>
    </p:spTree>
    <p:extLst>
      <p:ext uri="{BB962C8B-B14F-4D97-AF65-F5344CB8AC3E}">
        <p14:creationId xmlns:p14="http://schemas.microsoft.com/office/powerpoint/2010/main" val="3068153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DEE52E-1F31-485C-BB91-6AE8E5E4D82A}" type="datetimeFigureOut">
              <a:rPr lang="en-US"/>
              <a:pPr>
                <a:defRPr/>
              </a:pPr>
              <a:t>8/20/2020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0E7C60-F913-4538-A6E3-171A41660D7A}" type="slidenum">
              <a:rPr lang="en-US"/>
              <a:pPr>
                <a:defRPr/>
              </a:pPr>
              <a:t>‹#›</a:t>
            </a:fld>
            <a:endParaRPr lang="en-US"/>
          </a:p>
        </p:txBody>
      </p:sp>
    </p:spTree>
    <p:extLst>
      <p:ext uri="{BB962C8B-B14F-4D97-AF65-F5344CB8AC3E}">
        <p14:creationId xmlns:p14="http://schemas.microsoft.com/office/powerpoint/2010/main" val="160599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3E7DDE0-643F-499B-AA37-5C80C880FDB5}" type="datetimeFigureOut">
              <a:rPr lang="en-US"/>
              <a:pPr>
                <a:defRPr/>
              </a:pPr>
              <a:t>8/20/2020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DC8205-21A8-473E-9090-FBC722489C3F}" type="slidenum">
              <a:rPr lang="en-US"/>
              <a:pPr>
                <a:defRPr/>
              </a:pPr>
              <a:t>‹#›</a:t>
            </a:fld>
            <a:endParaRPr lang="en-US"/>
          </a:p>
        </p:txBody>
      </p:sp>
    </p:spTree>
    <p:extLst>
      <p:ext uri="{BB962C8B-B14F-4D97-AF65-F5344CB8AC3E}">
        <p14:creationId xmlns:p14="http://schemas.microsoft.com/office/powerpoint/2010/main" val="1811907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81AEA64-7168-4D0D-8BDE-2C19BF504A8C}" type="datetimeFigureOut">
              <a:rPr lang="en-US"/>
              <a:pPr>
                <a:defRPr/>
              </a:pPr>
              <a:t>8/20/2020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32E795-93BF-42F3-8826-53B25414B9DE}" type="slidenum">
              <a:rPr lang="en-US"/>
              <a:pPr>
                <a:defRPr/>
              </a:pPr>
              <a:t>‹#›</a:t>
            </a:fld>
            <a:endParaRPr lang="en-US"/>
          </a:p>
        </p:txBody>
      </p:sp>
    </p:spTree>
    <p:extLst>
      <p:ext uri="{BB962C8B-B14F-4D97-AF65-F5344CB8AC3E}">
        <p14:creationId xmlns:p14="http://schemas.microsoft.com/office/powerpoint/2010/main" val="2586792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F67195-2323-46C8-9932-89104E15E3E6}" type="datetimeFigureOut">
              <a:rPr lang="en-US"/>
              <a:pPr>
                <a:defRPr/>
              </a:pPr>
              <a:t>8/20/2020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417CEF-D8B9-4C37-9A39-684379ED024A}" type="slidenum">
              <a:rPr lang="en-US"/>
              <a:pPr>
                <a:defRPr/>
              </a:pPr>
              <a:t>‹#›</a:t>
            </a:fld>
            <a:endParaRPr lang="en-US"/>
          </a:p>
        </p:txBody>
      </p:sp>
    </p:spTree>
    <p:extLst>
      <p:ext uri="{BB962C8B-B14F-4D97-AF65-F5344CB8AC3E}">
        <p14:creationId xmlns:p14="http://schemas.microsoft.com/office/powerpoint/2010/main" val="2904091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73811C-1F70-4360-B188-7A228568669C}" type="datetimeFigureOut">
              <a:rPr lang="en-US"/>
              <a:pPr>
                <a:defRPr/>
              </a:pPr>
              <a:t>8/20/2020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3F325E-0AC5-4DB9-9C98-26222898E10C}" type="slidenum">
              <a:rPr lang="en-US"/>
              <a:pPr>
                <a:defRPr/>
              </a:pPr>
              <a:t>‹#›</a:t>
            </a:fld>
            <a:endParaRPr lang="en-US"/>
          </a:p>
        </p:txBody>
      </p:sp>
    </p:spTree>
    <p:extLst>
      <p:ext uri="{BB962C8B-B14F-4D97-AF65-F5344CB8AC3E}">
        <p14:creationId xmlns:p14="http://schemas.microsoft.com/office/powerpoint/2010/main" val="353191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0587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CA0FD7-692E-4D11-9D8C-B35E7FF58E15}" type="datetimeFigureOut">
              <a:rPr lang="en-US"/>
              <a:pPr>
                <a:defRPr/>
              </a:pPr>
              <a:t>8/20/2020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4B2BA0-6992-45E8-A087-9DA9513C0AA9}" type="slidenum">
              <a:rPr lang="en-US"/>
              <a:pPr>
                <a:defRPr/>
              </a:pPr>
              <a:t>‹#›</a:t>
            </a:fld>
            <a:endParaRPr lang="en-US"/>
          </a:p>
        </p:txBody>
      </p:sp>
    </p:spTree>
    <p:extLst>
      <p:ext uri="{BB962C8B-B14F-4D97-AF65-F5344CB8AC3E}">
        <p14:creationId xmlns:p14="http://schemas.microsoft.com/office/powerpoint/2010/main" val="1874031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A9806D-EC37-4CCE-B4D4-AF800592D4CF}" type="datetimeFigureOut">
              <a:rPr lang="en-US"/>
              <a:pPr>
                <a:defRPr/>
              </a:pPr>
              <a:t>8/20/2020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EDDCFA-58FF-4FB0-8FCD-0BA7DD6491EE}" type="slidenum">
              <a:rPr lang="en-US"/>
              <a:pPr>
                <a:defRPr/>
              </a:pPr>
              <a:t>‹#›</a:t>
            </a:fld>
            <a:endParaRPr lang="en-US"/>
          </a:p>
        </p:txBody>
      </p:sp>
    </p:spTree>
    <p:extLst>
      <p:ext uri="{BB962C8B-B14F-4D97-AF65-F5344CB8AC3E}">
        <p14:creationId xmlns:p14="http://schemas.microsoft.com/office/powerpoint/2010/main" val="3105351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8F08B1-24C7-47F7-A505-3C981840FA2F}" type="datetimeFigureOut">
              <a:rPr lang="en-US"/>
              <a:pPr>
                <a:defRPr/>
              </a:pPr>
              <a:t>8/20/2020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D397F9-1872-4522-8ABF-D765E3B335CD}" type="slidenum">
              <a:rPr lang="en-US"/>
              <a:pPr>
                <a:defRPr/>
              </a:pPr>
              <a:t>‹#›</a:t>
            </a:fld>
            <a:endParaRPr lang="en-US"/>
          </a:p>
        </p:txBody>
      </p:sp>
    </p:spTree>
    <p:extLst>
      <p:ext uri="{BB962C8B-B14F-4D97-AF65-F5344CB8AC3E}">
        <p14:creationId xmlns:p14="http://schemas.microsoft.com/office/powerpoint/2010/main" val="1001726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75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619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7426"/>
            <a:ext cx="7772943" cy="1362097"/>
          </a:xfrm>
        </p:spPr>
        <p:txBody>
          <a:bodyPr anchor="t"/>
          <a:lstStyle>
            <a:lvl1pPr algn="l">
              <a:defRPr sz="3420" b="1" cap="all"/>
            </a:lvl1pPr>
          </a:lstStyle>
          <a:p>
            <a:r>
              <a:rPr lang="en-US"/>
              <a:t>Click to edit Master title style</a:t>
            </a:r>
            <a:endParaRPr lang="en-GB"/>
          </a:p>
        </p:txBody>
      </p:sp>
      <p:sp>
        <p:nvSpPr>
          <p:cNvPr id="3" name="Text Placeholder 2"/>
          <p:cNvSpPr>
            <a:spLocks noGrp="1"/>
          </p:cNvSpPr>
          <p:nvPr>
            <p:ph type="body" idx="1"/>
          </p:nvPr>
        </p:nvSpPr>
        <p:spPr>
          <a:xfrm>
            <a:off x="722190" y="2907058"/>
            <a:ext cx="7772943" cy="1500322"/>
          </a:xfrm>
        </p:spPr>
        <p:txBody>
          <a:bodyPr anchor="b"/>
          <a:lstStyle>
            <a:lvl1pPr marL="0" indent="0">
              <a:buNone/>
              <a:defRPr sz="1796"/>
            </a:lvl1pPr>
            <a:lvl2pPr marL="390400" indent="0">
              <a:buNone/>
              <a:defRPr sz="1539"/>
            </a:lvl2pPr>
            <a:lvl3pPr marL="780797" indent="0">
              <a:buNone/>
              <a:defRPr sz="1368"/>
            </a:lvl3pPr>
            <a:lvl4pPr marL="1171201" indent="0">
              <a:buNone/>
              <a:defRPr sz="1197"/>
            </a:lvl4pPr>
            <a:lvl5pPr marL="1561599" indent="0">
              <a:buNone/>
              <a:defRPr sz="1197"/>
            </a:lvl5pPr>
            <a:lvl6pPr marL="1952002" indent="0">
              <a:buNone/>
              <a:defRPr sz="1197"/>
            </a:lvl6pPr>
            <a:lvl7pPr marL="2342402" indent="0">
              <a:buNone/>
              <a:defRPr sz="1197"/>
            </a:lvl7pPr>
            <a:lvl8pPr marL="2732802" indent="0">
              <a:buNone/>
              <a:defRPr sz="1197"/>
            </a:lvl8pPr>
            <a:lvl9pPr marL="3123201" indent="0">
              <a:buNone/>
              <a:defRPr sz="1197"/>
            </a:lvl9pPr>
          </a:lstStyle>
          <a:p>
            <a:pPr lvl="0"/>
            <a:r>
              <a:rPr lang="en-US"/>
              <a:t>Click to edit Master text styles</a:t>
            </a:r>
          </a:p>
        </p:txBody>
      </p:sp>
    </p:spTree>
    <p:extLst>
      <p:ext uri="{BB962C8B-B14F-4D97-AF65-F5344CB8AC3E}">
        <p14:creationId xmlns:p14="http://schemas.microsoft.com/office/powerpoint/2010/main" val="205212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56" y="1380815"/>
            <a:ext cx="4080591" cy="4611835"/>
          </a:xfrm>
        </p:spPr>
        <p:txBody>
          <a:bodyPr/>
          <a:lstStyle>
            <a:lvl1pPr>
              <a:defRPr sz="2480"/>
            </a:lvl1pPr>
            <a:lvl2pPr>
              <a:defRPr sz="2052"/>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68" y="1380815"/>
            <a:ext cx="4080591" cy="4611835"/>
          </a:xfrm>
        </p:spPr>
        <p:txBody>
          <a:bodyPr/>
          <a:lstStyle>
            <a:lvl1pPr>
              <a:defRPr sz="2480"/>
            </a:lvl1pPr>
            <a:lvl2pPr>
              <a:defRPr sz="2052"/>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828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0" y="275017"/>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052" b="1"/>
            </a:lvl1pPr>
            <a:lvl2pPr marL="390400" indent="0">
              <a:buNone/>
              <a:defRPr sz="1796" b="1"/>
            </a:lvl2pPr>
            <a:lvl3pPr marL="780797" indent="0">
              <a:buNone/>
              <a:defRPr sz="1539" b="1"/>
            </a:lvl3pPr>
            <a:lvl4pPr marL="1171201" indent="0">
              <a:buNone/>
              <a:defRPr sz="1368" b="1"/>
            </a:lvl4pPr>
            <a:lvl5pPr marL="1561599" indent="0">
              <a:buNone/>
              <a:defRPr sz="1368" b="1"/>
            </a:lvl5pPr>
            <a:lvl6pPr marL="1952002" indent="0">
              <a:buNone/>
              <a:defRPr sz="1368" b="1"/>
            </a:lvl6pPr>
            <a:lvl7pPr marL="2342402" indent="0">
              <a:buNone/>
              <a:defRPr sz="1368" b="1"/>
            </a:lvl7pPr>
            <a:lvl8pPr marL="2732802" indent="0">
              <a:buNone/>
              <a:defRPr sz="1368" b="1"/>
            </a:lvl8pPr>
            <a:lvl9pPr marL="3123201" indent="0">
              <a:buNone/>
              <a:defRPr sz="1368"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052"/>
            </a:lvl1pPr>
            <a:lvl2pPr>
              <a:defRPr sz="1796"/>
            </a:lvl2pPr>
            <a:lvl3pPr>
              <a:defRPr sz="1539"/>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052" b="1"/>
            </a:lvl1pPr>
            <a:lvl2pPr marL="390400" indent="0">
              <a:buNone/>
              <a:defRPr sz="1796" b="1"/>
            </a:lvl2pPr>
            <a:lvl3pPr marL="780797" indent="0">
              <a:buNone/>
              <a:defRPr sz="1539" b="1"/>
            </a:lvl3pPr>
            <a:lvl4pPr marL="1171201" indent="0">
              <a:buNone/>
              <a:defRPr sz="1368" b="1"/>
            </a:lvl4pPr>
            <a:lvl5pPr marL="1561599" indent="0">
              <a:buNone/>
              <a:defRPr sz="1368" b="1"/>
            </a:lvl5pPr>
            <a:lvl6pPr marL="1952002" indent="0">
              <a:buNone/>
              <a:defRPr sz="1368" b="1"/>
            </a:lvl6pPr>
            <a:lvl7pPr marL="2342402" indent="0">
              <a:buNone/>
              <a:defRPr sz="1368" b="1"/>
            </a:lvl7pPr>
            <a:lvl8pPr marL="2732802" indent="0">
              <a:buNone/>
              <a:defRPr sz="1368" b="1"/>
            </a:lvl8pPr>
            <a:lvl9pPr marL="3123201" indent="0">
              <a:buNone/>
              <a:defRPr sz="1368"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052"/>
            </a:lvl1pPr>
            <a:lvl2pPr>
              <a:defRPr sz="1796"/>
            </a:lvl2pPr>
            <a:lvl3pPr>
              <a:defRPr sz="1539"/>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0920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65511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8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1181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9" y="273576"/>
            <a:ext cx="3008181" cy="1161958"/>
          </a:xfrm>
        </p:spPr>
        <p:txBody>
          <a:bodyPr anchor="b"/>
          <a:lstStyle>
            <a:lvl1pPr algn="l">
              <a:defRPr sz="1796" b="1"/>
            </a:lvl1pPr>
          </a:lstStyle>
          <a:p>
            <a:r>
              <a:rPr lang="en-US"/>
              <a:t>Click to edit Master title style</a:t>
            </a:r>
            <a:endParaRPr lang="en-GB"/>
          </a:p>
        </p:txBody>
      </p:sp>
      <p:sp>
        <p:nvSpPr>
          <p:cNvPr id="3" name="Content Placeholder 2"/>
          <p:cNvSpPr>
            <a:spLocks noGrp="1"/>
          </p:cNvSpPr>
          <p:nvPr>
            <p:ph idx="1"/>
          </p:nvPr>
        </p:nvSpPr>
        <p:spPr>
          <a:xfrm>
            <a:off x="3575611" y="273571"/>
            <a:ext cx="5110921" cy="5852986"/>
          </a:xfrm>
        </p:spPr>
        <p:txBody>
          <a:bodyPr/>
          <a:lstStyle>
            <a:lvl1pPr>
              <a:defRPr sz="2736"/>
            </a:lvl1pPr>
            <a:lvl2pPr>
              <a:defRPr sz="2480"/>
            </a:lvl2pPr>
            <a:lvl3pPr>
              <a:defRPr sz="2052"/>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99" y="1435578"/>
            <a:ext cx="3008181" cy="4691027"/>
          </a:xfrm>
        </p:spPr>
        <p:txBody>
          <a:bodyPr/>
          <a:lstStyle>
            <a:lvl1pPr marL="0" indent="0">
              <a:buNone/>
              <a:defRPr sz="1197"/>
            </a:lvl1pPr>
            <a:lvl2pPr marL="390400" indent="0">
              <a:buNone/>
              <a:defRPr sz="1112"/>
            </a:lvl2pPr>
            <a:lvl3pPr marL="780797" indent="0">
              <a:buNone/>
              <a:defRPr sz="855"/>
            </a:lvl3pPr>
            <a:lvl4pPr marL="1171201" indent="0">
              <a:buNone/>
              <a:defRPr sz="770"/>
            </a:lvl4pPr>
            <a:lvl5pPr marL="1561599" indent="0">
              <a:buNone/>
              <a:defRPr sz="770"/>
            </a:lvl5pPr>
            <a:lvl6pPr marL="1952002" indent="0">
              <a:buNone/>
              <a:defRPr sz="770"/>
            </a:lvl6pPr>
            <a:lvl7pPr marL="2342402" indent="0">
              <a:buNone/>
              <a:defRPr sz="770"/>
            </a:lvl7pPr>
            <a:lvl8pPr marL="2732802" indent="0">
              <a:buNone/>
              <a:defRPr sz="770"/>
            </a:lvl8pPr>
            <a:lvl9pPr marL="3123201" indent="0">
              <a:buNone/>
              <a:defRPr sz="770"/>
            </a:lvl9pPr>
          </a:lstStyle>
          <a:p>
            <a:pPr lvl="0"/>
            <a:r>
              <a:rPr lang="en-US"/>
              <a:t>Click to edit Master text styles</a:t>
            </a:r>
          </a:p>
        </p:txBody>
      </p:sp>
    </p:spTree>
    <p:extLst>
      <p:ext uri="{BB962C8B-B14F-4D97-AF65-F5344CB8AC3E}">
        <p14:creationId xmlns:p14="http://schemas.microsoft.com/office/powerpoint/2010/main" val="761074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5" y="4800456"/>
            <a:ext cx="5486943" cy="567300"/>
          </a:xfrm>
        </p:spPr>
        <p:txBody>
          <a:bodyPr anchor="b"/>
          <a:lstStyle>
            <a:lvl1pPr algn="l">
              <a:defRPr sz="1796" b="1"/>
            </a:lvl1pPr>
          </a:lstStyle>
          <a:p>
            <a:r>
              <a:rPr lang="en-US"/>
              <a:t>Click to edit Master title style</a:t>
            </a:r>
            <a:endParaRPr lang="en-GB"/>
          </a:p>
        </p:txBody>
      </p:sp>
      <p:sp>
        <p:nvSpPr>
          <p:cNvPr id="3" name="Picture Placeholder 2"/>
          <p:cNvSpPr>
            <a:spLocks noGrp="1"/>
          </p:cNvSpPr>
          <p:nvPr>
            <p:ph type="pic" idx="1"/>
          </p:nvPr>
        </p:nvSpPr>
        <p:spPr>
          <a:xfrm>
            <a:off x="1791885" y="613376"/>
            <a:ext cx="5486943" cy="4113648"/>
          </a:xfrm>
        </p:spPr>
        <p:txBody>
          <a:bodyPr/>
          <a:lstStyle>
            <a:lvl1pPr marL="0" indent="0">
              <a:buNone/>
              <a:defRPr sz="2736"/>
            </a:lvl1pPr>
            <a:lvl2pPr marL="390400" indent="0">
              <a:buNone/>
              <a:defRPr sz="2480"/>
            </a:lvl2pPr>
            <a:lvl3pPr marL="780797" indent="0">
              <a:buNone/>
              <a:defRPr sz="2052"/>
            </a:lvl3pPr>
            <a:lvl4pPr marL="1171201" indent="0">
              <a:buNone/>
              <a:defRPr sz="1796"/>
            </a:lvl4pPr>
            <a:lvl5pPr marL="1561599" indent="0">
              <a:buNone/>
              <a:defRPr sz="1796"/>
            </a:lvl5pPr>
            <a:lvl6pPr marL="1952002" indent="0">
              <a:buNone/>
              <a:defRPr sz="1796"/>
            </a:lvl6pPr>
            <a:lvl7pPr marL="2342402" indent="0">
              <a:buNone/>
              <a:defRPr sz="1796"/>
            </a:lvl7pPr>
            <a:lvl8pPr marL="2732802" indent="0">
              <a:buNone/>
              <a:defRPr sz="1796"/>
            </a:lvl8pPr>
            <a:lvl9pPr marL="3123201" indent="0">
              <a:buNone/>
              <a:defRPr sz="1796"/>
            </a:lvl9pPr>
          </a:lstStyle>
          <a:p>
            <a:endParaRPr lang="en-GB"/>
          </a:p>
        </p:txBody>
      </p:sp>
      <p:sp>
        <p:nvSpPr>
          <p:cNvPr id="4" name="Text Placeholder 3"/>
          <p:cNvSpPr>
            <a:spLocks noGrp="1"/>
          </p:cNvSpPr>
          <p:nvPr>
            <p:ph type="body" sz="half" idx="2"/>
          </p:nvPr>
        </p:nvSpPr>
        <p:spPr>
          <a:xfrm>
            <a:off x="1791885" y="5367757"/>
            <a:ext cx="5486943" cy="804876"/>
          </a:xfrm>
        </p:spPr>
        <p:txBody>
          <a:bodyPr/>
          <a:lstStyle>
            <a:lvl1pPr marL="0" indent="0">
              <a:buNone/>
              <a:defRPr sz="1197"/>
            </a:lvl1pPr>
            <a:lvl2pPr marL="390400" indent="0">
              <a:buNone/>
              <a:defRPr sz="1112"/>
            </a:lvl2pPr>
            <a:lvl3pPr marL="780797" indent="0">
              <a:buNone/>
              <a:defRPr sz="855"/>
            </a:lvl3pPr>
            <a:lvl4pPr marL="1171201" indent="0">
              <a:buNone/>
              <a:defRPr sz="770"/>
            </a:lvl4pPr>
            <a:lvl5pPr marL="1561599" indent="0">
              <a:buNone/>
              <a:defRPr sz="770"/>
            </a:lvl5pPr>
            <a:lvl6pPr marL="1952002" indent="0">
              <a:buNone/>
              <a:defRPr sz="770"/>
            </a:lvl6pPr>
            <a:lvl7pPr marL="2342402" indent="0">
              <a:buNone/>
              <a:defRPr sz="770"/>
            </a:lvl7pPr>
            <a:lvl8pPr marL="2732802" indent="0">
              <a:buNone/>
              <a:defRPr sz="770"/>
            </a:lvl8pPr>
            <a:lvl9pPr marL="3123201" indent="0">
              <a:buNone/>
              <a:defRPr sz="770"/>
            </a:lvl9pPr>
          </a:lstStyle>
          <a:p>
            <a:pPr lvl="0"/>
            <a:r>
              <a:rPr lang="en-US"/>
              <a:t>Click to edit Master text styles</a:t>
            </a:r>
          </a:p>
        </p:txBody>
      </p:sp>
    </p:spTree>
    <p:extLst>
      <p:ext uri="{BB962C8B-B14F-4D97-AF65-F5344CB8AC3E}">
        <p14:creationId xmlns:p14="http://schemas.microsoft.com/office/powerpoint/2010/main" val="4024218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1122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05589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73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729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8" y="4407385"/>
            <a:ext cx="7772943" cy="1362097"/>
          </a:xfrm>
        </p:spPr>
        <p:txBody>
          <a:bodyPr anchor="t"/>
          <a:lstStyle>
            <a:lvl1pPr algn="l">
              <a:defRPr sz="3420" b="1" cap="all"/>
            </a:lvl1pPr>
          </a:lstStyle>
          <a:p>
            <a:r>
              <a:rPr lang="en-US"/>
              <a:t>Click to edit Master title style</a:t>
            </a:r>
            <a:endParaRPr lang="en-GB"/>
          </a:p>
        </p:txBody>
      </p:sp>
      <p:sp>
        <p:nvSpPr>
          <p:cNvPr id="3" name="Text Placeholder 2"/>
          <p:cNvSpPr>
            <a:spLocks noGrp="1"/>
          </p:cNvSpPr>
          <p:nvPr>
            <p:ph type="body" idx="1"/>
          </p:nvPr>
        </p:nvSpPr>
        <p:spPr>
          <a:xfrm>
            <a:off x="722188" y="2907058"/>
            <a:ext cx="7772943" cy="1500322"/>
          </a:xfrm>
        </p:spPr>
        <p:txBody>
          <a:bodyPr anchor="b"/>
          <a:lstStyle>
            <a:lvl1pPr marL="0" indent="0">
              <a:buNone/>
              <a:defRPr sz="1796"/>
            </a:lvl1pPr>
            <a:lvl2pPr marL="390469" indent="0">
              <a:buNone/>
              <a:defRPr sz="1539"/>
            </a:lvl2pPr>
            <a:lvl3pPr marL="780935" indent="0">
              <a:buNone/>
              <a:defRPr sz="1368"/>
            </a:lvl3pPr>
            <a:lvl4pPr marL="1171407" indent="0">
              <a:buNone/>
              <a:defRPr sz="1197"/>
            </a:lvl4pPr>
            <a:lvl5pPr marL="1561875" indent="0">
              <a:buNone/>
              <a:defRPr sz="1197"/>
            </a:lvl5pPr>
            <a:lvl6pPr marL="1952346" indent="0">
              <a:buNone/>
              <a:defRPr sz="1197"/>
            </a:lvl6pPr>
            <a:lvl7pPr marL="2342815" indent="0">
              <a:buNone/>
              <a:defRPr sz="1197"/>
            </a:lvl7pPr>
            <a:lvl8pPr marL="2733284" indent="0">
              <a:buNone/>
              <a:defRPr sz="1197"/>
            </a:lvl8pPr>
            <a:lvl9pPr marL="3123752" indent="0">
              <a:buNone/>
              <a:defRPr sz="1197"/>
            </a:lvl9pPr>
          </a:lstStyle>
          <a:p>
            <a:pPr lvl="0"/>
            <a:r>
              <a:rPr lang="en-US"/>
              <a:t>Click to edit Master text styles</a:t>
            </a:r>
          </a:p>
        </p:txBody>
      </p:sp>
    </p:spTree>
    <p:extLst>
      <p:ext uri="{BB962C8B-B14F-4D97-AF65-F5344CB8AC3E}">
        <p14:creationId xmlns:p14="http://schemas.microsoft.com/office/powerpoint/2010/main" val="745502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380815"/>
            <a:ext cx="4080591" cy="4611835"/>
          </a:xfrm>
        </p:spPr>
        <p:txBody>
          <a:bodyPr/>
          <a:lstStyle>
            <a:lvl1pPr>
              <a:defRPr sz="2480"/>
            </a:lvl1pPr>
            <a:lvl2pPr>
              <a:defRPr sz="2052"/>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480"/>
            </a:lvl1pPr>
            <a:lvl2pPr>
              <a:defRPr sz="2052"/>
            </a:lvl2pPr>
            <a:lvl3pPr>
              <a:defRPr sz="1796"/>
            </a:lvl3pPr>
            <a:lvl4pPr>
              <a:defRPr sz="1539"/>
            </a:lvl4pPr>
            <a:lvl5pPr>
              <a:defRPr sz="1539"/>
            </a:lvl5pPr>
            <a:lvl6pPr>
              <a:defRPr sz="1539"/>
            </a:lvl6pPr>
            <a:lvl7pPr>
              <a:defRPr sz="1539"/>
            </a:lvl7pPr>
            <a:lvl8pPr>
              <a:defRPr sz="1539"/>
            </a:lvl8pPr>
            <a:lvl9pPr>
              <a:defRPr sz="15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6815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9" y="275017"/>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052" b="1"/>
            </a:lvl1pPr>
            <a:lvl2pPr marL="390469" indent="0">
              <a:buNone/>
              <a:defRPr sz="1796" b="1"/>
            </a:lvl2pPr>
            <a:lvl3pPr marL="780935" indent="0">
              <a:buNone/>
              <a:defRPr sz="1539" b="1"/>
            </a:lvl3pPr>
            <a:lvl4pPr marL="1171407" indent="0">
              <a:buNone/>
              <a:defRPr sz="1368" b="1"/>
            </a:lvl4pPr>
            <a:lvl5pPr marL="1561875" indent="0">
              <a:buNone/>
              <a:defRPr sz="1368" b="1"/>
            </a:lvl5pPr>
            <a:lvl6pPr marL="1952346" indent="0">
              <a:buNone/>
              <a:defRPr sz="1368" b="1"/>
            </a:lvl6pPr>
            <a:lvl7pPr marL="2342815" indent="0">
              <a:buNone/>
              <a:defRPr sz="1368" b="1"/>
            </a:lvl7pPr>
            <a:lvl8pPr marL="2733284" indent="0">
              <a:buNone/>
              <a:defRPr sz="1368" b="1"/>
            </a:lvl8pPr>
            <a:lvl9pPr marL="3123752" indent="0">
              <a:buNone/>
              <a:defRPr sz="1368"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052"/>
            </a:lvl1pPr>
            <a:lvl2pPr>
              <a:defRPr sz="1796"/>
            </a:lvl2pPr>
            <a:lvl3pPr>
              <a:defRPr sz="1539"/>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052" b="1"/>
            </a:lvl1pPr>
            <a:lvl2pPr marL="390469" indent="0">
              <a:buNone/>
              <a:defRPr sz="1796" b="1"/>
            </a:lvl2pPr>
            <a:lvl3pPr marL="780935" indent="0">
              <a:buNone/>
              <a:defRPr sz="1539" b="1"/>
            </a:lvl3pPr>
            <a:lvl4pPr marL="1171407" indent="0">
              <a:buNone/>
              <a:defRPr sz="1368" b="1"/>
            </a:lvl4pPr>
            <a:lvl5pPr marL="1561875" indent="0">
              <a:buNone/>
              <a:defRPr sz="1368" b="1"/>
            </a:lvl5pPr>
            <a:lvl6pPr marL="1952346" indent="0">
              <a:buNone/>
              <a:defRPr sz="1368" b="1"/>
            </a:lvl6pPr>
            <a:lvl7pPr marL="2342815" indent="0">
              <a:buNone/>
              <a:defRPr sz="1368" b="1"/>
            </a:lvl7pPr>
            <a:lvl8pPr marL="2733284" indent="0">
              <a:buNone/>
              <a:defRPr sz="1368" b="1"/>
            </a:lvl8pPr>
            <a:lvl9pPr marL="3123752" indent="0">
              <a:buNone/>
              <a:defRPr sz="1368"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052"/>
            </a:lvl1pPr>
            <a:lvl2pPr>
              <a:defRPr sz="1796"/>
            </a:lvl2pPr>
            <a:lvl3pPr>
              <a:defRPr sz="1539"/>
            </a:lvl3pPr>
            <a:lvl4pPr>
              <a:defRPr sz="1368"/>
            </a:lvl4pPr>
            <a:lvl5pPr>
              <a:defRPr sz="1368"/>
            </a:lvl5pPr>
            <a:lvl6pPr>
              <a:defRPr sz="1368"/>
            </a:lvl6pPr>
            <a:lvl7pPr>
              <a:defRPr sz="1368"/>
            </a:lvl7pPr>
            <a:lvl8pPr>
              <a:defRPr sz="1368"/>
            </a:lvl8pPr>
            <a:lvl9pPr>
              <a:defRPr sz="13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0295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35102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41517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50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9" y="273576"/>
            <a:ext cx="3008181" cy="1161958"/>
          </a:xfrm>
        </p:spPr>
        <p:txBody>
          <a:bodyPr anchor="b"/>
          <a:lstStyle>
            <a:lvl1pPr algn="l">
              <a:defRPr sz="1796" b="1"/>
            </a:lvl1pPr>
          </a:lstStyle>
          <a:p>
            <a:r>
              <a:rPr lang="en-US"/>
              <a:t>Click to edit Master title style</a:t>
            </a:r>
            <a:endParaRPr lang="en-GB"/>
          </a:p>
        </p:txBody>
      </p:sp>
      <p:sp>
        <p:nvSpPr>
          <p:cNvPr id="3" name="Content Placeholder 2"/>
          <p:cNvSpPr>
            <a:spLocks noGrp="1"/>
          </p:cNvSpPr>
          <p:nvPr>
            <p:ph idx="1"/>
          </p:nvPr>
        </p:nvSpPr>
        <p:spPr>
          <a:xfrm>
            <a:off x="3575611" y="273571"/>
            <a:ext cx="5110921" cy="5852986"/>
          </a:xfrm>
        </p:spPr>
        <p:txBody>
          <a:bodyPr/>
          <a:lstStyle>
            <a:lvl1pPr>
              <a:defRPr sz="2736"/>
            </a:lvl1pPr>
            <a:lvl2pPr>
              <a:defRPr sz="2480"/>
            </a:lvl2pPr>
            <a:lvl3pPr>
              <a:defRPr sz="2052"/>
            </a:lvl3pPr>
            <a:lvl4pPr>
              <a:defRPr sz="1796"/>
            </a:lvl4pPr>
            <a:lvl5pPr>
              <a:defRPr sz="1796"/>
            </a:lvl5pPr>
            <a:lvl6pPr>
              <a:defRPr sz="1796"/>
            </a:lvl6pPr>
            <a:lvl7pPr>
              <a:defRPr sz="1796"/>
            </a:lvl7pPr>
            <a:lvl8pPr>
              <a:defRPr sz="1796"/>
            </a:lvl8pPr>
            <a:lvl9pPr>
              <a:defRPr sz="1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9" y="1435537"/>
            <a:ext cx="3008181" cy="4691027"/>
          </a:xfrm>
        </p:spPr>
        <p:txBody>
          <a:bodyPr/>
          <a:lstStyle>
            <a:lvl1pPr marL="0" indent="0">
              <a:buNone/>
              <a:defRPr sz="1197"/>
            </a:lvl1pPr>
            <a:lvl2pPr marL="390469" indent="0">
              <a:buNone/>
              <a:defRPr sz="1112"/>
            </a:lvl2pPr>
            <a:lvl3pPr marL="780935" indent="0">
              <a:buNone/>
              <a:defRPr sz="855"/>
            </a:lvl3pPr>
            <a:lvl4pPr marL="1171407" indent="0">
              <a:buNone/>
              <a:defRPr sz="770"/>
            </a:lvl4pPr>
            <a:lvl5pPr marL="1561875" indent="0">
              <a:buNone/>
              <a:defRPr sz="770"/>
            </a:lvl5pPr>
            <a:lvl6pPr marL="1952346" indent="0">
              <a:buNone/>
              <a:defRPr sz="770"/>
            </a:lvl6pPr>
            <a:lvl7pPr marL="2342815" indent="0">
              <a:buNone/>
              <a:defRPr sz="770"/>
            </a:lvl7pPr>
            <a:lvl8pPr marL="2733284" indent="0">
              <a:buNone/>
              <a:defRPr sz="770"/>
            </a:lvl8pPr>
            <a:lvl9pPr marL="3123752" indent="0">
              <a:buNone/>
              <a:defRPr sz="770"/>
            </a:lvl9pPr>
          </a:lstStyle>
          <a:p>
            <a:pPr lvl="0"/>
            <a:r>
              <a:rPr lang="en-US"/>
              <a:t>Click to edit Master text styles</a:t>
            </a:r>
          </a:p>
        </p:txBody>
      </p:sp>
    </p:spTree>
    <p:extLst>
      <p:ext uri="{BB962C8B-B14F-4D97-AF65-F5344CB8AC3E}">
        <p14:creationId xmlns:p14="http://schemas.microsoft.com/office/powerpoint/2010/main" val="2195110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4" y="4800456"/>
            <a:ext cx="5486943" cy="567300"/>
          </a:xfrm>
        </p:spPr>
        <p:txBody>
          <a:bodyPr anchor="b"/>
          <a:lstStyle>
            <a:lvl1pPr algn="l">
              <a:defRPr sz="1796" b="1"/>
            </a:lvl1pPr>
          </a:lstStyle>
          <a:p>
            <a:r>
              <a:rPr lang="en-US"/>
              <a:t>Click to edit Master title style</a:t>
            </a:r>
            <a:endParaRPr lang="en-GB"/>
          </a:p>
        </p:txBody>
      </p:sp>
      <p:sp>
        <p:nvSpPr>
          <p:cNvPr id="3" name="Picture Placeholder 2"/>
          <p:cNvSpPr>
            <a:spLocks noGrp="1"/>
          </p:cNvSpPr>
          <p:nvPr>
            <p:ph type="pic" idx="1"/>
          </p:nvPr>
        </p:nvSpPr>
        <p:spPr>
          <a:xfrm>
            <a:off x="1791884" y="613376"/>
            <a:ext cx="5486943" cy="4113648"/>
          </a:xfrm>
        </p:spPr>
        <p:txBody>
          <a:bodyPr/>
          <a:lstStyle>
            <a:lvl1pPr marL="0" indent="0">
              <a:buNone/>
              <a:defRPr sz="2736"/>
            </a:lvl1pPr>
            <a:lvl2pPr marL="390469" indent="0">
              <a:buNone/>
              <a:defRPr sz="2480"/>
            </a:lvl2pPr>
            <a:lvl3pPr marL="780935" indent="0">
              <a:buNone/>
              <a:defRPr sz="2052"/>
            </a:lvl3pPr>
            <a:lvl4pPr marL="1171407" indent="0">
              <a:buNone/>
              <a:defRPr sz="1796"/>
            </a:lvl4pPr>
            <a:lvl5pPr marL="1561875" indent="0">
              <a:buNone/>
              <a:defRPr sz="1796"/>
            </a:lvl5pPr>
            <a:lvl6pPr marL="1952346" indent="0">
              <a:buNone/>
              <a:defRPr sz="1796"/>
            </a:lvl6pPr>
            <a:lvl7pPr marL="2342815" indent="0">
              <a:buNone/>
              <a:defRPr sz="1796"/>
            </a:lvl7pPr>
            <a:lvl8pPr marL="2733284" indent="0">
              <a:buNone/>
              <a:defRPr sz="1796"/>
            </a:lvl8pPr>
            <a:lvl9pPr marL="3123752" indent="0">
              <a:buNone/>
              <a:defRPr sz="1796"/>
            </a:lvl9pPr>
          </a:lstStyle>
          <a:p>
            <a:endParaRPr lang="en-GB"/>
          </a:p>
        </p:txBody>
      </p:sp>
      <p:sp>
        <p:nvSpPr>
          <p:cNvPr id="4" name="Text Placeholder 3"/>
          <p:cNvSpPr>
            <a:spLocks noGrp="1"/>
          </p:cNvSpPr>
          <p:nvPr>
            <p:ph type="body" sz="half" idx="2"/>
          </p:nvPr>
        </p:nvSpPr>
        <p:spPr>
          <a:xfrm>
            <a:off x="1791884" y="5367757"/>
            <a:ext cx="5486943" cy="804876"/>
          </a:xfrm>
        </p:spPr>
        <p:txBody>
          <a:bodyPr/>
          <a:lstStyle>
            <a:lvl1pPr marL="0" indent="0">
              <a:buNone/>
              <a:defRPr sz="1197"/>
            </a:lvl1pPr>
            <a:lvl2pPr marL="390469" indent="0">
              <a:buNone/>
              <a:defRPr sz="1112"/>
            </a:lvl2pPr>
            <a:lvl3pPr marL="780935" indent="0">
              <a:buNone/>
              <a:defRPr sz="855"/>
            </a:lvl3pPr>
            <a:lvl4pPr marL="1171407" indent="0">
              <a:buNone/>
              <a:defRPr sz="770"/>
            </a:lvl4pPr>
            <a:lvl5pPr marL="1561875" indent="0">
              <a:buNone/>
              <a:defRPr sz="770"/>
            </a:lvl5pPr>
            <a:lvl6pPr marL="1952346" indent="0">
              <a:buNone/>
              <a:defRPr sz="770"/>
            </a:lvl6pPr>
            <a:lvl7pPr marL="2342815" indent="0">
              <a:buNone/>
              <a:defRPr sz="770"/>
            </a:lvl7pPr>
            <a:lvl8pPr marL="2733284" indent="0">
              <a:buNone/>
              <a:defRPr sz="770"/>
            </a:lvl8pPr>
            <a:lvl9pPr marL="3123752" indent="0">
              <a:buNone/>
              <a:defRPr sz="770"/>
            </a:lvl9pPr>
          </a:lstStyle>
          <a:p>
            <a:pPr lvl="0"/>
            <a:r>
              <a:rPr lang="en-US"/>
              <a:t>Click to edit Master text styles</a:t>
            </a:r>
          </a:p>
        </p:txBody>
      </p:sp>
    </p:spTree>
    <p:extLst>
      <p:ext uri="{BB962C8B-B14F-4D97-AF65-F5344CB8AC3E}">
        <p14:creationId xmlns:p14="http://schemas.microsoft.com/office/powerpoint/2010/main" val="2159335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9702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6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867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286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842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6015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381125"/>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917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78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313" y="1500188"/>
            <a:ext cx="3997325"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8038" y="1500188"/>
            <a:ext cx="39989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213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05557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47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4432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172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905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992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5992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2189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205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621" y="1621"/>
                        <a:ext cx="1619" cy="1619"/>
                      </a:xfrm>
                      <a:prstGeom prst="rect">
                        <a:avLst/>
                      </a:prstGeom>
                    </p:spPr>
                  </p:pic>
                </p:oleObj>
              </mc:Fallback>
            </mc:AlternateContent>
          </a:graphicData>
        </a:graphic>
      </p:graphicFrame>
      <p:pic>
        <p:nvPicPr>
          <p:cNvPr id="17" name="Picture 16"/>
          <p:cNvPicPr>
            <a:picLocks noChangeAspect="1" noChangeArrowheads="1"/>
          </p:cNvPicPr>
          <p:nvPr/>
        </p:nvPicPr>
        <p:blipFill rotWithShape="1">
          <a:blip r:embed="rId6" cstate="email">
            <a:duotone>
              <a:prstClr val="black"/>
              <a:schemeClr val="accent1">
                <a:tint val="45000"/>
                <a:satMod val="400000"/>
              </a:scheme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8" name="Freeform 17"/>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Title"/>
          <p:cNvSpPr>
            <a:spLocks noGrp="1" noChangeArrowheads="1"/>
          </p:cNvSpPr>
          <p:nvPr>
            <p:ph type="ctrTitle"/>
          </p:nvPr>
        </p:nvSpPr>
        <p:spPr>
          <a:xfrm>
            <a:off x="3766681" y="2912933"/>
            <a:ext cx="3776460" cy="984885"/>
          </a:xfrm>
          <a:prstGeom prst="rect">
            <a:avLst/>
          </a:prstGeom>
        </p:spPr>
        <p:txBody>
          <a:bodyPr anchor="b" anchorCtr="0">
            <a:spAutoFit/>
          </a:bodyPr>
          <a:lstStyle>
            <a:lvl1pPr>
              <a:defRPr sz="32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p:ph type="subTitle" idx="1"/>
          </p:nvPr>
        </p:nvSpPr>
        <p:spPr>
          <a:xfrm>
            <a:off x="3766681" y="4102704"/>
            <a:ext cx="3776460" cy="219820"/>
          </a:xfrm>
          <a:prstGeom prst="rect">
            <a:avLst/>
          </a:prstGeom>
        </p:spPr>
        <p:txBody>
          <a:bodyPr wrap="square">
            <a:spAutoFit/>
          </a:bodyPr>
          <a:lstStyle>
            <a:lvl1pPr>
              <a:defRPr sz="140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p:nvSpPr>
        <p:spPr bwMode="gray">
          <a:xfrm>
            <a:off x="3766681" y="4959869"/>
            <a:ext cx="37764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1400" baseline="0" dirty="0">
                <a:solidFill>
                  <a:schemeClr val="accent6"/>
                </a:solidFill>
                <a:latin typeface="+mn-lt"/>
              </a:rPr>
              <a:t>Document type | Date</a:t>
            </a:r>
          </a:p>
        </p:txBody>
      </p:sp>
      <p:sp>
        <p:nvSpPr>
          <p:cNvPr id="5" name="doc id"/>
          <p:cNvSpPr txBox="1">
            <a:spLocks noChangeArrowheads="1"/>
          </p:cNvSpPr>
          <p:nvPr/>
        </p:nvSpPr>
        <p:spPr bwMode="white">
          <a:xfrm>
            <a:off x="8615933" y="37255"/>
            <a:ext cx="30129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GB" sz="800" baseline="0" dirty="0">
              <a:solidFill>
                <a:srgbClr val="FFFFFF"/>
              </a:solidFill>
              <a:latin typeface="+mn-lt"/>
            </a:endParaRPr>
          </a:p>
        </p:txBody>
      </p:sp>
      <p:pic>
        <p:nvPicPr>
          <p:cNvPr id="11" name="Picture 4" descr="Image result for world health organisation logo png"/>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6681"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a:cxnSpLocks/>
          </p:cNvCxnSpPr>
          <p:nvPr/>
        </p:nvCxnSpPr>
        <p:spPr>
          <a:xfrm flipH="1">
            <a:off x="3771241" y="4006419"/>
            <a:ext cx="3771900"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653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5"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GB" sz="816" baseline="0" dirty="0">
              <a:solidFill>
                <a:srgbClr val="808080"/>
              </a:solidFill>
              <a:latin typeface="+mn-lt"/>
              <a:ea typeface="+mn-ea"/>
            </a:endParaRPr>
          </a:p>
        </p:txBody>
      </p:sp>
    </p:spTree>
    <p:extLst>
      <p:ext uri="{BB962C8B-B14F-4D97-AF65-F5344CB8AC3E}">
        <p14:creationId xmlns:p14="http://schemas.microsoft.com/office/powerpoint/2010/main" val="372134663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9" name="think-cell Slide" r:id="rId4" imgW="395" imgH="394" progId="TCLayout.ActiveDocument.1">
                  <p:embed/>
                </p:oleObj>
              </mc:Choice>
              <mc:Fallback>
                <p:oleObj name="think-cell Slide" r:id="rId4" imgW="395" imgH="39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5089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623" y="1625"/>
          <a:ext cx="1619" cy="1619"/>
        </p:xfrm>
        <a:graphic>
          <a:graphicData uri="http://schemas.openxmlformats.org/presentationml/2006/ole">
            <mc:AlternateContent xmlns:mc="http://schemas.openxmlformats.org/markup-compatibility/2006">
              <mc:Choice xmlns:v="urn:schemas-microsoft-com:vml" Requires="v">
                <p:oleObj spid="_x0000_s6147"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623" y="1625"/>
                        <a:ext cx="1619" cy="1619"/>
                      </a:xfrm>
                      <a:prstGeom prst="rect">
                        <a:avLst/>
                      </a:prstGeom>
                    </p:spPr>
                  </p:pic>
                </p:oleObj>
              </mc:Fallback>
            </mc:AlternateContent>
          </a:graphicData>
        </a:graphic>
      </p:graphicFrame>
      <p:pic>
        <p:nvPicPr>
          <p:cNvPr id="17" name="Picture 16"/>
          <p:cNvPicPr>
            <a:picLocks noChangeAspect="1" noChangeArrowheads="1"/>
          </p:cNvPicPr>
          <p:nvPr/>
        </p:nvPicPr>
        <p:blipFill rotWithShape="1">
          <a:blip r:embed="rId6" cstate="email">
            <a:duotone>
              <a:prstClr val="black"/>
              <a:schemeClr val="accent1">
                <a:tint val="45000"/>
                <a:satMod val="400000"/>
              </a:schemeClr>
            </a:duotone>
            <a:extLst>
              <a:ext uri="{28A0092B-C50C-407E-A947-70E740481C1C}">
                <a14:useLocalDpi xmlns:a14="http://schemas.microsoft.com/office/drawing/2010/main"/>
              </a:ext>
            </a:extLst>
          </a:blip>
          <a:srcRect l="31571" t="15759" r="21330" b="5518"/>
          <a:stretch/>
        </p:blipFill>
        <p:spPr bwMode="auto">
          <a:xfrm>
            <a:off x="0" y="189591"/>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8" name="Freeform 17"/>
          <p:cNvSpPr/>
          <p:nvPr/>
        </p:nvSpPr>
        <p:spPr>
          <a:xfrm>
            <a:off x="-1"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reeform 18"/>
          <p:cNvSpPr/>
          <p:nvPr/>
        </p:nvSpPr>
        <p:spPr>
          <a:xfrm rot="16200000" flipH="1" flipV="1">
            <a:off x="-129970" y="2575672"/>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reeform 19"/>
          <p:cNvSpPr/>
          <p:nvPr/>
        </p:nvSpPr>
        <p:spPr>
          <a:xfrm rot="16200000" flipH="1" flipV="1">
            <a:off x="-1354143" y="1543735"/>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314" name="Title"/>
          <p:cNvSpPr>
            <a:spLocks noGrp="1" noChangeArrowheads="1"/>
          </p:cNvSpPr>
          <p:nvPr>
            <p:ph type="ctrTitle"/>
          </p:nvPr>
        </p:nvSpPr>
        <p:spPr>
          <a:xfrm>
            <a:off x="3766681" y="3620822"/>
            <a:ext cx="3776460" cy="276999"/>
          </a:xfrm>
          <a:prstGeom prst="rect">
            <a:avLst/>
          </a:prstGeom>
        </p:spPr>
        <p:txBody>
          <a:bodyPr anchor="b" anchorCtr="0">
            <a:spAutoFit/>
          </a:bodyPr>
          <a:lstStyle>
            <a:lvl1pPr>
              <a:defRPr sz="18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p:ph type="subTitle" idx="1"/>
          </p:nvPr>
        </p:nvSpPr>
        <p:spPr>
          <a:xfrm>
            <a:off x="3766681" y="4102706"/>
            <a:ext cx="3776460" cy="121252"/>
          </a:xfrm>
          <a:prstGeom prst="rect">
            <a:avLst/>
          </a:prstGeom>
        </p:spPr>
        <p:txBody>
          <a:bodyPr wrap="square">
            <a:spAutoFit/>
          </a:bodyPr>
          <a:lstStyle>
            <a:lvl1pPr>
              <a:defRPr sz="788"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p:nvSpPr>
        <p:spPr bwMode="gray">
          <a:xfrm>
            <a:off x="3766681" y="5054063"/>
            <a:ext cx="3776460" cy="12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788" baseline="0" dirty="0">
                <a:solidFill>
                  <a:schemeClr val="accent6"/>
                </a:solidFill>
                <a:latin typeface="+mn-lt"/>
              </a:rPr>
              <a:t>Document type | Date</a:t>
            </a:r>
          </a:p>
        </p:txBody>
      </p:sp>
      <p:sp>
        <p:nvSpPr>
          <p:cNvPr id="5" name="doc id"/>
          <p:cNvSpPr txBox="1">
            <a:spLocks noChangeArrowheads="1"/>
          </p:cNvSpPr>
          <p:nvPr/>
        </p:nvSpPr>
        <p:spPr bwMode="white">
          <a:xfrm>
            <a:off x="8615933" y="37255"/>
            <a:ext cx="30129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GB" sz="450" baseline="0" dirty="0">
              <a:solidFill>
                <a:srgbClr val="FFFFFF"/>
              </a:solidFill>
              <a:latin typeface="+mn-lt"/>
            </a:endParaRPr>
          </a:p>
        </p:txBody>
      </p:sp>
      <p:pic>
        <p:nvPicPr>
          <p:cNvPr id="11" name="Picture 4" descr="Image result for world health organisation logo png"/>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6682"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a:cxnSpLocks/>
          </p:cNvCxnSpPr>
          <p:nvPr/>
        </p:nvCxnSpPr>
        <p:spPr>
          <a:xfrm flipH="1">
            <a:off x="3771241" y="4006419"/>
            <a:ext cx="3771900"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4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859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spid="_x0000_s7171"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513859"/>
            <a:endParaRPr lang="en-GB" sz="459" baseline="0" dirty="0">
              <a:solidFill>
                <a:srgbClr val="808080"/>
              </a:solidFill>
              <a:latin typeface="+mn-lt"/>
              <a:ea typeface="+mn-ea"/>
            </a:endParaRPr>
          </a:p>
        </p:txBody>
      </p:sp>
    </p:spTree>
    <p:extLst>
      <p:ext uri="{BB962C8B-B14F-4D97-AF65-F5344CB8AC3E}">
        <p14:creationId xmlns:p14="http://schemas.microsoft.com/office/powerpoint/2010/main" val="64173361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92"/>
          <a:ext cx="1587" cy="1587"/>
        </p:xfrm>
        <a:graphic>
          <a:graphicData uri="http://schemas.openxmlformats.org/presentationml/2006/ole">
            <mc:AlternateContent xmlns:mc="http://schemas.openxmlformats.org/markup-compatibility/2006">
              <mc:Choice xmlns:v="urn:schemas-microsoft-com:vml" Requires="v">
                <p:oleObj spid="_x0000_s8195" name="think-cell Slide" r:id="rId4" imgW="395" imgH="394" progId="TCLayout.ActiveDocument.1">
                  <p:embed/>
                </p:oleObj>
              </mc:Choice>
              <mc:Fallback>
                <p:oleObj name="think-cell Slide" r:id="rId4" imgW="395" imgH="394" progId="TCLayout.ActiveDocument.1">
                  <p:embed/>
                  <p:pic>
                    <p:nvPicPr>
                      <p:cNvPr id="3" name="Object 2" hidden="1"/>
                      <p:cNvPicPr/>
                      <p:nvPr/>
                    </p:nvPicPr>
                    <p:blipFill>
                      <a:blip r:embed="rId5"/>
                      <a:stretch>
                        <a:fillRect/>
                      </a:stretch>
                    </p:blipFill>
                    <p:spPr>
                      <a:xfrm>
                        <a:off x="1589" y="1592"/>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107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alpha val="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622" y="1623"/>
          <a:ext cx="1619" cy="1619"/>
        </p:xfrm>
        <a:graphic>
          <a:graphicData uri="http://schemas.openxmlformats.org/presentationml/2006/ole">
            <mc:AlternateContent xmlns:mc="http://schemas.openxmlformats.org/markup-compatibility/2006">
              <mc:Choice xmlns:v="urn:schemas-microsoft-com:vml" Requires="v">
                <p:oleObj spid="_x0000_s102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622" y="1623"/>
                        <a:ext cx="1619" cy="1619"/>
                      </a:xfrm>
                      <a:prstGeom prst="rect">
                        <a:avLst/>
                      </a:prstGeom>
                    </p:spPr>
                  </p:pic>
                </p:oleObj>
              </mc:Fallback>
            </mc:AlternateContent>
          </a:graphicData>
        </a:graphic>
      </p:graphicFrame>
      <p:pic>
        <p:nvPicPr>
          <p:cNvPr id="17" name="Picture 16"/>
          <p:cNvPicPr>
            <a:picLocks noChangeAspect="1" noChangeArrowheads="1"/>
          </p:cNvPicPr>
          <p:nvPr/>
        </p:nvPicPr>
        <p:blipFill rotWithShape="1">
          <a:blip r:embed="rId6" cstate="email">
            <a:duotone>
              <a:prstClr val="black"/>
              <a:schemeClr val="accent1">
                <a:tint val="45000"/>
                <a:satMod val="400000"/>
              </a:schemeClr>
            </a:duotone>
            <a:extLst>
              <a:ext uri="{28A0092B-C50C-407E-A947-70E740481C1C}">
                <a14:useLocalDpi xmlns:a14="http://schemas.microsoft.com/office/drawing/2010/main"/>
              </a:ext>
            </a:extLst>
          </a:blip>
          <a:srcRect l="31571" t="15759" r="21330" b="5518"/>
          <a:stretch/>
        </p:blipFill>
        <p:spPr bwMode="auto">
          <a:xfrm>
            <a:off x="0" y="189591"/>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8" name="Freeform 17"/>
          <p:cNvSpPr/>
          <p:nvPr/>
        </p:nvSpPr>
        <p:spPr>
          <a:xfrm>
            <a:off x="-1"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Freeform 18"/>
          <p:cNvSpPr/>
          <p:nvPr/>
        </p:nvSpPr>
        <p:spPr>
          <a:xfrm rot="16200000" flipH="1" flipV="1">
            <a:off x="-129971" y="2575671"/>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Freeform 19"/>
          <p:cNvSpPr/>
          <p:nvPr/>
        </p:nvSpPr>
        <p:spPr>
          <a:xfrm rot="16200000" flipH="1" flipV="1">
            <a:off x="-1354143" y="1543734"/>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14" name="Title"/>
          <p:cNvSpPr>
            <a:spLocks noGrp="1" noChangeArrowheads="1"/>
          </p:cNvSpPr>
          <p:nvPr>
            <p:ph type="ctrTitle"/>
          </p:nvPr>
        </p:nvSpPr>
        <p:spPr>
          <a:xfrm>
            <a:off x="3766681" y="3528489"/>
            <a:ext cx="3776460" cy="369332"/>
          </a:xfrm>
          <a:prstGeom prst="rect">
            <a:avLst/>
          </a:prstGeom>
        </p:spPr>
        <p:txBody>
          <a:bodyPr anchor="b" anchorCtr="0">
            <a:spAutoFit/>
          </a:bodyPr>
          <a:lstStyle>
            <a:lvl1pPr>
              <a:defRPr sz="2400" b="0" baseline="0">
                <a:solidFill>
                  <a:schemeClr val="accent2"/>
                </a:solidFill>
                <a:latin typeface="+mj-lt"/>
                <a:ea typeface="+mj-ea"/>
              </a:defRPr>
            </a:lvl1pPr>
          </a:lstStyle>
          <a:p>
            <a:pPr lvl="0" latinLnBrk="0"/>
            <a:r>
              <a:rPr lang="en-US" noProof="0"/>
              <a:t>Click to edit Master title style</a:t>
            </a:r>
            <a:endParaRPr lang="en-GB" noProof="0" dirty="0"/>
          </a:p>
        </p:txBody>
      </p:sp>
      <p:sp>
        <p:nvSpPr>
          <p:cNvPr id="13315" name="Subtitle"/>
          <p:cNvSpPr>
            <a:spLocks noGrp="1" noChangeArrowheads="1"/>
          </p:cNvSpPr>
          <p:nvPr>
            <p:ph type="subTitle" idx="1"/>
          </p:nvPr>
        </p:nvSpPr>
        <p:spPr>
          <a:xfrm>
            <a:off x="3766681" y="4102704"/>
            <a:ext cx="3776460" cy="161583"/>
          </a:xfrm>
          <a:prstGeom prst="rect">
            <a:avLst/>
          </a:prstGeom>
        </p:spPr>
        <p:txBody>
          <a:bodyPr wrap="square">
            <a:spAutoFit/>
          </a:bodyPr>
          <a:lstStyle>
            <a:lvl1pPr>
              <a:defRPr sz="1050" cap="none" baseline="0">
                <a:solidFill>
                  <a:schemeClr val="accent6"/>
                </a:solidFill>
                <a:latin typeface="+mn-lt"/>
                <a:ea typeface="+mn-ea"/>
              </a:defRPr>
            </a:lvl1pPr>
          </a:lstStyle>
          <a:p>
            <a:pPr lvl="0" latinLnBrk="0"/>
            <a:r>
              <a:rPr lang="en-US" noProof="0"/>
              <a:t>Click to edit Master subtitle style</a:t>
            </a:r>
            <a:endParaRPr lang="en-GB" noProof="0" dirty="0"/>
          </a:p>
        </p:txBody>
      </p:sp>
      <p:sp>
        <p:nvSpPr>
          <p:cNvPr id="57" name="Document type" hidden="1"/>
          <p:cNvSpPr txBox="1">
            <a:spLocks noChangeArrowheads="1"/>
          </p:cNvSpPr>
          <p:nvPr/>
        </p:nvSpPr>
        <p:spPr bwMode="gray">
          <a:xfrm>
            <a:off x="3766681" y="5013731"/>
            <a:ext cx="3776460"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1050" baseline="0" dirty="0">
                <a:solidFill>
                  <a:schemeClr val="accent6"/>
                </a:solidFill>
                <a:latin typeface="+mn-lt"/>
              </a:rPr>
              <a:t>Document type | Date</a:t>
            </a:r>
          </a:p>
        </p:txBody>
      </p:sp>
      <p:sp>
        <p:nvSpPr>
          <p:cNvPr id="5" name="doc id"/>
          <p:cNvSpPr txBox="1">
            <a:spLocks noChangeArrowheads="1"/>
          </p:cNvSpPr>
          <p:nvPr/>
        </p:nvSpPr>
        <p:spPr bwMode="white">
          <a:xfrm>
            <a:off x="8615933" y="37255"/>
            <a:ext cx="30129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GB" sz="600" baseline="0" dirty="0">
              <a:solidFill>
                <a:srgbClr val="FFFFFF"/>
              </a:solidFill>
              <a:latin typeface="+mn-lt"/>
            </a:endParaRPr>
          </a:p>
        </p:txBody>
      </p:sp>
      <p:pic>
        <p:nvPicPr>
          <p:cNvPr id="11" name="Picture 4" descr="Image result for world health organisation logo png"/>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66682" y="1224975"/>
            <a:ext cx="2750655" cy="94722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a:cxnSpLocks/>
          </p:cNvCxnSpPr>
          <p:nvPr/>
        </p:nvCxnSpPr>
        <p:spPr>
          <a:xfrm flipH="1">
            <a:off x="3771241" y="4006419"/>
            <a:ext cx="3771900" cy="0"/>
          </a:xfrm>
          <a:prstGeom prst="line">
            <a:avLst/>
          </a:prstGeom>
          <a:ln>
            <a:gradFill flip="none" rotWithShape="1">
              <a:gsLst>
                <a:gs pos="0">
                  <a:schemeClr val="accent1">
                    <a:alpha val="0"/>
                  </a:schemeClr>
                </a:gs>
                <a:gs pos="56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207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1267"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en-GB" dirty="0"/>
          </a:p>
        </p:txBody>
      </p:sp>
      <p:sp>
        <p:nvSpPr>
          <p:cNvPr id="5" name="doc id" hidden="1"/>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685145"/>
            <a:endParaRPr lang="en-GB" sz="612" baseline="0" dirty="0">
              <a:solidFill>
                <a:srgbClr val="808080"/>
              </a:solidFill>
              <a:latin typeface="+mn-lt"/>
              <a:ea typeface="+mn-ea"/>
            </a:endParaRPr>
          </a:p>
        </p:txBody>
      </p:sp>
    </p:spTree>
    <p:extLst>
      <p:ext uri="{BB962C8B-B14F-4D97-AF65-F5344CB8AC3E}">
        <p14:creationId xmlns:p14="http://schemas.microsoft.com/office/powerpoint/2010/main" val="11334976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2291" name="think-cell Slide" r:id="rId4" imgW="395" imgH="394" progId="TCLayout.ActiveDocument.1">
                  <p:embed/>
                </p:oleObj>
              </mc:Choice>
              <mc:Fallback>
                <p:oleObj name="think-cell Slide" r:id="rId4" imgW="395" imgH="394"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6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932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42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8867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w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w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58.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3.jpeg"/><Relationship Id="rId2" Type="http://schemas.openxmlformats.org/officeDocument/2006/relationships/slideLayout" Target="../slideLayouts/slideLayout57.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56.xml"/><Relationship Id="rId6" Type="http://schemas.openxmlformats.org/officeDocument/2006/relationships/tags" Target="../tags/tag1.xml"/><Relationship Id="rId11" Type="http://schemas.openxmlformats.org/officeDocument/2006/relationships/tags" Target="../tags/tag6.xml"/><Relationship Id="rId24" Type="http://schemas.openxmlformats.org/officeDocument/2006/relationships/image" Target="../media/image2.emf"/><Relationship Id="rId5" Type="http://schemas.openxmlformats.org/officeDocument/2006/relationships/vmlDrawing" Target="../drawings/vmlDrawing1.vml"/><Relationship Id="rId15" Type="http://schemas.openxmlformats.org/officeDocument/2006/relationships/tags" Target="../tags/tag10.xml"/><Relationship Id="rId23" Type="http://schemas.openxmlformats.org/officeDocument/2006/relationships/oleObject" Target="../embeddings/oleObject1.bin"/><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theme" Target="../theme/theme6.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61.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3.jpeg"/><Relationship Id="rId2" Type="http://schemas.openxmlformats.org/officeDocument/2006/relationships/slideLayout" Target="../slideLayouts/slideLayout60.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59.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2.emf"/><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oleObject" Target="../embeddings/oleObject5.bin"/><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7.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3" Type="http://schemas.openxmlformats.org/officeDocument/2006/relationships/slideLayout" Target="../slideLayouts/slideLayout64.xml"/><Relationship Id="rId21" Type="http://schemas.openxmlformats.org/officeDocument/2006/relationships/tags" Target="../tags/tag56.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image" Target="../media/image3.jpeg"/><Relationship Id="rId2" Type="http://schemas.openxmlformats.org/officeDocument/2006/relationships/slideLayout" Target="../slideLayouts/slideLayout63.xml"/><Relationship Id="rId16" Type="http://schemas.openxmlformats.org/officeDocument/2006/relationships/tags" Target="../tags/tag51.xml"/><Relationship Id="rId20" Type="http://schemas.openxmlformats.org/officeDocument/2006/relationships/tags" Target="../tags/tag55.xml"/><Relationship Id="rId1" Type="http://schemas.openxmlformats.org/officeDocument/2006/relationships/slideLayout" Target="../slideLayouts/slideLayout62.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2.emf"/><Relationship Id="rId5" Type="http://schemas.openxmlformats.org/officeDocument/2006/relationships/vmlDrawing" Target="../drawings/vmlDrawing9.vml"/><Relationship Id="rId15" Type="http://schemas.openxmlformats.org/officeDocument/2006/relationships/tags" Target="../tags/tag50.xml"/><Relationship Id="rId23" Type="http://schemas.openxmlformats.org/officeDocument/2006/relationships/oleObject" Target="../embeddings/oleObject9.bin"/><Relationship Id="rId10" Type="http://schemas.openxmlformats.org/officeDocument/2006/relationships/tags" Target="../tags/tag45.xml"/><Relationship Id="rId19" Type="http://schemas.openxmlformats.org/officeDocument/2006/relationships/tags" Target="../tags/tag54.xml"/><Relationship Id="rId4" Type="http://schemas.openxmlformats.org/officeDocument/2006/relationships/theme" Target="../theme/theme8.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tags" Target="../tags/tag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68313" y="1500188"/>
            <a:ext cx="8148637"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8436" name="Line 4"/>
          <p:cNvSpPr>
            <a:spLocks noChangeShapeType="1"/>
          </p:cNvSpPr>
          <p:nvPr/>
        </p:nvSpPr>
        <p:spPr bwMode="auto">
          <a:xfrm>
            <a:off x="0" y="1277938"/>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8437" name="Rectangle 5"/>
          <p:cNvSpPr>
            <a:spLocks noChangeArrowheads="1"/>
          </p:cNvSpPr>
          <p:nvPr/>
        </p:nvSpPr>
        <p:spPr bwMode="auto">
          <a:xfrm>
            <a:off x="1588" y="6015038"/>
            <a:ext cx="9144000" cy="84296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030"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fld id="{7D6FCF76-1E1F-48EE-9812-D5092D3BF352}" type="slidenum">
              <a:rPr lang="ar-SA" sz="1500">
                <a:solidFill>
                  <a:srgbClr val="72BBE8"/>
                </a:solidFill>
                <a:effectLst/>
                <a:latin typeface="Arial Narrow" pitchFamily="34" charset="0"/>
              </a:rPr>
              <a:pPr rtl="0"/>
              <a:t>‹#›</a:t>
            </a:fld>
            <a:r>
              <a:rPr lang="en-US" sz="1500">
                <a:solidFill>
                  <a:srgbClr val="72BBE8"/>
                </a:solidFill>
                <a:effectLst/>
                <a:latin typeface="Arial Narrow" pitchFamily="34" charset="0"/>
              </a:rPr>
              <a:t> </a:t>
            </a:r>
            <a:r>
              <a:rPr lang="en-US" sz="2100" baseline="14000">
                <a:effectLst/>
                <a:latin typeface="Arial Narrow" pitchFamily="34" charset="0"/>
              </a:rPr>
              <a:t>|</a:t>
            </a:r>
          </a:p>
        </p:txBody>
      </p:sp>
      <p:sp>
        <p:nvSpPr>
          <p:cNvPr id="1031" name="Picture 8" descr="WHO-EN-BW-H"/>
          <p:cNvSpPr>
            <a:spLocks noChangeAspect="1" noChangeArrowheads="1"/>
          </p:cNvSpPr>
          <p:nvPr/>
        </p:nvSpPr>
        <p:spPr bwMode="auto">
          <a:xfrm>
            <a:off x="6216650" y="6015038"/>
            <a:ext cx="24098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0"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98" r:id="rId11"/>
  </p:sldLayoutIdLst>
  <p:txStyles>
    <p:title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F0587E3-5223-47C6-AF7A-040A371CFB13}" type="datetimeFigureOut">
              <a:rPr lang="en-US"/>
              <a:pPr>
                <a:defRPr/>
              </a:pPr>
              <a:t>8/20/2020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13B466-9BF9-47CB-844E-79EA62AA69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174" name="Line 6"/>
          <p:cNvSpPr>
            <a:spLocks noChangeShapeType="1"/>
          </p:cNvSpPr>
          <p:nvPr/>
        </p:nvSpPr>
        <p:spPr bwMode="auto">
          <a:xfrm>
            <a:off x="0" y="1246909"/>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78082" tIns="39042" rIns="78082" bIns="39042"/>
          <a:lstStyle/>
          <a:p>
            <a:endParaRPr lang="en-GB" sz="3335"/>
          </a:p>
        </p:txBody>
      </p:sp>
      <p:sp>
        <p:nvSpPr>
          <p:cNvPr id="7180"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082" tIns="39042" rIns="78082" bIns="39042" anchor="ctr"/>
          <a:lstStyle/>
          <a:p>
            <a:endParaRPr lang="en-GB" sz="3335"/>
          </a:p>
        </p:txBody>
      </p:sp>
      <p:sp>
        <p:nvSpPr>
          <p:cNvPr id="7181" name="Rectangle 13"/>
          <p:cNvSpPr>
            <a:spLocks noChangeArrowheads="1"/>
          </p:cNvSpPr>
          <p:nvPr/>
        </p:nvSpPr>
        <p:spPr bwMode="auto">
          <a:xfrm>
            <a:off x="927204" y="6426045"/>
            <a:ext cx="4247561"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890601" rtl="0"/>
            <a:r>
              <a:rPr lang="en-GB" sz="1197" dirty="0">
                <a:solidFill>
                  <a:srgbClr val="96CCEE"/>
                </a:solidFill>
                <a:latin typeface="Arial Narrow" pitchFamily="34" charset="0"/>
              </a:rPr>
              <a:t>WHO guidelines </a:t>
            </a:r>
          </a:p>
        </p:txBody>
      </p:sp>
      <p:sp>
        <p:nvSpPr>
          <p:cNvPr id="7182" name="Rectangle 14"/>
          <p:cNvSpPr>
            <a:spLocks noChangeArrowheads="1"/>
          </p:cNvSpPr>
          <p:nvPr/>
        </p:nvSpPr>
        <p:spPr bwMode="auto">
          <a:xfrm>
            <a:off x="359736" y="6398688"/>
            <a:ext cx="355660" cy="3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890601" rtl="0"/>
            <a:fld id="{2AC200DF-13EA-463E-8D3F-EFA2E85E647A}" type="slidenum">
              <a:rPr lang="ar-SA" sz="1454">
                <a:solidFill>
                  <a:srgbClr val="72BBE8"/>
                </a:solidFill>
                <a:latin typeface="Arial Narrow" pitchFamily="34" charset="0"/>
              </a:rPr>
              <a:pPr algn="r" defTabSz="890601" rtl="0"/>
              <a:t>‹#›</a:t>
            </a:fld>
            <a:r>
              <a:rPr lang="en-GB" sz="1454">
                <a:solidFill>
                  <a:srgbClr val="72BBE8"/>
                </a:solidFill>
                <a:latin typeface="Arial Narrow" pitchFamily="34" charset="0"/>
              </a:rPr>
              <a:t> </a:t>
            </a:r>
            <a:r>
              <a:rPr lang="en-US" sz="2052" baseline="14000">
                <a:solidFill>
                  <a:srgbClr val="FFFFFF"/>
                </a:solidFill>
                <a:latin typeface="Arial Narrow" pitchFamily="34" charset="0"/>
              </a:rPr>
              <a:t>|</a:t>
            </a:r>
          </a:p>
        </p:txBody>
      </p:sp>
      <p:pic>
        <p:nvPicPr>
          <p:cNvPr id="7185"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1785" y="6040214"/>
            <a:ext cx="2207266"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21035"/>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defTabSz="890601" rtl="0" fontAlgn="base">
        <a:spcBef>
          <a:spcPct val="0"/>
        </a:spcBef>
        <a:spcAft>
          <a:spcPct val="0"/>
        </a:spcAft>
        <a:defRPr sz="3420" b="1">
          <a:solidFill>
            <a:srgbClr val="000066"/>
          </a:solidFill>
          <a:latin typeface="+mj-lt"/>
          <a:ea typeface="+mj-ea"/>
          <a:cs typeface="+mj-cs"/>
        </a:defRPr>
      </a:lvl1pPr>
      <a:lvl2pPr algn="ctr" defTabSz="890601" rtl="0" fontAlgn="base">
        <a:spcBef>
          <a:spcPct val="0"/>
        </a:spcBef>
        <a:spcAft>
          <a:spcPct val="0"/>
        </a:spcAft>
        <a:defRPr sz="3420" b="1">
          <a:solidFill>
            <a:srgbClr val="000066"/>
          </a:solidFill>
          <a:latin typeface="Arial" charset="0"/>
          <a:cs typeface="Arial" charset="0"/>
        </a:defRPr>
      </a:lvl2pPr>
      <a:lvl3pPr algn="ctr" defTabSz="890601" rtl="0" fontAlgn="base">
        <a:spcBef>
          <a:spcPct val="0"/>
        </a:spcBef>
        <a:spcAft>
          <a:spcPct val="0"/>
        </a:spcAft>
        <a:defRPr sz="3420" b="1">
          <a:solidFill>
            <a:srgbClr val="000066"/>
          </a:solidFill>
          <a:latin typeface="Arial" charset="0"/>
          <a:cs typeface="Arial" charset="0"/>
        </a:defRPr>
      </a:lvl3pPr>
      <a:lvl4pPr algn="ctr" defTabSz="890601" rtl="0" fontAlgn="base">
        <a:spcBef>
          <a:spcPct val="0"/>
        </a:spcBef>
        <a:spcAft>
          <a:spcPct val="0"/>
        </a:spcAft>
        <a:defRPr sz="3420" b="1">
          <a:solidFill>
            <a:srgbClr val="000066"/>
          </a:solidFill>
          <a:latin typeface="Arial" charset="0"/>
          <a:cs typeface="Arial" charset="0"/>
        </a:defRPr>
      </a:lvl4pPr>
      <a:lvl5pPr algn="ctr" defTabSz="890601" rtl="0" fontAlgn="base">
        <a:spcBef>
          <a:spcPct val="0"/>
        </a:spcBef>
        <a:spcAft>
          <a:spcPct val="0"/>
        </a:spcAft>
        <a:defRPr sz="3420" b="1">
          <a:solidFill>
            <a:srgbClr val="000066"/>
          </a:solidFill>
          <a:latin typeface="Arial" charset="0"/>
          <a:cs typeface="Arial" charset="0"/>
        </a:defRPr>
      </a:lvl5pPr>
      <a:lvl6pPr marL="390400" algn="ctr" defTabSz="890601" rtl="0" fontAlgn="base">
        <a:spcBef>
          <a:spcPct val="0"/>
        </a:spcBef>
        <a:spcAft>
          <a:spcPct val="0"/>
        </a:spcAft>
        <a:defRPr sz="3420" b="1">
          <a:solidFill>
            <a:srgbClr val="000066"/>
          </a:solidFill>
          <a:latin typeface="Arial" charset="0"/>
          <a:cs typeface="Arial" charset="0"/>
        </a:defRPr>
      </a:lvl6pPr>
      <a:lvl7pPr marL="780797" algn="ctr" defTabSz="890601" rtl="0" fontAlgn="base">
        <a:spcBef>
          <a:spcPct val="0"/>
        </a:spcBef>
        <a:spcAft>
          <a:spcPct val="0"/>
        </a:spcAft>
        <a:defRPr sz="3420" b="1">
          <a:solidFill>
            <a:srgbClr val="000066"/>
          </a:solidFill>
          <a:latin typeface="Arial" charset="0"/>
          <a:cs typeface="Arial" charset="0"/>
        </a:defRPr>
      </a:lvl7pPr>
      <a:lvl8pPr marL="1171201" algn="ctr" defTabSz="890601" rtl="0" fontAlgn="base">
        <a:spcBef>
          <a:spcPct val="0"/>
        </a:spcBef>
        <a:spcAft>
          <a:spcPct val="0"/>
        </a:spcAft>
        <a:defRPr sz="3420" b="1">
          <a:solidFill>
            <a:srgbClr val="000066"/>
          </a:solidFill>
          <a:latin typeface="Arial" charset="0"/>
          <a:cs typeface="Arial" charset="0"/>
        </a:defRPr>
      </a:lvl8pPr>
      <a:lvl9pPr marL="1561599" algn="ctr" defTabSz="890601" rtl="0" fontAlgn="base">
        <a:spcBef>
          <a:spcPct val="0"/>
        </a:spcBef>
        <a:spcAft>
          <a:spcPct val="0"/>
        </a:spcAft>
        <a:defRPr sz="3420" b="1">
          <a:solidFill>
            <a:srgbClr val="000066"/>
          </a:solidFill>
          <a:latin typeface="Arial" charset="0"/>
          <a:cs typeface="Arial" charset="0"/>
        </a:defRPr>
      </a:lvl9pPr>
    </p:titleStyle>
    <p:bodyStyle>
      <a:lvl1pPr marL="333466" indent="-333466" algn="l" defTabSz="890601" rtl="0" fontAlgn="base">
        <a:spcBef>
          <a:spcPct val="80000"/>
        </a:spcBef>
        <a:spcAft>
          <a:spcPct val="0"/>
        </a:spcAft>
        <a:buClr>
          <a:srgbClr val="1E7FB8"/>
        </a:buClr>
        <a:buFont typeface="Wingdings" pitchFamily="2" charset="2"/>
        <a:buChar char="l"/>
        <a:defRPr sz="2480">
          <a:solidFill>
            <a:srgbClr val="000066"/>
          </a:solidFill>
          <a:latin typeface="+mn-lt"/>
          <a:ea typeface="+mn-ea"/>
          <a:cs typeface="+mn-cs"/>
        </a:defRPr>
      </a:lvl1pPr>
      <a:lvl2pPr marL="784868" indent="-275180" algn="l" defTabSz="890601" rtl="0" fontAlgn="base">
        <a:spcBef>
          <a:spcPct val="20000"/>
        </a:spcBef>
        <a:spcAft>
          <a:spcPct val="0"/>
        </a:spcAft>
        <a:buClr>
          <a:srgbClr val="1E7FB8"/>
        </a:buClr>
        <a:buFont typeface="Arial" charset="0"/>
        <a:buChar char="–"/>
        <a:defRPr sz="2052">
          <a:solidFill>
            <a:srgbClr val="000066"/>
          </a:solidFill>
          <a:latin typeface="+mn-lt"/>
          <a:cs typeface="+mn-cs"/>
        </a:defRPr>
      </a:lvl2pPr>
      <a:lvl3pPr marL="1224068" indent="-262977" algn="l" defTabSz="890601" rtl="0" fontAlgn="base">
        <a:spcBef>
          <a:spcPct val="20000"/>
        </a:spcBef>
        <a:spcAft>
          <a:spcPct val="0"/>
        </a:spcAft>
        <a:buClr>
          <a:srgbClr val="1E7FB8"/>
        </a:buClr>
        <a:buChar char="•"/>
        <a:defRPr sz="2052">
          <a:solidFill>
            <a:srgbClr val="000066"/>
          </a:solidFill>
          <a:latin typeface="Arial Narrow" pitchFamily="34" charset="0"/>
          <a:cs typeface="+mn-cs"/>
        </a:defRPr>
      </a:lvl3pPr>
      <a:lvl4pPr marL="1621246" indent="-220956" algn="l" defTabSz="890601" rtl="0" fontAlgn="base">
        <a:spcBef>
          <a:spcPct val="20000"/>
        </a:spcBef>
        <a:spcAft>
          <a:spcPct val="0"/>
        </a:spcAft>
        <a:buClr>
          <a:srgbClr val="1E7FB8"/>
        </a:buClr>
        <a:buChar char="–"/>
        <a:defRPr sz="2052">
          <a:solidFill>
            <a:srgbClr val="000066"/>
          </a:solidFill>
          <a:latin typeface="Arial Narrow" pitchFamily="34" charset="0"/>
          <a:cs typeface="+mn-cs"/>
        </a:defRPr>
      </a:lvl4pPr>
      <a:lvl5pPr marL="1937090" indent="-140978" algn="r" defTabSz="890601" rtl="1" fontAlgn="base">
        <a:spcBef>
          <a:spcPct val="20000"/>
        </a:spcBef>
        <a:spcAft>
          <a:spcPct val="0"/>
        </a:spcAft>
        <a:buChar char="»"/>
        <a:defRPr sz="1967">
          <a:solidFill>
            <a:srgbClr val="000066"/>
          </a:solidFill>
          <a:latin typeface="+mn-lt"/>
          <a:cs typeface="+mn-cs"/>
        </a:defRPr>
      </a:lvl5pPr>
      <a:lvl6pPr marL="2327492" indent="-140978" algn="r" defTabSz="890601" rtl="1" fontAlgn="base">
        <a:spcBef>
          <a:spcPct val="20000"/>
        </a:spcBef>
        <a:spcAft>
          <a:spcPct val="0"/>
        </a:spcAft>
        <a:buChar char="»"/>
        <a:defRPr sz="1967">
          <a:solidFill>
            <a:srgbClr val="000066"/>
          </a:solidFill>
          <a:latin typeface="+mn-lt"/>
          <a:cs typeface="+mn-cs"/>
        </a:defRPr>
      </a:lvl6pPr>
      <a:lvl7pPr marL="2717891" indent="-140978" algn="r" defTabSz="890601" rtl="1" fontAlgn="base">
        <a:spcBef>
          <a:spcPct val="20000"/>
        </a:spcBef>
        <a:spcAft>
          <a:spcPct val="0"/>
        </a:spcAft>
        <a:buChar char="»"/>
        <a:defRPr sz="1967">
          <a:solidFill>
            <a:srgbClr val="000066"/>
          </a:solidFill>
          <a:latin typeface="+mn-lt"/>
          <a:cs typeface="+mn-cs"/>
        </a:defRPr>
      </a:lvl7pPr>
      <a:lvl8pPr marL="3108292" indent="-140978" algn="r" defTabSz="890601" rtl="1" fontAlgn="base">
        <a:spcBef>
          <a:spcPct val="20000"/>
        </a:spcBef>
        <a:spcAft>
          <a:spcPct val="0"/>
        </a:spcAft>
        <a:buChar char="»"/>
        <a:defRPr sz="1967">
          <a:solidFill>
            <a:srgbClr val="000066"/>
          </a:solidFill>
          <a:latin typeface="+mn-lt"/>
          <a:cs typeface="+mn-cs"/>
        </a:defRPr>
      </a:lvl8pPr>
      <a:lvl9pPr marL="3498692" indent="-140978" algn="r" defTabSz="890601" rtl="1" fontAlgn="base">
        <a:spcBef>
          <a:spcPct val="20000"/>
        </a:spcBef>
        <a:spcAft>
          <a:spcPct val="0"/>
        </a:spcAft>
        <a:buChar char="»"/>
        <a:defRPr sz="1967">
          <a:solidFill>
            <a:srgbClr val="000066"/>
          </a:solidFill>
          <a:latin typeface="+mn-lt"/>
          <a:cs typeface="+mn-cs"/>
        </a:defRPr>
      </a:lvl9pPr>
    </p:bodyStyle>
    <p:otherStyle>
      <a:defPPr>
        <a:defRPr lang="en-US"/>
      </a:defPPr>
      <a:lvl1pPr marL="0" algn="l" defTabSz="780797" rtl="0" eaLnBrk="1" latinLnBrk="0" hangingPunct="1">
        <a:defRPr sz="1539" kern="1200">
          <a:solidFill>
            <a:schemeClr val="tx1"/>
          </a:solidFill>
          <a:latin typeface="+mn-lt"/>
          <a:ea typeface="+mn-ea"/>
          <a:cs typeface="+mn-cs"/>
        </a:defRPr>
      </a:lvl1pPr>
      <a:lvl2pPr marL="390400" algn="l" defTabSz="780797" rtl="0" eaLnBrk="1" latinLnBrk="0" hangingPunct="1">
        <a:defRPr sz="1539" kern="1200">
          <a:solidFill>
            <a:schemeClr val="tx1"/>
          </a:solidFill>
          <a:latin typeface="+mn-lt"/>
          <a:ea typeface="+mn-ea"/>
          <a:cs typeface="+mn-cs"/>
        </a:defRPr>
      </a:lvl2pPr>
      <a:lvl3pPr marL="780797" algn="l" defTabSz="780797" rtl="0" eaLnBrk="1" latinLnBrk="0" hangingPunct="1">
        <a:defRPr sz="1539" kern="1200">
          <a:solidFill>
            <a:schemeClr val="tx1"/>
          </a:solidFill>
          <a:latin typeface="+mn-lt"/>
          <a:ea typeface="+mn-ea"/>
          <a:cs typeface="+mn-cs"/>
        </a:defRPr>
      </a:lvl3pPr>
      <a:lvl4pPr marL="1171201" algn="l" defTabSz="780797" rtl="0" eaLnBrk="1" latinLnBrk="0" hangingPunct="1">
        <a:defRPr sz="1539" kern="1200">
          <a:solidFill>
            <a:schemeClr val="tx1"/>
          </a:solidFill>
          <a:latin typeface="+mn-lt"/>
          <a:ea typeface="+mn-ea"/>
          <a:cs typeface="+mn-cs"/>
        </a:defRPr>
      </a:lvl4pPr>
      <a:lvl5pPr marL="1561599" algn="l" defTabSz="780797" rtl="0" eaLnBrk="1" latinLnBrk="0" hangingPunct="1">
        <a:defRPr sz="1539" kern="1200">
          <a:solidFill>
            <a:schemeClr val="tx1"/>
          </a:solidFill>
          <a:latin typeface="+mn-lt"/>
          <a:ea typeface="+mn-ea"/>
          <a:cs typeface="+mn-cs"/>
        </a:defRPr>
      </a:lvl5pPr>
      <a:lvl6pPr marL="1952002" algn="l" defTabSz="780797" rtl="0" eaLnBrk="1" latinLnBrk="0" hangingPunct="1">
        <a:defRPr sz="1539" kern="1200">
          <a:solidFill>
            <a:schemeClr val="tx1"/>
          </a:solidFill>
          <a:latin typeface="+mn-lt"/>
          <a:ea typeface="+mn-ea"/>
          <a:cs typeface="+mn-cs"/>
        </a:defRPr>
      </a:lvl6pPr>
      <a:lvl7pPr marL="2342402" algn="l" defTabSz="780797" rtl="0" eaLnBrk="1" latinLnBrk="0" hangingPunct="1">
        <a:defRPr sz="1539" kern="1200">
          <a:solidFill>
            <a:schemeClr val="tx1"/>
          </a:solidFill>
          <a:latin typeface="+mn-lt"/>
          <a:ea typeface="+mn-ea"/>
          <a:cs typeface="+mn-cs"/>
        </a:defRPr>
      </a:lvl7pPr>
      <a:lvl8pPr marL="2732802" algn="l" defTabSz="780797" rtl="0" eaLnBrk="1" latinLnBrk="0" hangingPunct="1">
        <a:defRPr sz="1539" kern="1200">
          <a:solidFill>
            <a:schemeClr val="tx1"/>
          </a:solidFill>
          <a:latin typeface="+mn-lt"/>
          <a:ea typeface="+mn-ea"/>
          <a:cs typeface="+mn-cs"/>
        </a:defRPr>
      </a:lvl8pPr>
      <a:lvl9pPr marL="3123201" algn="l" defTabSz="780797" rtl="0" eaLnBrk="1" latinLnBrk="0" hangingPunct="1">
        <a:defRPr sz="153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174" name="Line 6"/>
          <p:cNvSpPr>
            <a:spLocks noChangeShapeType="1"/>
          </p:cNvSpPr>
          <p:nvPr/>
        </p:nvSpPr>
        <p:spPr bwMode="auto">
          <a:xfrm>
            <a:off x="0" y="1246909"/>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78095" tIns="39048" rIns="78095" bIns="39048"/>
          <a:lstStyle/>
          <a:p>
            <a:endParaRPr lang="en-GB" sz="3335"/>
          </a:p>
        </p:txBody>
      </p:sp>
      <p:sp>
        <p:nvSpPr>
          <p:cNvPr id="7180"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095" tIns="39048" rIns="78095" bIns="39048" anchor="ctr"/>
          <a:lstStyle/>
          <a:p>
            <a:endParaRPr lang="en-GB" sz="3335"/>
          </a:p>
        </p:txBody>
      </p:sp>
      <p:sp>
        <p:nvSpPr>
          <p:cNvPr id="7181" name="Rectangle 13"/>
          <p:cNvSpPr>
            <a:spLocks noChangeArrowheads="1"/>
          </p:cNvSpPr>
          <p:nvPr/>
        </p:nvSpPr>
        <p:spPr bwMode="auto">
          <a:xfrm>
            <a:off x="927168" y="6426045"/>
            <a:ext cx="4247561" cy="4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890759" rtl="0"/>
            <a:r>
              <a:rPr lang="en-GB" sz="1197" dirty="0">
                <a:solidFill>
                  <a:srgbClr val="96CCEE"/>
                </a:solidFill>
                <a:latin typeface="Arial Narrow" pitchFamily="34" charset="0"/>
              </a:rPr>
              <a:t>WHO guidelines </a:t>
            </a:r>
          </a:p>
        </p:txBody>
      </p:sp>
      <p:sp>
        <p:nvSpPr>
          <p:cNvPr id="7182" name="Rectangle 14"/>
          <p:cNvSpPr>
            <a:spLocks noChangeArrowheads="1"/>
          </p:cNvSpPr>
          <p:nvPr/>
        </p:nvSpPr>
        <p:spPr bwMode="auto">
          <a:xfrm>
            <a:off x="359736" y="6398688"/>
            <a:ext cx="355660" cy="3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890759" rtl="0"/>
            <a:fld id="{2AC200DF-13EA-463E-8D3F-EFA2E85E647A}" type="slidenum">
              <a:rPr lang="ar-SA" sz="1454">
                <a:solidFill>
                  <a:srgbClr val="72BBE8"/>
                </a:solidFill>
                <a:latin typeface="Arial Narrow" pitchFamily="34" charset="0"/>
              </a:rPr>
              <a:pPr algn="r" defTabSz="890759" rtl="0"/>
              <a:t>‹#›</a:t>
            </a:fld>
            <a:r>
              <a:rPr lang="en-GB" sz="1454">
                <a:solidFill>
                  <a:srgbClr val="72BBE8"/>
                </a:solidFill>
                <a:latin typeface="Arial Narrow" pitchFamily="34" charset="0"/>
              </a:rPr>
              <a:t> </a:t>
            </a:r>
            <a:r>
              <a:rPr lang="en-US" sz="2052" baseline="1400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1751" y="6040173"/>
            <a:ext cx="2207266" cy="71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145397"/>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defTabSz="890759" rtl="0" fontAlgn="base">
        <a:spcBef>
          <a:spcPct val="0"/>
        </a:spcBef>
        <a:spcAft>
          <a:spcPct val="0"/>
        </a:spcAft>
        <a:defRPr sz="3420" b="1">
          <a:solidFill>
            <a:srgbClr val="000066"/>
          </a:solidFill>
          <a:latin typeface="+mj-lt"/>
          <a:ea typeface="+mj-ea"/>
          <a:cs typeface="+mj-cs"/>
        </a:defRPr>
      </a:lvl1pPr>
      <a:lvl2pPr algn="ctr" defTabSz="890759" rtl="0" fontAlgn="base">
        <a:spcBef>
          <a:spcPct val="0"/>
        </a:spcBef>
        <a:spcAft>
          <a:spcPct val="0"/>
        </a:spcAft>
        <a:defRPr sz="3420" b="1">
          <a:solidFill>
            <a:srgbClr val="000066"/>
          </a:solidFill>
          <a:latin typeface="Arial" charset="0"/>
          <a:cs typeface="Arial" charset="0"/>
        </a:defRPr>
      </a:lvl2pPr>
      <a:lvl3pPr algn="ctr" defTabSz="890759" rtl="0" fontAlgn="base">
        <a:spcBef>
          <a:spcPct val="0"/>
        </a:spcBef>
        <a:spcAft>
          <a:spcPct val="0"/>
        </a:spcAft>
        <a:defRPr sz="3420" b="1">
          <a:solidFill>
            <a:srgbClr val="000066"/>
          </a:solidFill>
          <a:latin typeface="Arial" charset="0"/>
          <a:cs typeface="Arial" charset="0"/>
        </a:defRPr>
      </a:lvl3pPr>
      <a:lvl4pPr algn="ctr" defTabSz="890759" rtl="0" fontAlgn="base">
        <a:spcBef>
          <a:spcPct val="0"/>
        </a:spcBef>
        <a:spcAft>
          <a:spcPct val="0"/>
        </a:spcAft>
        <a:defRPr sz="3420" b="1">
          <a:solidFill>
            <a:srgbClr val="000066"/>
          </a:solidFill>
          <a:latin typeface="Arial" charset="0"/>
          <a:cs typeface="Arial" charset="0"/>
        </a:defRPr>
      </a:lvl4pPr>
      <a:lvl5pPr algn="ctr" defTabSz="890759" rtl="0" fontAlgn="base">
        <a:spcBef>
          <a:spcPct val="0"/>
        </a:spcBef>
        <a:spcAft>
          <a:spcPct val="0"/>
        </a:spcAft>
        <a:defRPr sz="3420" b="1">
          <a:solidFill>
            <a:srgbClr val="000066"/>
          </a:solidFill>
          <a:latin typeface="Arial" charset="0"/>
          <a:cs typeface="Arial" charset="0"/>
        </a:defRPr>
      </a:lvl5pPr>
      <a:lvl6pPr marL="390469" algn="ctr" defTabSz="890759" rtl="0" fontAlgn="base">
        <a:spcBef>
          <a:spcPct val="0"/>
        </a:spcBef>
        <a:spcAft>
          <a:spcPct val="0"/>
        </a:spcAft>
        <a:defRPr sz="3420" b="1">
          <a:solidFill>
            <a:srgbClr val="000066"/>
          </a:solidFill>
          <a:latin typeface="Arial" charset="0"/>
          <a:cs typeface="Arial" charset="0"/>
        </a:defRPr>
      </a:lvl6pPr>
      <a:lvl7pPr marL="780935" algn="ctr" defTabSz="890759" rtl="0" fontAlgn="base">
        <a:spcBef>
          <a:spcPct val="0"/>
        </a:spcBef>
        <a:spcAft>
          <a:spcPct val="0"/>
        </a:spcAft>
        <a:defRPr sz="3420" b="1">
          <a:solidFill>
            <a:srgbClr val="000066"/>
          </a:solidFill>
          <a:latin typeface="Arial" charset="0"/>
          <a:cs typeface="Arial" charset="0"/>
        </a:defRPr>
      </a:lvl7pPr>
      <a:lvl8pPr marL="1171407" algn="ctr" defTabSz="890759" rtl="0" fontAlgn="base">
        <a:spcBef>
          <a:spcPct val="0"/>
        </a:spcBef>
        <a:spcAft>
          <a:spcPct val="0"/>
        </a:spcAft>
        <a:defRPr sz="3420" b="1">
          <a:solidFill>
            <a:srgbClr val="000066"/>
          </a:solidFill>
          <a:latin typeface="Arial" charset="0"/>
          <a:cs typeface="Arial" charset="0"/>
        </a:defRPr>
      </a:lvl8pPr>
      <a:lvl9pPr marL="1561875" algn="ctr" defTabSz="890759" rtl="0" fontAlgn="base">
        <a:spcBef>
          <a:spcPct val="0"/>
        </a:spcBef>
        <a:spcAft>
          <a:spcPct val="0"/>
        </a:spcAft>
        <a:defRPr sz="3420" b="1">
          <a:solidFill>
            <a:srgbClr val="000066"/>
          </a:solidFill>
          <a:latin typeface="Arial" charset="0"/>
          <a:cs typeface="Arial" charset="0"/>
        </a:defRPr>
      </a:lvl9pPr>
    </p:titleStyle>
    <p:bodyStyle>
      <a:lvl1pPr marL="333525" indent="-333525" algn="l" defTabSz="890759" rtl="0" fontAlgn="base">
        <a:spcBef>
          <a:spcPct val="80000"/>
        </a:spcBef>
        <a:spcAft>
          <a:spcPct val="0"/>
        </a:spcAft>
        <a:buClr>
          <a:srgbClr val="1E7FB8"/>
        </a:buClr>
        <a:buFont typeface="Wingdings" pitchFamily="2" charset="2"/>
        <a:buChar char="l"/>
        <a:defRPr sz="2480">
          <a:solidFill>
            <a:srgbClr val="000066"/>
          </a:solidFill>
          <a:latin typeface="+mn-lt"/>
          <a:ea typeface="+mn-ea"/>
          <a:cs typeface="+mn-cs"/>
        </a:defRPr>
      </a:lvl1pPr>
      <a:lvl2pPr marL="785007" indent="-275228" algn="l" defTabSz="890759" rtl="0" fontAlgn="base">
        <a:spcBef>
          <a:spcPct val="20000"/>
        </a:spcBef>
        <a:spcAft>
          <a:spcPct val="0"/>
        </a:spcAft>
        <a:buClr>
          <a:srgbClr val="1E7FB8"/>
        </a:buClr>
        <a:buFont typeface="Arial" charset="0"/>
        <a:buChar char="–"/>
        <a:defRPr sz="2052">
          <a:solidFill>
            <a:srgbClr val="000066"/>
          </a:solidFill>
          <a:latin typeface="+mn-lt"/>
          <a:cs typeface="+mn-cs"/>
        </a:defRPr>
      </a:lvl2pPr>
      <a:lvl3pPr marL="1224283" indent="-263024" algn="l" defTabSz="890759" rtl="0" fontAlgn="base">
        <a:spcBef>
          <a:spcPct val="20000"/>
        </a:spcBef>
        <a:spcAft>
          <a:spcPct val="0"/>
        </a:spcAft>
        <a:buClr>
          <a:srgbClr val="1E7FB8"/>
        </a:buClr>
        <a:buChar char="•"/>
        <a:defRPr sz="2052">
          <a:solidFill>
            <a:srgbClr val="000066"/>
          </a:solidFill>
          <a:latin typeface="Arial Narrow" pitchFamily="34" charset="0"/>
          <a:cs typeface="+mn-cs"/>
        </a:defRPr>
      </a:lvl3pPr>
      <a:lvl4pPr marL="1621532" indent="-220995" algn="l" defTabSz="890759" rtl="0" fontAlgn="base">
        <a:spcBef>
          <a:spcPct val="20000"/>
        </a:spcBef>
        <a:spcAft>
          <a:spcPct val="0"/>
        </a:spcAft>
        <a:buClr>
          <a:srgbClr val="1E7FB8"/>
        </a:buClr>
        <a:buChar char="–"/>
        <a:defRPr sz="2052">
          <a:solidFill>
            <a:srgbClr val="000066"/>
          </a:solidFill>
          <a:latin typeface="Arial Narrow" pitchFamily="34" charset="0"/>
          <a:cs typeface="+mn-cs"/>
        </a:defRPr>
      </a:lvl4pPr>
      <a:lvl5pPr marL="1937432" indent="-141003" algn="r" defTabSz="890759" rtl="1" fontAlgn="base">
        <a:spcBef>
          <a:spcPct val="20000"/>
        </a:spcBef>
        <a:spcAft>
          <a:spcPct val="0"/>
        </a:spcAft>
        <a:buChar char="»"/>
        <a:defRPr sz="1967">
          <a:solidFill>
            <a:srgbClr val="000066"/>
          </a:solidFill>
          <a:latin typeface="+mn-lt"/>
          <a:cs typeface="+mn-cs"/>
        </a:defRPr>
      </a:lvl5pPr>
      <a:lvl6pPr marL="2327902" indent="-141003" algn="r" defTabSz="890759" rtl="1" fontAlgn="base">
        <a:spcBef>
          <a:spcPct val="20000"/>
        </a:spcBef>
        <a:spcAft>
          <a:spcPct val="0"/>
        </a:spcAft>
        <a:buChar char="»"/>
        <a:defRPr sz="1967">
          <a:solidFill>
            <a:srgbClr val="000066"/>
          </a:solidFill>
          <a:latin typeface="+mn-lt"/>
          <a:cs typeface="+mn-cs"/>
        </a:defRPr>
      </a:lvl6pPr>
      <a:lvl7pPr marL="2718371" indent="-141003" algn="r" defTabSz="890759" rtl="1" fontAlgn="base">
        <a:spcBef>
          <a:spcPct val="20000"/>
        </a:spcBef>
        <a:spcAft>
          <a:spcPct val="0"/>
        </a:spcAft>
        <a:buChar char="»"/>
        <a:defRPr sz="1967">
          <a:solidFill>
            <a:srgbClr val="000066"/>
          </a:solidFill>
          <a:latin typeface="+mn-lt"/>
          <a:cs typeface="+mn-cs"/>
        </a:defRPr>
      </a:lvl7pPr>
      <a:lvl8pPr marL="3108840" indent="-141003" algn="r" defTabSz="890759" rtl="1" fontAlgn="base">
        <a:spcBef>
          <a:spcPct val="20000"/>
        </a:spcBef>
        <a:spcAft>
          <a:spcPct val="0"/>
        </a:spcAft>
        <a:buChar char="»"/>
        <a:defRPr sz="1967">
          <a:solidFill>
            <a:srgbClr val="000066"/>
          </a:solidFill>
          <a:latin typeface="+mn-lt"/>
          <a:cs typeface="+mn-cs"/>
        </a:defRPr>
      </a:lvl8pPr>
      <a:lvl9pPr marL="3499309" indent="-141003" algn="r" defTabSz="890759" rtl="1" fontAlgn="base">
        <a:spcBef>
          <a:spcPct val="20000"/>
        </a:spcBef>
        <a:spcAft>
          <a:spcPct val="0"/>
        </a:spcAft>
        <a:buChar char="»"/>
        <a:defRPr sz="1967">
          <a:solidFill>
            <a:srgbClr val="000066"/>
          </a:solidFill>
          <a:latin typeface="+mn-lt"/>
          <a:cs typeface="+mn-cs"/>
        </a:defRPr>
      </a:lvl9pPr>
    </p:bodyStyle>
    <p:otherStyle>
      <a:defPPr>
        <a:defRPr lang="en-US"/>
      </a:defPPr>
      <a:lvl1pPr marL="0" algn="l" defTabSz="780935" rtl="0" eaLnBrk="1" latinLnBrk="0" hangingPunct="1">
        <a:defRPr sz="1539" kern="1200">
          <a:solidFill>
            <a:schemeClr val="tx1"/>
          </a:solidFill>
          <a:latin typeface="+mn-lt"/>
          <a:ea typeface="+mn-ea"/>
          <a:cs typeface="+mn-cs"/>
        </a:defRPr>
      </a:lvl1pPr>
      <a:lvl2pPr marL="390469" algn="l" defTabSz="780935" rtl="0" eaLnBrk="1" latinLnBrk="0" hangingPunct="1">
        <a:defRPr sz="1539" kern="1200">
          <a:solidFill>
            <a:schemeClr val="tx1"/>
          </a:solidFill>
          <a:latin typeface="+mn-lt"/>
          <a:ea typeface="+mn-ea"/>
          <a:cs typeface="+mn-cs"/>
        </a:defRPr>
      </a:lvl2pPr>
      <a:lvl3pPr marL="780935" algn="l" defTabSz="780935" rtl="0" eaLnBrk="1" latinLnBrk="0" hangingPunct="1">
        <a:defRPr sz="1539" kern="1200">
          <a:solidFill>
            <a:schemeClr val="tx1"/>
          </a:solidFill>
          <a:latin typeface="+mn-lt"/>
          <a:ea typeface="+mn-ea"/>
          <a:cs typeface="+mn-cs"/>
        </a:defRPr>
      </a:lvl3pPr>
      <a:lvl4pPr marL="1171407" algn="l" defTabSz="780935" rtl="0" eaLnBrk="1" latinLnBrk="0" hangingPunct="1">
        <a:defRPr sz="1539" kern="1200">
          <a:solidFill>
            <a:schemeClr val="tx1"/>
          </a:solidFill>
          <a:latin typeface="+mn-lt"/>
          <a:ea typeface="+mn-ea"/>
          <a:cs typeface="+mn-cs"/>
        </a:defRPr>
      </a:lvl4pPr>
      <a:lvl5pPr marL="1561875" algn="l" defTabSz="780935" rtl="0" eaLnBrk="1" latinLnBrk="0" hangingPunct="1">
        <a:defRPr sz="1539" kern="1200">
          <a:solidFill>
            <a:schemeClr val="tx1"/>
          </a:solidFill>
          <a:latin typeface="+mn-lt"/>
          <a:ea typeface="+mn-ea"/>
          <a:cs typeface="+mn-cs"/>
        </a:defRPr>
      </a:lvl5pPr>
      <a:lvl6pPr marL="1952346" algn="l" defTabSz="780935" rtl="0" eaLnBrk="1" latinLnBrk="0" hangingPunct="1">
        <a:defRPr sz="1539" kern="1200">
          <a:solidFill>
            <a:schemeClr val="tx1"/>
          </a:solidFill>
          <a:latin typeface="+mn-lt"/>
          <a:ea typeface="+mn-ea"/>
          <a:cs typeface="+mn-cs"/>
        </a:defRPr>
      </a:lvl6pPr>
      <a:lvl7pPr marL="2342815" algn="l" defTabSz="780935" rtl="0" eaLnBrk="1" latinLnBrk="0" hangingPunct="1">
        <a:defRPr sz="1539" kern="1200">
          <a:solidFill>
            <a:schemeClr val="tx1"/>
          </a:solidFill>
          <a:latin typeface="+mn-lt"/>
          <a:ea typeface="+mn-ea"/>
          <a:cs typeface="+mn-cs"/>
        </a:defRPr>
      </a:lvl7pPr>
      <a:lvl8pPr marL="2733284" algn="l" defTabSz="780935" rtl="0" eaLnBrk="1" latinLnBrk="0" hangingPunct="1">
        <a:defRPr sz="1539" kern="1200">
          <a:solidFill>
            <a:schemeClr val="tx1"/>
          </a:solidFill>
          <a:latin typeface="+mn-lt"/>
          <a:ea typeface="+mn-ea"/>
          <a:cs typeface="+mn-cs"/>
        </a:defRPr>
      </a:lvl8pPr>
      <a:lvl9pPr marL="3123752" algn="l" defTabSz="780935" rtl="0" eaLnBrk="1" latinLnBrk="0" hangingPunct="1">
        <a:defRPr sz="153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White">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42913" y="1381125"/>
            <a:ext cx="8291512"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8" name="Line 4"/>
          <p:cNvSpPr>
            <a:spLocks noChangeShapeType="1"/>
          </p:cNvSpPr>
          <p:nvPr/>
        </p:nvSpPr>
        <p:spPr bwMode="auto">
          <a:xfrm>
            <a:off x="0" y="1246188"/>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endParaRPr lang="en-US"/>
          </a:p>
        </p:txBody>
      </p:sp>
      <p:sp>
        <p:nvSpPr>
          <p:cNvPr id="1029" name="Rectangle 5"/>
          <p:cNvSpPr>
            <a:spLocks noChangeArrowheads="1"/>
          </p:cNvSpPr>
          <p:nvPr/>
        </p:nvSpPr>
        <p:spPr bwMode="auto">
          <a:xfrm>
            <a:off x="1588" y="6015038"/>
            <a:ext cx="9144000" cy="84296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Rectangle 6"/>
          <p:cNvSpPr>
            <a:spLocks noChangeArrowheads="1"/>
          </p:cNvSpPr>
          <p:nvPr/>
        </p:nvSpPr>
        <p:spPr bwMode="auto">
          <a:xfrm>
            <a:off x="927100" y="6426200"/>
            <a:ext cx="4248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US" sz="1200">
                <a:solidFill>
                  <a:srgbClr val="96CCEE"/>
                </a:solidFill>
                <a:latin typeface="Arial Narrow" pitchFamily="34" charset="0"/>
              </a:rPr>
              <a:t>WHO Guidelines</a:t>
            </a:r>
            <a:r>
              <a:rPr lang="en-US" sz="1200">
                <a:solidFill>
                  <a:srgbClr val="72BBE8"/>
                </a:solidFill>
                <a:latin typeface="Arial Narrow" pitchFamily="34" charset="0"/>
              </a:rPr>
              <a:t> </a:t>
            </a:r>
            <a:r>
              <a:rPr lang="en-US" sz="1200">
                <a:solidFill>
                  <a:schemeClr val="bg1"/>
                </a:solidFill>
                <a:latin typeface="Arial Narrow" pitchFamily="34" charset="0"/>
              </a:rPr>
              <a:t> </a:t>
            </a:r>
            <a:r>
              <a:rPr lang="en-US" sz="1800" baseline="12000">
                <a:solidFill>
                  <a:schemeClr val="bg1"/>
                </a:solidFill>
                <a:latin typeface="Arial Narrow" pitchFamily="34" charset="0"/>
              </a:rPr>
              <a:t>|</a:t>
            </a:r>
            <a:r>
              <a:rPr lang="en-US" sz="1200">
                <a:solidFill>
                  <a:srgbClr val="96CCEE"/>
                </a:solidFill>
                <a:latin typeface="Arial Narrow" pitchFamily="34" charset="0"/>
              </a:rPr>
              <a:t>  </a:t>
            </a:r>
            <a:fld id="{88370B7C-92E6-418F-B7E5-1F7D08194235}" type="datetime4">
              <a:rPr lang="en-US" sz="1200" b="0">
                <a:solidFill>
                  <a:srgbClr val="96CCEE"/>
                </a:solidFill>
                <a:latin typeface="Arial Narrow" pitchFamily="34" charset="0"/>
              </a:rPr>
              <a:pPr rtl="0"/>
              <a:t>August 20, 2020</a:t>
            </a:fld>
            <a:endParaRPr lang="en-US" sz="1200">
              <a:solidFill>
                <a:srgbClr val="96CCEE"/>
              </a:solidFill>
              <a:latin typeface="Arial Narrow" pitchFamily="34" charset="0"/>
            </a:endParaRPr>
          </a:p>
        </p:txBody>
      </p:sp>
      <p:sp>
        <p:nvSpPr>
          <p:cNvPr id="1031"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rtl="0"/>
            <a:fld id="{EA8413B3-5F0E-4EC7-A65E-FDA2D49EF2B7}" type="slidenum">
              <a:rPr lang="ar-SA" sz="1500">
                <a:solidFill>
                  <a:srgbClr val="72BBE8"/>
                </a:solidFill>
                <a:latin typeface="Arial Narrow" pitchFamily="34" charset="0"/>
              </a:rPr>
              <a:pPr algn="r" rtl="0"/>
              <a:t>‹#›</a:t>
            </a:fld>
            <a:r>
              <a:rPr lang="en-US" sz="1500">
                <a:solidFill>
                  <a:srgbClr val="72BBE8"/>
                </a:solidFill>
                <a:latin typeface="Arial Narrow" pitchFamily="34" charset="0"/>
              </a:rPr>
              <a:t> </a:t>
            </a:r>
            <a:r>
              <a:rPr lang="en-US" sz="2100" baseline="14000">
                <a:solidFill>
                  <a:schemeClr val="bg1"/>
                </a:solidFill>
                <a:latin typeface="Arial Narrow" pitchFamily="34" charset="0"/>
              </a:rPr>
              <a:t>|</a:t>
            </a:r>
          </a:p>
        </p:txBody>
      </p:sp>
      <p:pic>
        <p:nvPicPr>
          <p:cNvPr id="1032" name="Picture 8"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959281"/>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027"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1665"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auto">
          <a:xfrm>
            <a:off x="121489" y="234864"/>
            <a:ext cx="8794113"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121489" y="77303"/>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GB"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auto">
          <a:xfrm>
            <a:off x="121489" y="566136"/>
            <a:ext cx="879411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GB" sz="1600" baseline="0" dirty="0">
                <a:solidFill>
                  <a:schemeClr val="accent6"/>
                </a:solidFill>
                <a:latin typeface="+mn-lt"/>
                <a:ea typeface="+mn-ea"/>
              </a:rPr>
              <a:t>Unit of measure</a:t>
            </a:r>
          </a:p>
        </p:txBody>
      </p:sp>
      <p:grpSp>
        <p:nvGrpSpPr>
          <p:cNvPr id="4" name="Slide Elements" hidden="1"/>
          <p:cNvGrpSpPr/>
          <p:nvPr/>
        </p:nvGrpSpPr>
        <p:grpSpPr bwMode="auto">
          <a:xfrm>
            <a:off x="121489" y="6469801"/>
            <a:ext cx="7263909" cy="278057"/>
            <a:chOff x="119063" y="6358860"/>
            <a:chExt cx="7118884" cy="272523"/>
          </a:xfrm>
        </p:grpSpPr>
        <p:sp>
          <p:nvSpPr>
            <p:cNvPr id="13" name="4. Footnote"/>
            <p:cNvSpPr txBox="1">
              <a:spLocks noChangeArrowheads="1"/>
            </p:cNvSpPr>
            <p:nvPr/>
          </p:nvSpPr>
          <p:spPr bwMode="auto">
            <a:xfrm>
              <a:off x="119063" y="6358860"/>
              <a:ext cx="7118884" cy="12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69850" indent="-69850">
                <a:defRPr/>
              </a:pPr>
              <a:r>
                <a:rPr lang="en-GB" sz="800" baseline="0" dirty="0">
                  <a:solidFill>
                    <a:schemeClr val="accent6"/>
                  </a:solidFill>
                  <a:latin typeface="+mn-lt"/>
                  <a:ea typeface="+mn-ea"/>
                </a:rPr>
                <a:t>1 Footnote</a:t>
              </a:r>
            </a:p>
          </p:txBody>
        </p:sp>
        <p:sp>
          <p:nvSpPr>
            <p:cNvPr id="14" name="5. Source"/>
            <p:cNvSpPr>
              <a:spLocks noChangeArrowheads="1"/>
            </p:cNvSpPr>
            <p:nvPr/>
          </p:nvSpPr>
          <p:spPr bwMode="auto">
            <a:xfrm>
              <a:off x="119063" y="6510722"/>
              <a:ext cx="7118884" cy="12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4175" indent="-384175" defTabSz="913526">
                <a:tabLst/>
              </a:pPr>
              <a:r>
                <a:rPr lang="en-GB" sz="800" baseline="0" dirty="0">
                  <a:solidFill>
                    <a:schemeClr val="accent6"/>
                  </a:solidFill>
                  <a:latin typeface="+mn-lt"/>
                  <a:ea typeface="+mn-ea"/>
                </a:rPr>
                <a:t>SOURCE: Source</a:t>
              </a:r>
            </a:p>
          </p:txBody>
        </p:sp>
      </p:grpSp>
      <p:sp>
        <p:nvSpPr>
          <p:cNvPr id="3" name="Text Placeholder 2"/>
          <p:cNvSpPr>
            <a:spLocks noGrp="1"/>
          </p:cNvSpPr>
          <p:nvPr>
            <p:ph type="body" idx="1"/>
          </p:nvPr>
        </p:nvSpPr>
        <p:spPr bwMode="auto">
          <a:xfrm>
            <a:off x="1482156" y="1991016"/>
            <a:ext cx="4389768" cy="1231106"/>
          </a:xfrm>
          <a:prstGeom prst="rect">
            <a:avLst/>
          </a:prstGeom>
        </p:spPr>
        <p:txBody>
          <a:bodyPr vert="horz"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p:nvGrpSpPr>
        <p:grpSpPr bwMode="auto">
          <a:xfrm>
            <a:off x="1482155" y="1291401"/>
            <a:ext cx="4350892"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GB" sz="1600" b="1" baseline="0" dirty="0">
                  <a:solidFill>
                    <a:srgbClr val="000000"/>
                  </a:solidFill>
                  <a:latin typeface="+mn-lt"/>
                  <a:ea typeface="+mn-ea"/>
                </a:rPr>
                <a:t>Title</a:t>
              </a:r>
            </a:p>
            <a:p>
              <a:r>
                <a:rPr lang="en-GB" sz="1600" baseline="0" dirty="0">
                  <a:solidFill>
                    <a:schemeClr val="accent6"/>
                  </a:solidFill>
                  <a:latin typeface="+mn-lt"/>
                  <a:ea typeface="+mn-ea"/>
                </a:rPr>
                <a:t>Unit of measure</a:t>
              </a:r>
            </a:p>
          </p:txBody>
        </p:sp>
      </p:grpSp>
      <p:sp>
        <p:nvSpPr>
          <p:cNvPr id="23" name="doc id"/>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GB" sz="816" baseline="0" dirty="0">
              <a:solidFill>
                <a:srgbClr val="808080"/>
              </a:solidFill>
              <a:latin typeface="+mn-lt"/>
              <a:ea typeface="+mn-ea"/>
            </a:endParaRPr>
          </a:p>
        </p:txBody>
      </p:sp>
      <p:grpSp>
        <p:nvGrpSpPr>
          <p:cNvPr id="104" name="Sticker" hidden="1"/>
          <p:cNvGrpSpPr/>
          <p:nvPr/>
        </p:nvGrpSpPr>
        <p:grpSpPr bwMode="auto">
          <a:xfrm>
            <a:off x="8552875" y="285750"/>
            <a:ext cx="362727" cy="150811"/>
            <a:chOff x="8378048" y="285750"/>
            <a:chExt cx="362727" cy="150811"/>
          </a:xfrm>
        </p:grpSpPr>
        <p:sp>
          <p:nvSpPr>
            <p:cNvPr id="105" name="StickerRectangle"/>
            <p:cNvSpPr>
              <a:spLocks noChangeArrowheads="1"/>
            </p:cNvSpPr>
            <p:nvPr/>
          </p:nvSpPr>
          <p:spPr bwMode="auto">
            <a:xfrm>
              <a:off x="8378048" y="285750"/>
              <a:ext cx="362727"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GB" sz="800" baseline="0" dirty="0">
                  <a:solidFill>
                    <a:schemeClr val="accent6"/>
                  </a:solidFill>
                  <a:latin typeface="+mn-lt"/>
                  <a:ea typeface="+mn-ea"/>
                </a:rPr>
                <a:t>STICKER</a:t>
              </a:r>
            </a:p>
          </p:txBody>
        </p:sp>
        <p:cxnSp>
          <p:nvCxnSpPr>
            <p:cNvPr id="106" name="AutoShape 31"/>
            <p:cNvCxnSpPr>
              <a:cxnSpLocks noChangeShapeType="1"/>
              <a:stCxn id="105" idx="2"/>
              <a:endCxn id="105" idx="4"/>
            </p:cNvCxnSpPr>
            <p:nvPr/>
          </p:nvCxnSpPr>
          <p:spPr bwMode="auto">
            <a:xfrm>
              <a:off x="8378048"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07" name="AutoShape 32"/>
            <p:cNvCxnSpPr>
              <a:cxnSpLocks noChangeShapeType="1"/>
              <a:stCxn id="105" idx="4"/>
              <a:endCxn id="105" idx="6"/>
            </p:cNvCxnSpPr>
            <p:nvPr/>
          </p:nvCxnSpPr>
          <p:spPr bwMode="auto">
            <a:xfrm>
              <a:off x="8378048" y="436561"/>
              <a:ext cx="362727"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08" name="LegendBoxes" hidden="1"/>
          <p:cNvGrpSpPr/>
          <p:nvPr/>
        </p:nvGrpSpPr>
        <p:grpSpPr bwMode="auto">
          <a:xfrm>
            <a:off x="8212440" y="279400"/>
            <a:ext cx="703162" cy="997467"/>
            <a:chOff x="7835905" y="279400"/>
            <a:chExt cx="703162" cy="997467"/>
          </a:xfrm>
        </p:grpSpPr>
        <p:sp>
          <p:nvSpPr>
            <p:cNvPr id="109"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10"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11"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12"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13" name="Legend1"/>
            <p:cNvSpPr>
              <a:spLocks noChangeArrowheads="1"/>
            </p:cNvSpPr>
            <p:nvPr/>
          </p:nvSpPr>
          <p:spPr bwMode="auto">
            <a:xfrm>
              <a:off x="8089905" y="27940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14" name="Legend2"/>
            <p:cNvSpPr>
              <a:spLocks noChangeArrowheads="1"/>
            </p:cNvSpPr>
            <p:nvPr/>
          </p:nvSpPr>
          <p:spPr bwMode="auto">
            <a:xfrm>
              <a:off x="8089905" y="54927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15" name="Legend3"/>
            <p:cNvSpPr>
              <a:spLocks noChangeArrowheads="1"/>
            </p:cNvSpPr>
            <p:nvPr/>
          </p:nvSpPr>
          <p:spPr bwMode="auto">
            <a:xfrm>
              <a:off x="8089905" y="820738"/>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16" name="Legend4"/>
            <p:cNvSpPr>
              <a:spLocks noChangeArrowheads="1"/>
            </p:cNvSpPr>
            <p:nvPr/>
          </p:nvSpPr>
          <p:spPr bwMode="auto">
            <a:xfrm>
              <a:off x="8089905" y="1092201"/>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grpSp>
      <p:grpSp>
        <p:nvGrpSpPr>
          <p:cNvPr id="117" name="LegendLines" hidden="1"/>
          <p:cNvGrpSpPr/>
          <p:nvPr/>
        </p:nvGrpSpPr>
        <p:grpSpPr bwMode="auto">
          <a:xfrm>
            <a:off x="7904465" y="279400"/>
            <a:ext cx="1011137" cy="730767"/>
            <a:chOff x="7540629" y="279400"/>
            <a:chExt cx="1011137" cy="730767"/>
          </a:xfrm>
        </p:grpSpPr>
        <p:sp>
          <p:nvSpPr>
            <p:cNvPr id="118"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aseline="0" dirty="0">
                <a:latin typeface="+mn-lt"/>
                <a:ea typeface="+mn-ea"/>
              </a:endParaRPr>
            </a:p>
          </p:txBody>
        </p:sp>
        <p:sp>
          <p:nvSpPr>
            <p:cNvPr id="119"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aseline="0" dirty="0">
                <a:latin typeface="+mn-lt"/>
                <a:ea typeface="+mn-ea"/>
              </a:endParaRPr>
            </a:p>
          </p:txBody>
        </p:sp>
        <p:sp>
          <p:nvSpPr>
            <p:cNvPr id="120"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aseline="0" dirty="0">
                <a:latin typeface="+mn-lt"/>
                <a:ea typeface="+mn-ea"/>
              </a:endParaRPr>
            </a:p>
          </p:txBody>
        </p:sp>
        <p:sp>
          <p:nvSpPr>
            <p:cNvPr id="121" name="Legend1"/>
            <p:cNvSpPr>
              <a:spLocks noChangeArrowheads="1"/>
            </p:cNvSpPr>
            <p:nvPr/>
          </p:nvSpPr>
          <p:spPr bwMode="auto">
            <a:xfrm>
              <a:off x="8102604" y="27940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22" name="Legend2"/>
            <p:cNvSpPr>
              <a:spLocks noChangeArrowheads="1"/>
            </p:cNvSpPr>
            <p:nvPr/>
          </p:nvSpPr>
          <p:spPr bwMode="auto">
            <a:xfrm>
              <a:off x="8102604" y="54610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23" name="Legend3"/>
            <p:cNvSpPr>
              <a:spLocks noChangeArrowheads="1"/>
            </p:cNvSpPr>
            <p:nvPr/>
          </p:nvSpPr>
          <p:spPr bwMode="auto">
            <a:xfrm>
              <a:off x="8102604" y="825501"/>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grpSp>
      <p:grpSp>
        <p:nvGrpSpPr>
          <p:cNvPr id="124" name="LegendMoons" hidden="1"/>
          <p:cNvGrpSpPr/>
          <p:nvPr/>
        </p:nvGrpSpPr>
        <p:grpSpPr bwMode="auto">
          <a:xfrm>
            <a:off x="8145765" y="250825"/>
            <a:ext cx="769837" cy="1306516"/>
            <a:chOff x="7769225" y="250825"/>
            <a:chExt cx="769837" cy="1306516"/>
          </a:xfrm>
        </p:grpSpPr>
        <p:grpSp>
          <p:nvGrpSpPr>
            <p:cNvPr id="125" name="MoonLegend1"/>
            <p:cNvGrpSpPr>
              <a:grpSpLocks noChangeAspect="1"/>
            </p:cNvGrpSpPr>
            <p:nvPr>
              <p:custDataLst>
                <p:tags r:id="rId8"/>
              </p:custDataLst>
            </p:nvPr>
          </p:nvGrpSpPr>
          <p:grpSpPr bwMode="auto">
            <a:xfrm>
              <a:off x="7769225" y="250825"/>
              <a:ext cx="209550" cy="209551"/>
              <a:chOff x="4533" y="183"/>
              <a:chExt cx="144" cy="144"/>
            </a:xfrm>
          </p:grpSpPr>
          <p:sp>
            <p:nvSpPr>
              <p:cNvPr id="143"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44"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grpSp>
        <p:grpSp>
          <p:nvGrpSpPr>
            <p:cNvPr id="126" name="MoonLegend2"/>
            <p:cNvGrpSpPr>
              <a:grpSpLocks noChangeAspect="1"/>
            </p:cNvGrpSpPr>
            <p:nvPr>
              <p:custDataLst>
                <p:tags r:id="rId9"/>
              </p:custDataLst>
            </p:nvPr>
          </p:nvGrpSpPr>
          <p:grpSpPr bwMode="auto">
            <a:xfrm>
              <a:off x="7769225" y="525066"/>
              <a:ext cx="209550" cy="209551"/>
              <a:chOff x="1694" y="2044"/>
              <a:chExt cx="160" cy="160"/>
            </a:xfrm>
          </p:grpSpPr>
          <p:sp>
            <p:nvSpPr>
              <p:cNvPr id="141"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42"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grpSp>
        <p:grpSp>
          <p:nvGrpSpPr>
            <p:cNvPr id="127"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39"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40"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grpSp>
        <p:grpSp>
          <p:nvGrpSpPr>
            <p:cNvPr id="128"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37"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38"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grpSp>
        <p:grpSp>
          <p:nvGrpSpPr>
            <p:cNvPr id="129"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5"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sp>
            <p:nvSpPr>
              <p:cNvPr id="136"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aseline="0" dirty="0">
                  <a:latin typeface="+mn-lt"/>
                  <a:ea typeface="+mn-ea"/>
                </a:endParaRPr>
              </a:p>
            </p:txBody>
          </p:sp>
        </p:grpSp>
        <p:sp>
          <p:nvSpPr>
            <p:cNvPr id="130" name="Legend1"/>
            <p:cNvSpPr>
              <a:spLocks noChangeArrowheads="1"/>
            </p:cNvSpPr>
            <p:nvPr/>
          </p:nvSpPr>
          <p:spPr bwMode="auto">
            <a:xfrm>
              <a:off x="8089900" y="26352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31" name="Legend2"/>
            <p:cNvSpPr>
              <a:spLocks noChangeArrowheads="1"/>
            </p:cNvSpPr>
            <p:nvPr/>
          </p:nvSpPr>
          <p:spPr bwMode="auto">
            <a:xfrm>
              <a:off x="8089900" y="538163"/>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32" name="Legend3"/>
            <p:cNvSpPr>
              <a:spLocks noChangeArrowheads="1"/>
            </p:cNvSpPr>
            <p:nvPr/>
          </p:nvSpPr>
          <p:spPr bwMode="auto">
            <a:xfrm>
              <a:off x="8089900" y="812802"/>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33" name="Legend4"/>
            <p:cNvSpPr>
              <a:spLocks noChangeArrowheads="1"/>
            </p:cNvSpPr>
            <p:nvPr/>
          </p:nvSpPr>
          <p:spPr bwMode="auto">
            <a:xfrm>
              <a:off x="8089900" y="1084265"/>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sp>
          <p:nvSpPr>
            <p:cNvPr id="134" name="Legend5"/>
            <p:cNvSpPr>
              <a:spLocks noChangeArrowheads="1"/>
            </p:cNvSpPr>
            <p:nvPr/>
          </p:nvSpPr>
          <p:spPr bwMode="auto">
            <a:xfrm>
              <a:off x="8089900" y="1360490"/>
              <a:ext cx="44916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GB" sz="1200" baseline="0" dirty="0">
                  <a:latin typeface="+mn-lt"/>
                  <a:ea typeface="+mn-ea"/>
                </a:rPr>
                <a:t>Legend</a:t>
              </a:r>
            </a:p>
          </p:txBody>
        </p:sp>
      </p:grpSp>
      <p:sp>
        <p:nvSpPr>
          <p:cNvPr id="145" name="Slide Number"/>
          <p:cNvSpPr txBox="1">
            <a:spLocks/>
          </p:cNvSpPr>
          <p:nvPr/>
        </p:nvSpPr>
        <p:spPr bwMode="auto">
          <a:xfrm>
            <a:off x="8739040" y="6624783"/>
            <a:ext cx="125034" cy="123111"/>
          </a:xfrm>
          <a:prstGeom prst="rect">
            <a:avLst/>
          </a:prstGeom>
        </p:spPr>
        <p:txBody>
          <a:bodyPr vert="horz" wrap="none" lIns="0" tIns="0" rIns="0" bIns="0" rtlCol="0" anchor="ctr">
            <a:spAutoFit/>
          </a:bodyPr>
          <a:lstStyle>
            <a:defPPr>
              <a:defRPr lang="en-GB"/>
            </a:defPPr>
            <a:lvl1pPr>
              <a:defRPr sz="1000" baseline="0">
                <a:latin typeface="+mn-lt"/>
              </a:defRPr>
            </a:lvl1pPr>
          </a:lstStyle>
          <a:p>
            <a:pPr algn="r"/>
            <a:fld id="{42C328C1-A84F-4A39-A664-DBA00541A8C6}" type="slidenum">
              <a:rPr lang="en-GB" sz="800" baseline="0" smtClean="0">
                <a:solidFill>
                  <a:srgbClr val="808080"/>
                </a:solidFill>
                <a:latin typeface="+mn-lt"/>
              </a:rPr>
              <a:pPr algn="r"/>
              <a:t>‹#›</a:t>
            </a:fld>
            <a:endParaRPr lang="en-GB" sz="800" baseline="0" dirty="0">
              <a:solidFill>
                <a:srgbClr val="808080"/>
              </a:solidFill>
              <a:latin typeface="+mn-lt"/>
            </a:endParaRPr>
          </a:p>
        </p:txBody>
      </p:sp>
      <p:pic>
        <p:nvPicPr>
          <p:cNvPr id="59" name="Picture 4" descr="Image result for world health organisation logo png"/>
          <p:cNvPicPr>
            <a:picLocks noChangeAspect="1" noChangeArrowheads="1"/>
          </p:cNvPicPr>
          <p:nvPr/>
        </p:nvPicPr>
        <p:blipFill rotWithShape="1">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591898" y="6462822"/>
            <a:ext cx="940642" cy="32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4922"/>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Lst>
  <p:txStyles>
    <p:titleStyle>
      <a:lvl1pPr algn="l" defTabSz="913526" rtl="0" eaLnBrk="1" fontAlgn="base" hangingPunct="1">
        <a:spcBef>
          <a:spcPct val="0"/>
        </a:spcBef>
        <a:spcAft>
          <a:spcPct val="0"/>
        </a:spcAft>
        <a:tabLst>
          <a:tab pos="275353" algn="l"/>
        </a:tabLst>
        <a:defRPr sz="2000" b="0" baseline="0">
          <a:solidFill>
            <a:schemeClr val="accent4"/>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GB"/>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5123"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937"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auto">
          <a:xfrm>
            <a:off x="337721" y="411590"/>
            <a:ext cx="829851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114678" y="77305"/>
            <a:ext cx="219612" cy="6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GB" sz="450" cap="all" baseline="0" dirty="0">
                <a:solidFill>
                  <a:schemeClr val="accent6"/>
                </a:solidFill>
                <a:latin typeface="+mn-lt"/>
                <a:ea typeface="+mn-ea"/>
              </a:rPr>
              <a:t>Tracker</a:t>
            </a:r>
          </a:p>
        </p:txBody>
      </p:sp>
      <p:sp>
        <p:nvSpPr>
          <p:cNvPr id="11" name="3. Unit of measure" hidden="1"/>
          <p:cNvSpPr txBox="1">
            <a:spLocks noChangeArrowheads="1"/>
          </p:cNvSpPr>
          <p:nvPr/>
        </p:nvSpPr>
        <p:spPr bwMode="auto">
          <a:xfrm>
            <a:off x="121490" y="566138"/>
            <a:ext cx="8794113"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GB" sz="900" baseline="0" dirty="0">
                <a:solidFill>
                  <a:schemeClr val="accent6"/>
                </a:solidFill>
                <a:latin typeface="+mn-lt"/>
                <a:ea typeface="+mn-ea"/>
              </a:rPr>
              <a:t>Unit of measure</a:t>
            </a:r>
          </a:p>
        </p:txBody>
      </p:sp>
      <p:grpSp>
        <p:nvGrpSpPr>
          <p:cNvPr id="4" name="Slide Elements" hidden="1"/>
          <p:cNvGrpSpPr/>
          <p:nvPr/>
        </p:nvGrpSpPr>
        <p:grpSpPr bwMode="auto">
          <a:xfrm>
            <a:off x="121490" y="6523664"/>
            <a:ext cx="7263909" cy="224197"/>
            <a:chOff x="119063" y="6411648"/>
            <a:chExt cx="7118884" cy="219735"/>
          </a:xfrm>
        </p:grpSpPr>
        <p:sp>
          <p:nvSpPr>
            <p:cNvPr id="13" name="4. Footnote"/>
            <p:cNvSpPr txBox="1">
              <a:spLocks noChangeArrowheads="1"/>
            </p:cNvSpPr>
            <p:nvPr/>
          </p:nvSpPr>
          <p:spPr bwMode="auto">
            <a:xfrm>
              <a:off x="119063" y="6411648"/>
              <a:ext cx="7118884" cy="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39291" indent="-39291">
                <a:defRPr/>
              </a:pPr>
              <a:r>
                <a:rPr lang="en-GB" sz="450" baseline="0" dirty="0">
                  <a:solidFill>
                    <a:schemeClr val="accent6"/>
                  </a:solidFill>
                  <a:latin typeface="+mn-lt"/>
                  <a:ea typeface="+mn-ea"/>
                </a:rPr>
                <a:t>1 Footnote</a:t>
              </a:r>
            </a:p>
          </p:txBody>
        </p:sp>
        <p:sp>
          <p:nvSpPr>
            <p:cNvPr id="14" name="5. Source"/>
            <p:cNvSpPr>
              <a:spLocks noChangeArrowheads="1"/>
            </p:cNvSpPr>
            <p:nvPr/>
          </p:nvSpPr>
          <p:spPr bwMode="auto">
            <a:xfrm>
              <a:off x="119063" y="6563511"/>
              <a:ext cx="7118884" cy="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216098" indent="-216098" defTabSz="513859">
                <a:tabLst/>
              </a:pPr>
              <a:r>
                <a:rPr lang="en-GB" sz="450" baseline="0" dirty="0">
                  <a:solidFill>
                    <a:schemeClr val="accent6"/>
                  </a:solidFill>
                  <a:latin typeface="+mn-lt"/>
                  <a:ea typeface="+mn-ea"/>
                </a:rPr>
                <a:t>SOURCE: Source</a:t>
              </a:r>
            </a:p>
          </p:txBody>
        </p:sp>
      </p:grpSp>
      <p:sp>
        <p:nvSpPr>
          <p:cNvPr id="3" name="Text Placeholder 2"/>
          <p:cNvSpPr>
            <a:spLocks noGrp="1"/>
          </p:cNvSpPr>
          <p:nvPr>
            <p:ph type="body" idx="1"/>
          </p:nvPr>
        </p:nvSpPr>
        <p:spPr bwMode="auto">
          <a:xfrm>
            <a:off x="337720" y="1575158"/>
            <a:ext cx="8298511" cy="1038746"/>
          </a:xfrm>
          <a:prstGeom prst="rect">
            <a:avLst/>
          </a:prstGeom>
        </p:spPr>
        <p:txBody>
          <a:bodyPr vert="horz" wrap="square"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p:nvGrpSpPr>
        <p:grpSpPr bwMode="auto">
          <a:xfrm>
            <a:off x="1482156" y="1506831"/>
            <a:ext cx="4350892" cy="294794"/>
            <a:chOff x="915" y="848"/>
            <a:chExt cx="2686" cy="182"/>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848"/>
              <a:ext cx="2686" cy="18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GB" sz="900" b="1" baseline="0" dirty="0">
                  <a:solidFill>
                    <a:srgbClr val="000000"/>
                  </a:solidFill>
                  <a:latin typeface="+mn-lt"/>
                  <a:ea typeface="+mn-ea"/>
                </a:rPr>
                <a:t>Title</a:t>
              </a:r>
            </a:p>
            <a:p>
              <a:r>
                <a:rPr lang="en-GB" sz="900" baseline="0" dirty="0">
                  <a:solidFill>
                    <a:schemeClr val="accent6"/>
                  </a:solidFill>
                  <a:latin typeface="+mn-lt"/>
                  <a:ea typeface="+mn-ea"/>
                </a:rPr>
                <a:t>Unit of measure</a:t>
              </a:r>
            </a:p>
          </p:txBody>
        </p:sp>
      </p:grpSp>
      <p:sp>
        <p:nvSpPr>
          <p:cNvPr id="23" name="doc id"/>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513859"/>
            <a:endParaRPr lang="en-GB" sz="459" baseline="0" dirty="0">
              <a:solidFill>
                <a:srgbClr val="808080"/>
              </a:solidFill>
              <a:latin typeface="+mn-lt"/>
              <a:ea typeface="+mn-ea"/>
            </a:endParaRPr>
          </a:p>
        </p:txBody>
      </p:sp>
      <p:grpSp>
        <p:nvGrpSpPr>
          <p:cNvPr id="104" name="Sticker" hidden="1"/>
          <p:cNvGrpSpPr/>
          <p:nvPr/>
        </p:nvGrpSpPr>
        <p:grpSpPr bwMode="auto">
          <a:xfrm>
            <a:off x="8692312" y="285753"/>
            <a:ext cx="223266" cy="96950"/>
            <a:chOff x="8517510" y="285750"/>
            <a:chExt cx="223266" cy="96950"/>
          </a:xfrm>
        </p:grpSpPr>
        <p:sp>
          <p:nvSpPr>
            <p:cNvPr id="105" name="StickerRectangle"/>
            <p:cNvSpPr>
              <a:spLocks noChangeArrowheads="1"/>
            </p:cNvSpPr>
            <p:nvPr/>
          </p:nvSpPr>
          <p:spPr bwMode="auto">
            <a:xfrm>
              <a:off x="8517510" y="285750"/>
              <a:ext cx="223266" cy="9695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503635">
                <a:buClr>
                  <a:srgbClr val="002960"/>
                </a:buClr>
              </a:pPr>
              <a:r>
                <a:rPr lang="en-GB" sz="450" baseline="0" dirty="0">
                  <a:solidFill>
                    <a:schemeClr val="accent6"/>
                  </a:solidFill>
                  <a:latin typeface="+mn-lt"/>
                  <a:ea typeface="+mn-ea"/>
                </a:rPr>
                <a:t>STICKER</a:t>
              </a:r>
            </a:p>
          </p:txBody>
        </p:sp>
        <p:cxnSp>
          <p:nvCxnSpPr>
            <p:cNvPr id="106" name="AutoShape 31"/>
            <p:cNvCxnSpPr>
              <a:cxnSpLocks noChangeShapeType="1"/>
              <a:stCxn id="105" idx="2"/>
              <a:endCxn id="105" idx="4"/>
            </p:cNvCxnSpPr>
            <p:nvPr/>
          </p:nvCxnSpPr>
          <p:spPr bwMode="auto">
            <a:xfrm>
              <a:off x="8517510" y="285750"/>
              <a:ext cx="0" cy="96950"/>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07" name="AutoShape 32"/>
            <p:cNvCxnSpPr>
              <a:cxnSpLocks noChangeShapeType="1"/>
              <a:stCxn id="105" idx="4"/>
              <a:endCxn id="105" idx="6"/>
            </p:cNvCxnSpPr>
            <p:nvPr/>
          </p:nvCxnSpPr>
          <p:spPr bwMode="auto">
            <a:xfrm>
              <a:off x="8517510" y="382700"/>
              <a:ext cx="223266"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08" name="LegendBoxes" hidden="1"/>
          <p:cNvGrpSpPr/>
          <p:nvPr/>
        </p:nvGrpSpPr>
        <p:grpSpPr bwMode="auto">
          <a:xfrm>
            <a:off x="8212439" y="279404"/>
            <a:ext cx="508878" cy="984251"/>
            <a:chOff x="7835905" y="279400"/>
            <a:chExt cx="508878" cy="984251"/>
          </a:xfrm>
        </p:grpSpPr>
        <p:sp>
          <p:nvSpPr>
            <p:cNvPr id="109"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10"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11"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12"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13" name="Legend1"/>
            <p:cNvSpPr>
              <a:spLocks noChangeArrowheads="1"/>
            </p:cNvSpPr>
            <p:nvPr/>
          </p:nvSpPr>
          <p:spPr bwMode="auto">
            <a:xfrm>
              <a:off x="8086699" y="279400"/>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14" name="Legend2"/>
            <p:cNvSpPr>
              <a:spLocks noChangeArrowheads="1"/>
            </p:cNvSpPr>
            <p:nvPr/>
          </p:nvSpPr>
          <p:spPr bwMode="auto">
            <a:xfrm>
              <a:off x="8086699" y="549275"/>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15" name="Legend3"/>
            <p:cNvSpPr>
              <a:spLocks noChangeArrowheads="1"/>
            </p:cNvSpPr>
            <p:nvPr/>
          </p:nvSpPr>
          <p:spPr bwMode="auto">
            <a:xfrm>
              <a:off x="8086699" y="820738"/>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16" name="Legend4"/>
            <p:cNvSpPr>
              <a:spLocks noChangeArrowheads="1"/>
            </p:cNvSpPr>
            <p:nvPr/>
          </p:nvSpPr>
          <p:spPr bwMode="auto">
            <a:xfrm>
              <a:off x="8086699" y="1092201"/>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grpSp>
      <p:grpSp>
        <p:nvGrpSpPr>
          <p:cNvPr id="117" name="LegendLines" hidden="1"/>
          <p:cNvGrpSpPr/>
          <p:nvPr/>
        </p:nvGrpSpPr>
        <p:grpSpPr bwMode="auto">
          <a:xfrm>
            <a:off x="7904466" y="279401"/>
            <a:ext cx="816854" cy="649976"/>
            <a:chOff x="7540629" y="279400"/>
            <a:chExt cx="816853" cy="649976"/>
          </a:xfrm>
        </p:grpSpPr>
        <p:sp>
          <p:nvSpPr>
            <p:cNvPr id="118"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013" baseline="0" dirty="0">
                <a:latin typeface="+mn-lt"/>
                <a:ea typeface="+mn-ea"/>
              </a:endParaRPr>
            </a:p>
          </p:txBody>
        </p:sp>
        <p:sp>
          <p:nvSpPr>
            <p:cNvPr id="119"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013" baseline="0" dirty="0">
                <a:latin typeface="+mn-lt"/>
                <a:ea typeface="+mn-ea"/>
              </a:endParaRPr>
            </a:p>
          </p:txBody>
        </p:sp>
        <p:sp>
          <p:nvSpPr>
            <p:cNvPr id="120"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013" baseline="0" dirty="0">
                <a:latin typeface="+mn-lt"/>
                <a:ea typeface="+mn-ea"/>
              </a:endParaRPr>
            </a:p>
          </p:txBody>
        </p:sp>
        <p:sp>
          <p:nvSpPr>
            <p:cNvPr id="121" name="Legend1"/>
            <p:cNvSpPr>
              <a:spLocks noChangeArrowheads="1"/>
            </p:cNvSpPr>
            <p:nvPr/>
          </p:nvSpPr>
          <p:spPr bwMode="auto">
            <a:xfrm>
              <a:off x="8099398" y="279400"/>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22" name="Legend2"/>
            <p:cNvSpPr>
              <a:spLocks noChangeArrowheads="1"/>
            </p:cNvSpPr>
            <p:nvPr/>
          </p:nvSpPr>
          <p:spPr bwMode="auto">
            <a:xfrm>
              <a:off x="8099398" y="546100"/>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23" name="Legend3"/>
            <p:cNvSpPr>
              <a:spLocks noChangeArrowheads="1"/>
            </p:cNvSpPr>
            <p:nvPr/>
          </p:nvSpPr>
          <p:spPr bwMode="auto">
            <a:xfrm>
              <a:off x="8099398" y="825501"/>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grpSp>
      <p:grpSp>
        <p:nvGrpSpPr>
          <p:cNvPr id="124" name="LegendMoons" hidden="1"/>
          <p:cNvGrpSpPr/>
          <p:nvPr/>
        </p:nvGrpSpPr>
        <p:grpSpPr bwMode="auto">
          <a:xfrm>
            <a:off x="8145765" y="250825"/>
            <a:ext cx="575553" cy="1306516"/>
            <a:chOff x="7769225" y="250825"/>
            <a:chExt cx="575553" cy="1306516"/>
          </a:xfrm>
        </p:grpSpPr>
        <p:grpSp>
          <p:nvGrpSpPr>
            <p:cNvPr id="125" name="MoonLegend1"/>
            <p:cNvGrpSpPr>
              <a:grpSpLocks noChangeAspect="1"/>
            </p:cNvGrpSpPr>
            <p:nvPr>
              <p:custDataLst>
                <p:tags r:id="rId8"/>
              </p:custDataLst>
            </p:nvPr>
          </p:nvGrpSpPr>
          <p:grpSpPr bwMode="auto">
            <a:xfrm>
              <a:off x="7769225" y="250825"/>
              <a:ext cx="209550" cy="209551"/>
              <a:chOff x="4533" y="183"/>
              <a:chExt cx="144" cy="144"/>
            </a:xfrm>
          </p:grpSpPr>
          <p:sp>
            <p:nvSpPr>
              <p:cNvPr id="143"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44"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grpSp>
        <p:grpSp>
          <p:nvGrpSpPr>
            <p:cNvPr id="126" name="MoonLegend2"/>
            <p:cNvGrpSpPr>
              <a:grpSpLocks noChangeAspect="1"/>
            </p:cNvGrpSpPr>
            <p:nvPr>
              <p:custDataLst>
                <p:tags r:id="rId9"/>
              </p:custDataLst>
            </p:nvPr>
          </p:nvGrpSpPr>
          <p:grpSpPr bwMode="auto">
            <a:xfrm>
              <a:off x="7769225" y="525066"/>
              <a:ext cx="209550" cy="209551"/>
              <a:chOff x="1694" y="2044"/>
              <a:chExt cx="160" cy="160"/>
            </a:xfrm>
          </p:grpSpPr>
          <p:sp>
            <p:nvSpPr>
              <p:cNvPr id="141"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42"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grpSp>
        <p:grpSp>
          <p:nvGrpSpPr>
            <p:cNvPr id="127"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39"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40"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grpSp>
        <p:grpSp>
          <p:nvGrpSpPr>
            <p:cNvPr id="128"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37"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38"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grpSp>
        <p:grpSp>
          <p:nvGrpSpPr>
            <p:cNvPr id="129"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5"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sp>
            <p:nvSpPr>
              <p:cNvPr id="136"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13" baseline="0" dirty="0">
                  <a:latin typeface="+mn-lt"/>
                  <a:ea typeface="+mn-ea"/>
                </a:endParaRPr>
              </a:p>
            </p:txBody>
          </p:sp>
        </p:grpSp>
        <p:sp>
          <p:nvSpPr>
            <p:cNvPr id="130" name="Legend1"/>
            <p:cNvSpPr>
              <a:spLocks noChangeArrowheads="1"/>
            </p:cNvSpPr>
            <p:nvPr/>
          </p:nvSpPr>
          <p:spPr bwMode="auto">
            <a:xfrm>
              <a:off x="8086694" y="263525"/>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31" name="Legend2"/>
            <p:cNvSpPr>
              <a:spLocks noChangeArrowheads="1"/>
            </p:cNvSpPr>
            <p:nvPr/>
          </p:nvSpPr>
          <p:spPr bwMode="auto">
            <a:xfrm>
              <a:off x="8086694" y="538163"/>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32" name="Legend3"/>
            <p:cNvSpPr>
              <a:spLocks noChangeArrowheads="1"/>
            </p:cNvSpPr>
            <p:nvPr/>
          </p:nvSpPr>
          <p:spPr bwMode="auto">
            <a:xfrm>
              <a:off x="8086694" y="812802"/>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33" name="Legend4"/>
            <p:cNvSpPr>
              <a:spLocks noChangeArrowheads="1"/>
            </p:cNvSpPr>
            <p:nvPr/>
          </p:nvSpPr>
          <p:spPr bwMode="auto">
            <a:xfrm>
              <a:off x="8086694" y="1084265"/>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sp>
          <p:nvSpPr>
            <p:cNvPr id="134" name="Legend5"/>
            <p:cNvSpPr>
              <a:spLocks noChangeArrowheads="1"/>
            </p:cNvSpPr>
            <p:nvPr/>
          </p:nvSpPr>
          <p:spPr bwMode="auto">
            <a:xfrm>
              <a:off x="8086694" y="1360490"/>
              <a:ext cx="258084" cy="10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503635">
                <a:buClr>
                  <a:schemeClr val="tx2"/>
                </a:buClr>
              </a:pPr>
              <a:r>
                <a:rPr lang="en-GB" sz="675" baseline="0" dirty="0">
                  <a:latin typeface="+mn-lt"/>
                  <a:ea typeface="+mn-ea"/>
                </a:rPr>
                <a:t>Legend</a:t>
              </a:r>
            </a:p>
          </p:txBody>
        </p:sp>
      </p:grpSp>
      <p:sp>
        <p:nvSpPr>
          <p:cNvPr id="145" name="Slide Number"/>
          <p:cNvSpPr txBox="1">
            <a:spLocks/>
          </p:cNvSpPr>
          <p:nvPr/>
        </p:nvSpPr>
        <p:spPr bwMode="auto">
          <a:xfrm>
            <a:off x="8796748" y="6651716"/>
            <a:ext cx="67327" cy="69250"/>
          </a:xfrm>
          <a:prstGeom prst="rect">
            <a:avLst/>
          </a:prstGeom>
        </p:spPr>
        <p:txBody>
          <a:bodyPr vert="horz" wrap="none" lIns="0" tIns="0" rIns="0" bIns="0" rtlCol="0" anchor="ctr">
            <a:spAutoFit/>
          </a:bodyPr>
          <a:lstStyle>
            <a:defPPr>
              <a:defRPr lang="en-GB"/>
            </a:defPPr>
            <a:lvl1pPr>
              <a:defRPr sz="1000" baseline="0">
                <a:latin typeface="+mn-lt"/>
              </a:defRPr>
            </a:lvl1pPr>
          </a:lstStyle>
          <a:p>
            <a:pPr algn="r"/>
            <a:fld id="{42C328C1-A84F-4A39-A664-DBA00541A8C6}" type="slidenum">
              <a:rPr lang="en-GB" sz="450" baseline="0" smtClean="0">
                <a:solidFill>
                  <a:srgbClr val="808080"/>
                </a:solidFill>
                <a:latin typeface="+mn-lt"/>
              </a:rPr>
              <a:pPr algn="r"/>
              <a:t>‹#›</a:t>
            </a:fld>
            <a:endParaRPr lang="en-GB" sz="450" baseline="0" dirty="0">
              <a:solidFill>
                <a:srgbClr val="808080"/>
              </a:solidFill>
              <a:latin typeface="+mn-lt"/>
            </a:endParaRPr>
          </a:p>
        </p:txBody>
      </p:sp>
      <p:pic>
        <p:nvPicPr>
          <p:cNvPr id="59" name="Picture 4" descr="Image result for world health organisation logo png"/>
          <p:cNvPicPr>
            <a:picLocks noChangeAspect="1" noChangeArrowheads="1"/>
          </p:cNvPicPr>
          <p:nvPr/>
        </p:nvPicPr>
        <p:blipFill rotWithShape="1">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591899" y="6462822"/>
            <a:ext cx="940642" cy="32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817200"/>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Lst>
  <p:txStyles>
    <p:titleStyle>
      <a:lvl1pPr algn="l" defTabSz="513859" rtl="0" eaLnBrk="1" fontAlgn="base" hangingPunct="1">
        <a:spcBef>
          <a:spcPct val="0"/>
        </a:spcBef>
        <a:spcAft>
          <a:spcPct val="0"/>
        </a:spcAft>
        <a:tabLst>
          <a:tab pos="154886" algn="l"/>
        </a:tabLst>
        <a:defRPr sz="2100" b="0" baseline="0">
          <a:solidFill>
            <a:schemeClr val="accent4"/>
          </a:solidFill>
          <a:latin typeface="+mj-lt"/>
          <a:ea typeface="+mj-ea"/>
          <a:cs typeface="+mj-cs"/>
        </a:defRPr>
      </a:lvl1pPr>
      <a:lvl2pPr algn="l" defTabSz="513859" rtl="0" eaLnBrk="1" fontAlgn="base" hangingPunct="1">
        <a:spcBef>
          <a:spcPct val="0"/>
        </a:spcBef>
        <a:spcAft>
          <a:spcPct val="0"/>
        </a:spcAft>
        <a:defRPr sz="1091" b="1">
          <a:solidFill>
            <a:schemeClr val="tx2"/>
          </a:solidFill>
          <a:latin typeface="Arial" charset="0"/>
        </a:defRPr>
      </a:lvl2pPr>
      <a:lvl3pPr algn="l" defTabSz="513859" rtl="0" eaLnBrk="1" fontAlgn="base" hangingPunct="1">
        <a:spcBef>
          <a:spcPct val="0"/>
        </a:spcBef>
        <a:spcAft>
          <a:spcPct val="0"/>
        </a:spcAft>
        <a:defRPr sz="1091" b="1">
          <a:solidFill>
            <a:schemeClr val="tx2"/>
          </a:solidFill>
          <a:latin typeface="Arial" charset="0"/>
        </a:defRPr>
      </a:lvl3pPr>
      <a:lvl4pPr algn="l" defTabSz="513859" rtl="0" eaLnBrk="1" fontAlgn="base" hangingPunct="1">
        <a:spcBef>
          <a:spcPct val="0"/>
        </a:spcBef>
        <a:spcAft>
          <a:spcPct val="0"/>
        </a:spcAft>
        <a:defRPr sz="1091" b="1">
          <a:solidFill>
            <a:schemeClr val="tx2"/>
          </a:solidFill>
          <a:latin typeface="Arial" charset="0"/>
        </a:defRPr>
      </a:lvl4pPr>
      <a:lvl5pPr algn="l" defTabSz="513859" rtl="0" eaLnBrk="1" fontAlgn="base" hangingPunct="1">
        <a:spcBef>
          <a:spcPct val="0"/>
        </a:spcBef>
        <a:spcAft>
          <a:spcPct val="0"/>
        </a:spcAft>
        <a:defRPr sz="1091" b="1">
          <a:solidFill>
            <a:schemeClr val="tx2"/>
          </a:solidFill>
          <a:latin typeface="Arial" charset="0"/>
        </a:defRPr>
      </a:lvl5pPr>
      <a:lvl6pPr marL="262396" algn="l" defTabSz="513859" rtl="0" eaLnBrk="1" fontAlgn="base" hangingPunct="1">
        <a:spcBef>
          <a:spcPct val="0"/>
        </a:spcBef>
        <a:spcAft>
          <a:spcPct val="0"/>
        </a:spcAft>
        <a:defRPr sz="1091" b="1">
          <a:solidFill>
            <a:schemeClr val="tx2"/>
          </a:solidFill>
          <a:latin typeface="Arial" charset="0"/>
        </a:defRPr>
      </a:lvl6pPr>
      <a:lvl7pPr marL="524792" algn="l" defTabSz="513859" rtl="0" eaLnBrk="1" fontAlgn="base" hangingPunct="1">
        <a:spcBef>
          <a:spcPct val="0"/>
        </a:spcBef>
        <a:spcAft>
          <a:spcPct val="0"/>
        </a:spcAft>
        <a:defRPr sz="1091" b="1">
          <a:solidFill>
            <a:schemeClr val="tx2"/>
          </a:solidFill>
          <a:latin typeface="Arial" charset="0"/>
        </a:defRPr>
      </a:lvl7pPr>
      <a:lvl8pPr marL="787187" algn="l" defTabSz="513859" rtl="0" eaLnBrk="1" fontAlgn="base" hangingPunct="1">
        <a:spcBef>
          <a:spcPct val="0"/>
        </a:spcBef>
        <a:spcAft>
          <a:spcPct val="0"/>
        </a:spcAft>
        <a:defRPr sz="1091" b="1">
          <a:solidFill>
            <a:schemeClr val="tx2"/>
          </a:solidFill>
          <a:latin typeface="Arial" charset="0"/>
        </a:defRPr>
      </a:lvl8pPr>
      <a:lvl9pPr marL="1049583" algn="l" defTabSz="513859" rtl="0" eaLnBrk="1" fontAlgn="base" hangingPunct="1">
        <a:spcBef>
          <a:spcPct val="0"/>
        </a:spcBef>
        <a:spcAft>
          <a:spcPct val="0"/>
        </a:spcAft>
        <a:defRPr sz="1091" b="1">
          <a:solidFill>
            <a:schemeClr val="tx2"/>
          </a:solidFill>
          <a:latin typeface="Arial" charset="0"/>
        </a:defRPr>
      </a:lvl9pPr>
    </p:titleStyle>
    <p:bodyStyle>
      <a:lvl1pPr marL="0" indent="0" algn="l" defTabSz="513859" rtl="0" eaLnBrk="1" fontAlgn="base" hangingPunct="1">
        <a:spcBef>
          <a:spcPct val="0"/>
        </a:spcBef>
        <a:spcAft>
          <a:spcPct val="0"/>
        </a:spcAft>
        <a:buClr>
          <a:schemeClr val="tx2"/>
        </a:buClr>
        <a:buSzPct val="100000"/>
        <a:defRPr sz="1350" baseline="0">
          <a:solidFill>
            <a:schemeClr val="tx1"/>
          </a:solidFill>
          <a:latin typeface="+mn-lt"/>
          <a:ea typeface="+mn-ea"/>
          <a:cs typeface="+mn-cs"/>
        </a:defRPr>
      </a:lvl1pPr>
      <a:lvl2pPr marL="111154" indent="-110243" algn="l" defTabSz="513859" rtl="0" eaLnBrk="1" fontAlgn="base" hangingPunct="1">
        <a:spcBef>
          <a:spcPct val="0"/>
        </a:spcBef>
        <a:spcAft>
          <a:spcPct val="0"/>
        </a:spcAft>
        <a:buClr>
          <a:schemeClr val="tx2"/>
        </a:buClr>
        <a:buSzPct val="125000"/>
        <a:buFont typeface="Arial" charset="0"/>
        <a:buChar char="▪"/>
        <a:defRPr sz="1350" baseline="0">
          <a:solidFill>
            <a:schemeClr val="tx1"/>
          </a:solidFill>
          <a:latin typeface="+mn-lt"/>
        </a:defRPr>
      </a:lvl2pPr>
      <a:lvl3pPr marL="262396" indent="-150331" algn="l" defTabSz="513859" rtl="0" eaLnBrk="1" fontAlgn="base" hangingPunct="1">
        <a:spcBef>
          <a:spcPct val="0"/>
        </a:spcBef>
        <a:spcAft>
          <a:spcPct val="0"/>
        </a:spcAft>
        <a:buClr>
          <a:schemeClr val="tx2"/>
        </a:buClr>
        <a:buSzPct val="120000"/>
        <a:buFont typeface="Arial" charset="0"/>
        <a:buChar char="–"/>
        <a:defRPr sz="1350" baseline="0">
          <a:solidFill>
            <a:schemeClr val="tx1"/>
          </a:solidFill>
          <a:latin typeface="+mn-lt"/>
        </a:defRPr>
      </a:lvl3pPr>
      <a:lvl4pPr marL="352595" indent="-89288" algn="l" defTabSz="513859" rtl="0" eaLnBrk="1" fontAlgn="base" hangingPunct="1">
        <a:spcBef>
          <a:spcPct val="0"/>
        </a:spcBef>
        <a:spcAft>
          <a:spcPct val="0"/>
        </a:spcAft>
        <a:buClr>
          <a:schemeClr val="tx2"/>
        </a:buClr>
        <a:buSzPct val="120000"/>
        <a:buFont typeface="Arial" charset="0"/>
        <a:buChar char="▫"/>
        <a:defRPr sz="1350" baseline="0">
          <a:solidFill>
            <a:schemeClr val="tx1"/>
          </a:solidFill>
          <a:latin typeface="+mn-lt"/>
        </a:defRPr>
      </a:lvl4pPr>
      <a:lvl5pPr marL="430329" indent="-74711" algn="l" defTabSz="513859" rtl="0" eaLnBrk="1" fontAlgn="base" hangingPunct="1">
        <a:spcBef>
          <a:spcPct val="0"/>
        </a:spcBef>
        <a:spcAft>
          <a:spcPct val="0"/>
        </a:spcAft>
        <a:buClr>
          <a:schemeClr val="tx2"/>
        </a:buClr>
        <a:buSzPct val="89000"/>
        <a:buFont typeface="Arial" charset="0"/>
        <a:buChar char="-"/>
        <a:defRPr sz="1350" baseline="0">
          <a:solidFill>
            <a:schemeClr val="tx1"/>
          </a:solidFill>
          <a:latin typeface="+mn-lt"/>
        </a:defRPr>
      </a:lvl5pPr>
      <a:lvl6pPr marL="430329" indent="-74711" algn="l" defTabSz="513859" rtl="0" eaLnBrk="1" fontAlgn="base" hangingPunct="1">
        <a:spcBef>
          <a:spcPct val="0"/>
        </a:spcBef>
        <a:spcAft>
          <a:spcPct val="0"/>
        </a:spcAft>
        <a:buClr>
          <a:schemeClr val="tx2"/>
        </a:buClr>
        <a:buSzPct val="89000"/>
        <a:buFont typeface="Arial" charset="0"/>
        <a:buChar char="-"/>
        <a:defRPr sz="918" baseline="0">
          <a:solidFill>
            <a:schemeClr val="tx1"/>
          </a:solidFill>
          <a:latin typeface="+mn-lt"/>
        </a:defRPr>
      </a:lvl6pPr>
      <a:lvl7pPr marL="430329" indent="-74711" algn="l" defTabSz="513859" rtl="0" eaLnBrk="1" fontAlgn="base" hangingPunct="1">
        <a:spcBef>
          <a:spcPct val="0"/>
        </a:spcBef>
        <a:spcAft>
          <a:spcPct val="0"/>
        </a:spcAft>
        <a:buClr>
          <a:schemeClr val="tx2"/>
        </a:buClr>
        <a:buSzPct val="89000"/>
        <a:buFont typeface="Arial" charset="0"/>
        <a:buChar char="-"/>
        <a:defRPr sz="918" baseline="0">
          <a:solidFill>
            <a:schemeClr val="tx1"/>
          </a:solidFill>
          <a:latin typeface="+mn-lt"/>
        </a:defRPr>
      </a:lvl7pPr>
      <a:lvl8pPr marL="430329" indent="-74711" algn="l" defTabSz="513859" rtl="0" eaLnBrk="1" fontAlgn="base" hangingPunct="1">
        <a:spcBef>
          <a:spcPct val="0"/>
        </a:spcBef>
        <a:spcAft>
          <a:spcPct val="0"/>
        </a:spcAft>
        <a:buClr>
          <a:schemeClr val="tx2"/>
        </a:buClr>
        <a:buSzPct val="89000"/>
        <a:buFont typeface="Arial" charset="0"/>
        <a:buChar char="-"/>
        <a:defRPr sz="918" baseline="0">
          <a:solidFill>
            <a:schemeClr val="tx1"/>
          </a:solidFill>
          <a:latin typeface="+mn-lt"/>
        </a:defRPr>
      </a:lvl8pPr>
      <a:lvl9pPr marL="430329" indent="-74711" algn="l" defTabSz="513859" rtl="0" eaLnBrk="1" fontAlgn="base" hangingPunct="1">
        <a:spcBef>
          <a:spcPct val="0"/>
        </a:spcBef>
        <a:spcAft>
          <a:spcPct val="0"/>
        </a:spcAft>
        <a:buClr>
          <a:schemeClr val="tx2"/>
        </a:buClr>
        <a:buSzPct val="89000"/>
        <a:buFont typeface="Arial" charset="0"/>
        <a:buChar char="-"/>
        <a:defRPr sz="918" baseline="0">
          <a:solidFill>
            <a:schemeClr val="tx1"/>
          </a:solidFill>
          <a:latin typeface="+mn-lt"/>
        </a:defRPr>
      </a:lvl9pPr>
    </p:bodyStyle>
    <p:otherStyle>
      <a:defPPr>
        <a:defRPr lang="en-GB"/>
      </a:defPPr>
      <a:lvl1pPr marL="0" algn="l" defTabSz="524792" rtl="0" eaLnBrk="1" latinLnBrk="0" hangingPunct="1">
        <a:defRPr sz="1034" kern="1200">
          <a:solidFill>
            <a:schemeClr val="tx1"/>
          </a:solidFill>
          <a:latin typeface="+mn-lt"/>
          <a:ea typeface="+mn-ea"/>
          <a:cs typeface="+mn-cs"/>
        </a:defRPr>
      </a:lvl1pPr>
      <a:lvl2pPr marL="262396" algn="l" defTabSz="524792" rtl="0" eaLnBrk="1" latinLnBrk="0" hangingPunct="1">
        <a:defRPr sz="1034" kern="1200">
          <a:solidFill>
            <a:schemeClr val="tx1"/>
          </a:solidFill>
          <a:latin typeface="+mn-lt"/>
          <a:ea typeface="+mn-ea"/>
          <a:cs typeface="+mn-cs"/>
        </a:defRPr>
      </a:lvl2pPr>
      <a:lvl3pPr marL="524792" algn="l" defTabSz="524792" rtl="0" eaLnBrk="1" latinLnBrk="0" hangingPunct="1">
        <a:defRPr sz="1034" kern="1200">
          <a:solidFill>
            <a:schemeClr val="tx1"/>
          </a:solidFill>
          <a:latin typeface="+mn-lt"/>
          <a:ea typeface="+mn-ea"/>
          <a:cs typeface="+mn-cs"/>
        </a:defRPr>
      </a:lvl3pPr>
      <a:lvl4pPr marL="787187" algn="l" defTabSz="524792" rtl="0" eaLnBrk="1" latinLnBrk="0" hangingPunct="1">
        <a:defRPr sz="1034" kern="1200">
          <a:solidFill>
            <a:schemeClr val="tx1"/>
          </a:solidFill>
          <a:latin typeface="+mn-lt"/>
          <a:ea typeface="+mn-ea"/>
          <a:cs typeface="+mn-cs"/>
        </a:defRPr>
      </a:lvl4pPr>
      <a:lvl5pPr marL="1049583" algn="l" defTabSz="524792" rtl="0" eaLnBrk="1" latinLnBrk="0" hangingPunct="1">
        <a:defRPr sz="1034" kern="1200">
          <a:solidFill>
            <a:schemeClr val="tx1"/>
          </a:solidFill>
          <a:latin typeface="+mn-lt"/>
          <a:ea typeface="+mn-ea"/>
          <a:cs typeface="+mn-cs"/>
        </a:defRPr>
      </a:lvl5pPr>
      <a:lvl6pPr marL="1311979" algn="l" defTabSz="524792" rtl="0" eaLnBrk="1" latinLnBrk="0" hangingPunct="1">
        <a:defRPr sz="1034" kern="1200">
          <a:solidFill>
            <a:schemeClr val="tx1"/>
          </a:solidFill>
          <a:latin typeface="+mn-lt"/>
          <a:ea typeface="+mn-ea"/>
          <a:cs typeface="+mn-cs"/>
        </a:defRPr>
      </a:lvl6pPr>
      <a:lvl7pPr marL="1574374" algn="l" defTabSz="524792" rtl="0" eaLnBrk="1" latinLnBrk="0" hangingPunct="1">
        <a:defRPr sz="1034" kern="1200">
          <a:solidFill>
            <a:schemeClr val="tx1"/>
          </a:solidFill>
          <a:latin typeface="+mn-lt"/>
          <a:ea typeface="+mn-ea"/>
          <a:cs typeface="+mn-cs"/>
        </a:defRPr>
      </a:lvl7pPr>
      <a:lvl8pPr marL="1836770" algn="l" defTabSz="524792" rtl="0" eaLnBrk="1" latinLnBrk="0" hangingPunct="1">
        <a:defRPr sz="1034" kern="1200">
          <a:solidFill>
            <a:schemeClr val="tx1"/>
          </a:solidFill>
          <a:latin typeface="+mn-lt"/>
          <a:ea typeface="+mn-ea"/>
          <a:cs typeface="+mn-cs"/>
        </a:defRPr>
      </a:lvl8pPr>
      <a:lvl9pPr marL="2099165" algn="l" defTabSz="524792" rtl="0" eaLnBrk="1" latinLnBrk="0" hangingPunct="1">
        <a:defRPr sz="1034"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9219"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161984" cy="161974"/>
                      </a:xfrm>
                      <a:prstGeom prst="rect">
                        <a:avLst/>
                      </a:prstGeom>
                    </p:spPr>
                  </p:pic>
                </p:oleObj>
              </mc:Fallback>
            </mc:AlternateContent>
          </a:graphicData>
        </a:graphic>
      </p:graphicFrame>
      <p:sp>
        <p:nvSpPr>
          <p:cNvPr id="6" name="Rectangle 5" hidden="1"/>
          <p:cNvSpPr/>
          <p:nvPr>
            <p:custDataLst>
              <p:tags r:id="rId7"/>
            </p:custDataLst>
          </p:nvPr>
        </p:nvSpPr>
        <p:spPr bwMode="auto">
          <a:xfrm>
            <a:off x="0" y="0"/>
            <a:ext cx="161984"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1249"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auto">
          <a:xfrm>
            <a:off x="121490" y="234864"/>
            <a:ext cx="87941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GB" noProof="0" dirty="0"/>
          </a:p>
        </p:txBody>
      </p:sp>
      <p:sp>
        <p:nvSpPr>
          <p:cNvPr id="10" name="1. On-page tracker" hidden="1"/>
          <p:cNvSpPr>
            <a:spLocks noChangeArrowheads="1"/>
          </p:cNvSpPr>
          <p:nvPr/>
        </p:nvSpPr>
        <p:spPr bwMode="auto">
          <a:xfrm>
            <a:off x="121490" y="77305"/>
            <a:ext cx="283732"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GB" sz="600" cap="all" baseline="0" dirty="0">
                <a:solidFill>
                  <a:schemeClr val="accent6"/>
                </a:solidFill>
                <a:latin typeface="+mn-lt"/>
                <a:ea typeface="+mn-ea"/>
              </a:rPr>
              <a:t>Tracker</a:t>
            </a:r>
          </a:p>
        </p:txBody>
      </p:sp>
      <p:sp>
        <p:nvSpPr>
          <p:cNvPr id="11" name="3. Unit of measure" hidden="1"/>
          <p:cNvSpPr txBox="1">
            <a:spLocks noChangeArrowheads="1"/>
          </p:cNvSpPr>
          <p:nvPr/>
        </p:nvSpPr>
        <p:spPr bwMode="auto">
          <a:xfrm>
            <a:off x="121490" y="566137"/>
            <a:ext cx="879411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GB" sz="1200" baseline="0" dirty="0">
                <a:solidFill>
                  <a:schemeClr val="accent6"/>
                </a:solidFill>
                <a:latin typeface="+mn-lt"/>
                <a:ea typeface="+mn-ea"/>
              </a:rPr>
              <a:t>Unit of measure</a:t>
            </a:r>
          </a:p>
        </p:txBody>
      </p:sp>
      <p:grpSp>
        <p:nvGrpSpPr>
          <p:cNvPr id="4" name="Slide Elements" hidden="1"/>
          <p:cNvGrpSpPr/>
          <p:nvPr/>
        </p:nvGrpSpPr>
        <p:grpSpPr bwMode="auto">
          <a:xfrm>
            <a:off x="121490" y="6500569"/>
            <a:ext cx="7263909" cy="247279"/>
            <a:chOff x="119063" y="6389025"/>
            <a:chExt cx="7118884" cy="242358"/>
          </a:xfrm>
        </p:grpSpPr>
        <p:sp>
          <p:nvSpPr>
            <p:cNvPr id="13" name="4. Footnote"/>
            <p:cNvSpPr txBox="1">
              <a:spLocks noChangeArrowheads="1"/>
            </p:cNvSpPr>
            <p:nvPr/>
          </p:nvSpPr>
          <p:spPr bwMode="auto">
            <a:xfrm>
              <a:off x="119063" y="6389025"/>
              <a:ext cx="7118884" cy="9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52388" indent="-52388">
                <a:defRPr/>
              </a:pPr>
              <a:r>
                <a:rPr lang="en-GB" sz="600" baseline="0" dirty="0">
                  <a:solidFill>
                    <a:schemeClr val="accent6"/>
                  </a:solidFill>
                  <a:latin typeface="+mn-lt"/>
                  <a:ea typeface="+mn-ea"/>
                </a:rPr>
                <a:t>1 Footnote</a:t>
              </a:r>
            </a:p>
          </p:txBody>
        </p:sp>
        <p:sp>
          <p:nvSpPr>
            <p:cNvPr id="14" name="5. Source"/>
            <p:cNvSpPr>
              <a:spLocks noChangeArrowheads="1"/>
            </p:cNvSpPr>
            <p:nvPr/>
          </p:nvSpPr>
          <p:spPr bwMode="auto">
            <a:xfrm>
              <a:off x="119063" y="6540887"/>
              <a:ext cx="7118884" cy="9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288131" indent="-288131" defTabSz="685145">
                <a:tabLst/>
              </a:pPr>
              <a:r>
                <a:rPr lang="en-GB" sz="600" baseline="0" dirty="0">
                  <a:solidFill>
                    <a:schemeClr val="accent6"/>
                  </a:solidFill>
                  <a:latin typeface="+mn-lt"/>
                  <a:ea typeface="+mn-ea"/>
                </a:rPr>
                <a:t>SOURCE: Source</a:t>
              </a:r>
            </a:p>
          </p:txBody>
        </p:sp>
      </p:grpSp>
      <p:sp>
        <p:nvSpPr>
          <p:cNvPr id="3" name="Text Placeholder 2"/>
          <p:cNvSpPr>
            <a:spLocks noGrp="1"/>
          </p:cNvSpPr>
          <p:nvPr>
            <p:ph type="body" idx="1"/>
          </p:nvPr>
        </p:nvSpPr>
        <p:spPr bwMode="auto">
          <a:xfrm>
            <a:off x="1482156" y="1991016"/>
            <a:ext cx="4389768" cy="923330"/>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GB" dirty="0"/>
          </a:p>
        </p:txBody>
      </p:sp>
      <p:grpSp>
        <p:nvGrpSpPr>
          <p:cNvPr id="15" name="ACET" hidden="1"/>
          <p:cNvGrpSpPr>
            <a:grpSpLocks/>
          </p:cNvGrpSpPr>
          <p:nvPr/>
        </p:nvGrpSpPr>
        <p:grpSpPr bwMode="auto">
          <a:xfrm>
            <a:off x="1482156" y="1414502"/>
            <a:ext cx="4350892" cy="387119"/>
            <a:chOff x="915" y="791"/>
            <a:chExt cx="2686" cy="239"/>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91"/>
              <a:ext cx="2686" cy="23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GB" sz="1200" b="1" baseline="0" dirty="0">
                  <a:solidFill>
                    <a:srgbClr val="000000"/>
                  </a:solidFill>
                  <a:latin typeface="+mn-lt"/>
                  <a:ea typeface="+mn-ea"/>
                </a:rPr>
                <a:t>Title</a:t>
              </a:r>
            </a:p>
            <a:p>
              <a:r>
                <a:rPr lang="en-GB" sz="1200" baseline="0" dirty="0">
                  <a:solidFill>
                    <a:schemeClr val="accent6"/>
                  </a:solidFill>
                  <a:latin typeface="+mn-lt"/>
                  <a:ea typeface="+mn-ea"/>
                </a:rPr>
                <a:t>Unit of measure</a:t>
              </a:r>
            </a:p>
          </p:txBody>
        </p:sp>
      </p:grpSp>
      <p:sp>
        <p:nvSpPr>
          <p:cNvPr id="23" name="doc id"/>
          <p:cNvSpPr>
            <a:spLocks noChangeArrowheads="1"/>
          </p:cNvSpPr>
          <p:nvPr/>
        </p:nvSpPr>
        <p:spPr bwMode="auto">
          <a:xfrm>
            <a:off x="8246609" y="51833"/>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685145"/>
            <a:endParaRPr lang="en-GB" sz="612" baseline="0" dirty="0">
              <a:solidFill>
                <a:srgbClr val="808080"/>
              </a:solidFill>
              <a:latin typeface="+mn-lt"/>
              <a:ea typeface="+mn-ea"/>
            </a:endParaRPr>
          </a:p>
        </p:txBody>
      </p:sp>
      <p:grpSp>
        <p:nvGrpSpPr>
          <p:cNvPr id="104" name="Sticker" hidden="1"/>
          <p:cNvGrpSpPr/>
          <p:nvPr/>
        </p:nvGrpSpPr>
        <p:grpSpPr bwMode="auto">
          <a:xfrm>
            <a:off x="8636231" y="285752"/>
            <a:ext cx="279372" cy="120033"/>
            <a:chOff x="8461403" y="285750"/>
            <a:chExt cx="279372" cy="120033"/>
          </a:xfrm>
        </p:grpSpPr>
        <p:sp>
          <p:nvSpPr>
            <p:cNvPr id="105" name="StickerRectangle"/>
            <p:cNvSpPr>
              <a:spLocks noChangeArrowheads="1"/>
            </p:cNvSpPr>
            <p:nvPr/>
          </p:nvSpPr>
          <p:spPr bwMode="auto">
            <a:xfrm>
              <a:off x="8461403" y="285750"/>
              <a:ext cx="279372" cy="120033"/>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671513">
                <a:buClr>
                  <a:srgbClr val="002960"/>
                </a:buClr>
              </a:pPr>
              <a:r>
                <a:rPr lang="en-GB" sz="600" baseline="0" dirty="0">
                  <a:solidFill>
                    <a:schemeClr val="accent6"/>
                  </a:solidFill>
                  <a:latin typeface="+mn-lt"/>
                  <a:ea typeface="+mn-ea"/>
                </a:rPr>
                <a:t>STICKER</a:t>
              </a:r>
            </a:p>
          </p:txBody>
        </p:sp>
        <p:cxnSp>
          <p:nvCxnSpPr>
            <p:cNvPr id="106" name="AutoShape 31"/>
            <p:cNvCxnSpPr>
              <a:cxnSpLocks noChangeShapeType="1"/>
              <a:stCxn id="105" idx="2"/>
              <a:endCxn id="105" idx="4"/>
            </p:cNvCxnSpPr>
            <p:nvPr/>
          </p:nvCxnSpPr>
          <p:spPr bwMode="auto">
            <a:xfrm>
              <a:off x="8461403" y="285750"/>
              <a:ext cx="0" cy="120033"/>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107" name="AutoShape 32"/>
            <p:cNvCxnSpPr>
              <a:cxnSpLocks noChangeShapeType="1"/>
              <a:stCxn id="105" idx="4"/>
              <a:endCxn id="105" idx="6"/>
            </p:cNvCxnSpPr>
            <p:nvPr/>
          </p:nvCxnSpPr>
          <p:spPr bwMode="auto">
            <a:xfrm>
              <a:off x="8461403" y="405783"/>
              <a:ext cx="279372"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grpSp>
        <p:nvGrpSpPr>
          <p:cNvPr id="108" name="LegendBoxes" hidden="1"/>
          <p:cNvGrpSpPr/>
          <p:nvPr/>
        </p:nvGrpSpPr>
        <p:grpSpPr bwMode="auto">
          <a:xfrm>
            <a:off x="8212442" y="279402"/>
            <a:ext cx="593837" cy="984251"/>
            <a:chOff x="7835905" y="279400"/>
            <a:chExt cx="593837" cy="984251"/>
          </a:xfrm>
        </p:grpSpPr>
        <p:sp>
          <p:nvSpPr>
            <p:cNvPr id="109" name="RectangleLegend1"/>
            <p:cNvSpPr>
              <a:spLocks noChangeArrowheads="1"/>
            </p:cNvSpPr>
            <p:nvPr/>
          </p:nvSpPr>
          <p:spPr bwMode="auto">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10" name="RectangleLegend2"/>
            <p:cNvSpPr>
              <a:spLocks noChangeArrowheads="1"/>
            </p:cNvSpPr>
            <p:nvPr/>
          </p:nvSpPr>
          <p:spPr bwMode="auto">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11" name="RectangleLegend3"/>
            <p:cNvSpPr>
              <a:spLocks noChangeArrowheads="1"/>
            </p:cNvSpPr>
            <p:nvPr/>
          </p:nvSpPr>
          <p:spPr bwMode="auto">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12" name="RectangleLegend4"/>
            <p:cNvSpPr>
              <a:spLocks noChangeArrowheads="1"/>
            </p:cNvSpPr>
            <p:nvPr/>
          </p:nvSpPr>
          <p:spPr bwMode="auto">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13" name="Legend1"/>
            <p:cNvSpPr>
              <a:spLocks noChangeArrowheads="1"/>
            </p:cNvSpPr>
            <p:nvPr/>
          </p:nvSpPr>
          <p:spPr bwMode="auto">
            <a:xfrm>
              <a:off x="8089905" y="279400"/>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14" name="Legend2"/>
            <p:cNvSpPr>
              <a:spLocks noChangeArrowheads="1"/>
            </p:cNvSpPr>
            <p:nvPr/>
          </p:nvSpPr>
          <p:spPr bwMode="auto">
            <a:xfrm>
              <a:off x="8089905" y="549275"/>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15" name="Legend3"/>
            <p:cNvSpPr>
              <a:spLocks noChangeArrowheads="1"/>
            </p:cNvSpPr>
            <p:nvPr/>
          </p:nvSpPr>
          <p:spPr bwMode="auto">
            <a:xfrm>
              <a:off x="8089905" y="820738"/>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16" name="Legend4"/>
            <p:cNvSpPr>
              <a:spLocks noChangeArrowheads="1"/>
            </p:cNvSpPr>
            <p:nvPr/>
          </p:nvSpPr>
          <p:spPr bwMode="auto">
            <a:xfrm>
              <a:off x="8089905" y="1092201"/>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grpSp>
      <p:grpSp>
        <p:nvGrpSpPr>
          <p:cNvPr id="117" name="LegendLines" hidden="1"/>
          <p:cNvGrpSpPr/>
          <p:nvPr/>
        </p:nvGrpSpPr>
        <p:grpSpPr bwMode="auto">
          <a:xfrm>
            <a:off x="7904467" y="279401"/>
            <a:ext cx="901813" cy="684600"/>
            <a:chOff x="7540629" y="279400"/>
            <a:chExt cx="901812" cy="684600"/>
          </a:xfrm>
        </p:grpSpPr>
        <p:sp>
          <p:nvSpPr>
            <p:cNvPr id="118" name="LineLegend1"/>
            <p:cNvSpPr>
              <a:spLocks noChangeShapeType="1"/>
            </p:cNvSpPr>
            <p:nvPr/>
          </p:nvSpPr>
          <p:spPr bwMode="auto">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baseline="0" dirty="0">
                <a:latin typeface="+mn-lt"/>
                <a:ea typeface="+mn-ea"/>
              </a:endParaRPr>
            </a:p>
          </p:txBody>
        </p:sp>
        <p:sp>
          <p:nvSpPr>
            <p:cNvPr id="119" name="LineLegend2"/>
            <p:cNvSpPr>
              <a:spLocks noChangeShapeType="1"/>
            </p:cNvSpPr>
            <p:nvPr/>
          </p:nvSpPr>
          <p:spPr bwMode="auto">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baseline="0" dirty="0">
                <a:latin typeface="+mn-lt"/>
                <a:ea typeface="+mn-ea"/>
              </a:endParaRPr>
            </a:p>
          </p:txBody>
        </p:sp>
        <p:sp>
          <p:nvSpPr>
            <p:cNvPr id="120" name="LineLegend3"/>
            <p:cNvSpPr>
              <a:spLocks noChangeShapeType="1"/>
            </p:cNvSpPr>
            <p:nvPr/>
          </p:nvSpPr>
          <p:spPr bwMode="auto">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baseline="0" dirty="0">
                <a:latin typeface="+mn-lt"/>
                <a:ea typeface="+mn-ea"/>
              </a:endParaRPr>
            </a:p>
          </p:txBody>
        </p:sp>
        <p:sp>
          <p:nvSpPr>
            <p:cNvPr id="121" name="Legend1"/>
            <p:cNvSpPr>
              <a:spLocks noChangeArrowheads="1"/>
            </p:cNvSpPr>
            <p:nvPr/>
          </p:nvSpPr>
          <p:spPr bwMode="auto">
            <a:xfrm>
              <a:off x="8102604" y="279400"/>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22" name="Legend2"/>
            <p:cNvSpPr>
              <a:spLocks noChangeArrowheads="1"/>
            </p:cNvSpPr>
            <p:nvPr/>
          </p:nvSpPr>
          <p:spPr bwMode="auto">
            <a:xfrm>
              <a:off x="8102604" y="546100"/>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23" name="Legend3"/>
            <p:cNvSpPr>
              <a:spLocks noChangeArrowheads="1"/>
            </p:cNvSpPr>
            <p:nvPr/>
          </p:nvSpPr>
          <p:spPr bwMode="auto">
            <a:xfrm>
              <a:off x="8102604" y="825501"/>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grpSp>
      <p:grpSp>
        <p:nvGrpSpPr>
          <p:cNvPr id="124" name="LegendMoons" hidden="1"/>
          <p:cNvGrpSpPr/>
          <p:nvPr/>
        </p:nvGrpSpPr>
        <p:grpSpPr bwMode="auto">
          <a:xfrm>
            <a:off x="8145768" y="250825"/>
            <a:ext cx="660512" cy="1306516"/>
            <a:chOff x="7769225" y="250825"/>
            <a:chExt cx="660512" cy="1306516"/>
          </a:xfrm>
        </p:grpSpPr>
        <p:grpSp>
          <p:nvGrpSpPr>
            <p:cNvPr id="125" name="MoonLegend1"/>
            <p:cNvGrpSpPr>
              <a:grpSpLocks noChangeAspect="1"/>
            </p:cNvGrpSpPr>
            <p:nvPr>
              <p:custDataLst>
                <p:tags r:id="rId8"/>
              </p:custDataLst>
            </p:nvPr>
          </p:nvGrpSpPr>
          <p:grpSpPr bwMode="auto">
            <a:xfrm>
              <a:off x="7769225" y="250825"/>
              <a:ext cx="209550" cy="209551"/>
              <a:chOff x="4533" y="183"/>
              <a:chExt cx="144" cy="144"/>
            </a:xfrm>
          </p:grpSpPr>
          <p:sp>
            <p:nvSpPr>
              <p:cNvPr id="143"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44"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grpSp>
        <p:grpSp>
          <p:nvGrpSpPr>
            <p:cNvPr id="126" name="MoonLegend2"/>
            <p:cNvGrpSpPr>
              <a:grpSpLocks noChangeAspect="1"/>
            </p:cNvGrpSpPr>
            <p:nvPr>
              <p:custDataLst>
                <p:tags r:id="rId9"/>
              </p:custDataLst>
            </p:nvPr>
          </p:nvGrpSpPr>
          <p:grpSpPr bwMode="auto">
            <a:xfrm>
              <a:off x="7769225" y="525066"/>
              <a:ext cx="209550" cy="209551"/>
              <a:chOff x="1694" y="2044"/>
              <a:chExt cx="160" cy="160"/>
            </a:xfrm>
          </p:grpSpPr>
          <p:sp>
            <p:nvSpPr>
              <p:cNvPr id="141"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42" name="Arc 42"/>
              <p:cNvSpPr>
                <a:spLocks noChangeAspect="1"/>
              </p:cNvSpPr>
              <p:nvPr>
                <p:custDataLst>
                  <p:tags r:id="rId20"/>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grpSp>
        <p:grpSp>
          <p:nvGrpSpPr>
            <p:cNvPr id="127" name="MoonLegend4"/>
            <p:cNvGrpSpPr>
              <a:grpSpLocks noChangeAspect="1"/>
            </p:cNvGrpSpPr>
            <p:nvPr>
              <p:custDataLst>
                <p:tags r:id="rId10"/>
              </p:custDataLst>
            </p:nvPr>
          </p:nvGrpSpPr>
          <p:grpSpPr bwMode="auto">
            <a:xfrm>
              <a:off x="7769225" y="1073548"/>
              <a:ext cx="209550" cy="209551"/>
              <a:chOff x="4495" y="1198"/>
              <a:chExt cx="160" cy="160"/>
            </a:xfrm>
          </p:grpSpPr>
          <p:sp>
            <p:nvSpPr>
              <p:cNvPr id="139"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40"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grpSp>
        <p:grpSp>
          <p:nvGrpSpPr>
            <p:cNvPr id="128" name="MoonLegend5"/>
            <p:cNvGrpSpPr>
              <a:grpSpLocks noChangeAspect="1"/>
            </p:cNvGrpSpPr>
            <p:nvPr>
              <p:custDataLst>
                <p:tags r:id="rId11"/>
              </p:custDataLst>
            </p:nvPr>
          </p:nvGrpSpPr>
          <p:grpSpPr bwMode="auto">
            <a:xfrm>
              <a:off x="7769225" y="1347790"/>
              <a:ext cx="209550" cy="209551"/>
              <a:chOff x="4495" y="1440"/>
              <a:chExt cx="160" cy="160"/>
            </a:xfrm>
          </p:grpSpPr>
          <p:sp>
            <p:nvSpPr>
              <p:cNvPr id="137"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38"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grpSp>
        <p:grpSp>
          <p:nvGrpSpPr>
            <p:cNvPr id="129" name="MoonLegend3"/>
            <p:cNvGrpSpPr>
              <a:grpSpLocks noChangeAspect="1"/>
            </p:cNvGrpSpPr>
            <p:nvPr>
              <p:custDataLst>
                <p:tags r:id="rId12"/>
              </p:custDataLst>
            </p:nvPr>
          </p:nvGrpSpPr>
          <p:grpSpPr bwMode="auto">
            <a:xfrm>
              <a:off x="7769225" y="799307"/>
              <a:ext cx="209550" cy="209551"/>
              <a:chOff x="4495" y="1198"/>
              <a:chExt cx="160" cy="160"/>
            </a:xfrm>
          </p:grpSpPr>
          <p:sp>
            <p:nvSpPr>
              <p:cNvPr id="135"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sp>
            <p:nvSpPr>
              <p:cNvPr id="136"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baseline="0" dirty="0">
                  <a:latin typeface="+mn-lt"/>
                  <a:ea typeface="+mn-ea"/>
                </a:endParaRPr>
              </a:p>
            </p:txBody>
          </p:sp>
        </p:grpSp>
        <p:sp>
          <p:nvSpPr>
            <p:cNvPr id="130" name="Legend1"/>
            <p:cNvSpPr>
              <a:spLocks noChangeArrowheads="1"/>
            </p:cNvSpPr>
            <p:nvPr/>
          </p:nvSpPr>
          <p:spPr bwMode="auto">
            <a:xfrm>
              <a:off x="8089900" y="263525"/>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31" name="Legend2"/>
            <p:cNvSpPr>
              <a:spLocks noChangeArrowheads="1"/>
            </p:cNvSpPr>
            <p:nvPr/>
          </p:nvSpPr>
          <p:spPr bwMode="auto">
            <a:xfrm>
              <a:off x="8089900" y="538163"/>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32" name="Legend3"/>
            <p:cNvSpPr>
              <a:spLocks noChangeArrowheads="1"/>
            </p:cNvSpPr>
            <p:nvPr/>
          </p:nvSpPr>
          <p:spPr bwMode="auto">
            <a:xfrm>
              <a:off x="8089900" y="812802"/>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33" name="Legend4"/>
            <p:cNvSpPr>
              <a:spLocks noChangeArrowheads="1"/>
            </p:cNvSpPr>
            <p:nvPr/>
          </p:nvSpPr>
          <p:spPr bwMode="auto">
            <a:xfrm>
              <a:off x="8089900" y="1084265"/>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sp>
          <p:nvSpPr>
            <p:cNvPr id="134" name="Legend5"/>
            <p:cNvSpPr>
              <a:spLocks noChangeArrowheads="1"/>
            </p:cNvSpPr>
            <p:nvPr/>
          </p:nvSpPr>
          <p:spPr bwMode="auto">
            <a:xfrm>
              <a:off x="8089900" y="1360490"/>
              <a:ext cx="33983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chemeClr val="tx2"/>
                </a:buClr>
              </a:pPr>
              <a:r>
                <a:rPr lang="en-GB" sz="900" baseline="0" dirty="0">
                  <a:latin typeface="+mn-lt"/>
                  <a:ea typeface="+mn-ea"/>
                </a:rPr>
                <a:t>Legend</a:t>
              </a:r>
            </a:p>
          </p:txBody>
        </p:sp>
      </p:grpSp>
      <p:sp>
        <p:nvSpPr>
          <p:cNvPr id="145" name="Slide Number"/>
          <p:cNvSpPr txBox="1">
            <a:spLocks/>
          </p:cNvSpPr>
          <p:nvPr/>
        </p:nvSpPr>
        <p:spPr bwMode="auto">
          <a:xfrm>
            <a:off x="8774306" y="6640174"/>
            <a:ext cx="89768" cy="92333"/>
          </a:xfrm>
          <a:prstGeom prst="rect">
            <a:avLst/>
          </a:prstGeom>
        </p:spPr>
        <p:txBody>
          <a:bodyPr vert="horz" wrap="none" lIns="0" tIns="0" rIns="0" bIns="0" rtlCol="0" anchor="ctr">
            <a:spAutoFit/>
          </a:bodyPr>
          <a:lstStyle>
            <a:defPPr>
              <a:defRPr lang="en-GB"/>
            </a:defPPr>
            <a:lvl1pPr>
              <a:defRPr sz="1000" baseline="0">
                <a:latin typeface="+mn-lt"/>
              </a:defRPr>
            </a:lvl1pPr>
          </a:lstStyle>
          <a:p>
            <a:pPr algn="r"/>
            <a:fld id="{42C328C1-A84F-4A39-A664-DBA00541A8C6}" type="slidenum">
              <a:rPr lang="en-GB" sz="600" baseline="0" smtClean="0">
                <a:solidFill>
                  <a:srgbClr val="808080"/>
                </a:solidFill>
                <a:latin typeface="+mn-lt"/>
              </a:rPr>
              <a:pPr algn="r"/>
              <a:t>‹#›</a:t>
            </a:fld>
            <a:endParaRPr lang="en-GB" sz="600" baseline="0" dirty="0">
              <a:solidFill>
                <a:srgbClr val="808080"/>
              </a:solidFill>
              <a:latin typeface="+mn-lt"/>
            </a:endParaRPr>
          </a:p>
        </p:txBody>
      </p:sp>
      <p:pic>
        <p:nvPicPr>
          <p:cNvPr id="59" name="Picture 4" descr="Image result for world health organisation logo png"/>
          <p:cNvPicPr>
            <a:picLocks noChangeAspect="1" noChangeArrowheads="1"/>
          </p:cNvPicPr>
          <p:nvPr/>
        </p:nvPicPr>
        <p:blipFill rotWithShape="1">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591899" y="6462822"/>
            <a:ext cx="940642" cy="323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60626"/>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Lst>
  <p:txStyles>
    <p:titleStyle>
      <a:lvl1pPr algn="l" defTabSz="685145" rtl="0" eaLnBrk="1" fontAlgn="base" hangingPunct="1">
        <a:spcBef>
          <a:spcPct val="0"/>
        </a:spcBef>
        <a:spcAft>
          <a:spcPct val="0"/>
        </a:spcAft>
        <a:tabLst>
          <a:tab pos="206515" algn="l"/>
        </a:tabLst>
        <a:defRPr sz="1500" b="0" baseline="0">
          <a:solidFill>
            <a:schemeClr val="accent4"/>
          </a:solidFill>
          <a:latin typeface="+mj-lt"/>
          <a:ea typeface="+mj-ea"/>
          <a:cs typeface="+mj-cs"/>
        </a:defRPr>
      </a:lvl1pPr>
      <a:lvl2pPr algn="l" defTabSz="685145" rtl="0" eaLnBrk="1" fontAlgn="base" hangingPunct="1">
        <a:spcBef>
          <a:spcPct val="0"/>
        </a:spcBef>
        <a:spcAft>
          <a:spcPct val="0"/>
        </a:spcAft>
        <a:defRPr sz="1454" b="1">
          <a:solidFill>
            <a:schemeClr val="tx2"/>
          </a:solidFill>
          <a:latin typeface="Arial" charset="0"/>
        </a:defRPr>
      </a:lvl2pPr>
      <a:lvl3pPr algn="l" defTabSz="685145" rtl="0" eaLnBrk="1" fontAlgn="base" hangingPunct="1">
        <a:spcBef>
          <a:spcPct val="0"/>
        </a:spcBef>
        <a:spcAft>
          <a:spcPct val="0"/>
        </a:spcAft>
        <a:defRPr sz="1454" b="1">
          <a:solidFill>
            <a:schemeClr val="tx2"/>
          </a:solidFill>
          <a:latin typeface="Arial" charset="0"/>
        </a:defRPr>
      </a:lvl3pPr>
      <a:lvl4pPr algn="l" defTabSz="685145" rtl="0" eaLnBrk="1" fontAlgn="base" hangingPunct="1">
        <a:spcBef>
          <a:spcPct val="0"/>
        </a:spcBef>
        <a:spcAft>
          <a:spcPct val="0"/>
        </a:spcAft>
        <a:defRPr sz="1454" b="1">
          <a:solidFill>
            <a:schemeClr val="tx2"/>
          </a:solidFill>
          <a:latin typeface="Arial" charset="0"/>
        </a:defRPr>
      </a:lvl4pPr>
      <a:lvl5pPr algn="l" defTabSz="685145" rtl="0" eaLnBrk="1" fontAlgn="base" hangingPunct="1">
        <a:spcBef>
          <a:spcPct val="0"/>
        </a:spcBef>
        <a:spcAft>
          <a:spcPct val="0"/>
        </a:spcAft>
        <a:defRPr sz="1454" b="1">
          <a:solidFill>
            <a:schemeClr val="tx2"/>
          </a:solidFill>
          <a:latin typeface="Arial" charset="0"/>
        </a:defRPr>
      </a:lvl5pPr>
      <a:lvl6pPr marL="349861" algn="l" defTabSz="685145" rtl="0" eaLnBrk="1" fontAlgn="base" hangingPunct="1">
        <a:spcBef>
          <a:spcPct val="0"/>
        </a:spcBef>
        <a:spcAft>
          <a:spcPct val="0"/>
        </a:spcAft>
        <a:defRPr sz="1454" b="1">
          <a:solidFill>
            <a:schemeClr val="tx2"/>
          </a:solidFill>
          <a:latin typeface="Arial" charset="0"/>
        </a:defRPr>
      </a:lvl6pPr>
      <a:lvl7pPr marL="699722" algn="l" defTabSz="685145" rtl="0" eaLnBrk="1" fontAlgn="base" hangingPunct="1">
        <a:spcBef>
          <a:spcPct val="0"/>
        </a:spcBef>
        <a:spcAft>
          <a:spcPct val="0"/>
        </a:spcAft>
        <a:defRPr sz="1454" b="1">
          <a:solidFill>
            <a:schemeClr val="tx2"/>
          </a:solidFill>
          <a:latin typeface="Arial" charset="0"/>
        </a:defRPr>
      </a:lvl7pPr>
      <a:lvl8pPr marL="1049582" algn="l" defTabSz="685145" rtl="0" eaLnBrk="1" fontAlgn="base" hangingPunct="1">
        <a:spcBef>
          <a:spcPct val="0"/>
        </a:spcBef>
        <a:spcAft>
          <a:spcPct val="0"/>
        </a:spcAft>
        <a:defRPr sz="1454" b="1">
          <a:solidFill>
            <a:schemeClr val="tx2"/>
          </a:solidFill>
          <a:latin typeface="Arial" charset="0"/>
        </a:defRPr>
      </a:lvl8pPr>
      <a:lvl9pPr marL="1399444" algn="l" defTabSz="685145" rtl="0" eaLnBrk="1" fontAlgn="base" hangingPunct="1">
        <a:spcBef>
          <a:spcPct val="0"/>
        </a:spcBef>
        <a:spcAft>
          <a:spcPct val="0"/>
        </a:spcAft>
        <a:defRPr sz="1454" b="1">
          <a:solidFill>
            <a:schemeClr val="tx2"/>
          </a:solidFill>
          <a:latin typeface="Arial" charset="0"/>
        </a:defRPr>
      </a:lvl9pPr>
    </p:titleStyle>
    <p:bodyStyle>
      <a:lvl1pPr marL="0" indent="0" algn="l" defTabSz="685145" rtl="0" eaLnBrk="1" fontAlgn="base" hangingPunct="1">
        <a:spcBef>
          <a:spcPct val="0"/>
        </a:spcBef>
        <a:spcAft>
          <a:spcPct val="0"/>
        </a:spcAft>
        <a:buClr>
          <a:schemeClr val="tx2"/>
        </a:buClr>
        <a:buSzPct val="100000"/>
        <a:defRPr sz="1200" baseline="0">
          <a:solidFill>
            <a:schemeClr val="tx1"/>
          </a:solidFill>
          <a:latin typeface="+mn-lt"/>
          <a:ea typeface="+mn-ea"/>
          <a:cs typeface="+mn-cs"/>
        </a:defRPr>
      </a:lvl1pPr>
      <a:lvl2pPr marL="148205" indent="-146990" algn="l" defTabSz="685145" rtl="0" eaLnBrk="1" fontAlgn="base" hangingPunct="1">
        <a:spcBef>
          <a:spcPct val="0"/>
        </a:spcBef>
        <a:spcAft>
          <a:spcPct val="0"/>
        </a:spcAft>
        <a:buClr>
          <a:schemeClr val="tx2"/>
        </a:buClr>
        <a:buSzPct val="125000"/>
        <a:buFont typeface="Arial" charset="0"/>
        <a:buChar char="▪"/>
        <a:defRPr sz="1200" baseline="0">
          <a:solidFill>
            <a:schemeClr val="tx1"/>
          </a:solidFill>
          <a:latin typeface="+mn-lt"/>
        </a:defRPr>
      </a:lvl2pPr>
      <a:lvl3pPr marL="349861" indent="-200441" algn="l" defTabSz="685145" rtl="0" eaLnBrk="1" fontAlgn="base" hangingPunct="1">
        <a:spcBef>
          <a:spcPct val="0"/>
        </a:spcBef>
        <a:spcAft>
          <a:spcPct val="0"/>
        </a:spcAft>
        <a:buClr>
          <a:schemeClr val="tx2"/>
        </a:buClr>
        <a:buSzPct val="120000"/>
        <a:buFont typeface="Arial" charset="0"/>
        <a:buChar char="–"/>
        <a:defRPr sz="1200" baseline="0">
          <a:solidFill>
            <a:schemeClr val="tx1"/>
          </a:solidFill>
          <a:latin typeface="+mn-lt"/>
        </a:defRPr>
      </a:lvl3pPr>
      <a:lvl4pPr marL="470126" indent="-119050" algn="l" defTabSz="685145" rtl="0" eaLnBrk="1" fontAlgn="base" hangingPunct="1">
        <a:spcBef>
          <a:spcPct val="0"/>
        </a:spcBef>
        <a:spcAft>
          <a:spcPct val="0"/>
        </a:spcAft>
        <a:buClr>
          <a:schemeClr val="tx2"/>
        </a:buClr>
        <a:buSzPct val="120000"/>
        <a:buFont typeface="Arial" charset="0"/>
        <a:buChar char="▫"/>
        <a:defRPr sz="1200" baseline="0">
          <a:solidFill>
            <a:schemeClr val="tx1"/>
          </a:solidFill>
          <a:latin typeface="+mn-lt"/>
        </a:defRPr>
      </a:lvl4pPr>
      <a:lvl5pPr marL="573772" indent="-99614" algn="l" defTabSz="685145" rtl="0" eaLnBrk="1" fontAlgn="base" hangingPunct="1">
        <a:spcBef>
          <a:spcPct val="0"/>
        </a:spcBef>
        <a:spcAft>
          <a:spcPct val="0"/>
        </a:spcAft>
        <a:buClr>
          <a:schemeClr val="tx2"/>
        </a:buClr>
        <a:buSzPct val="89000"/>
        <a:buFont typeface="Arial" charset="0"/>
        <a:buChar char="-"/>
        <a:defRPr sz="1200" baseline="0">
          <a:solidFill>
            <a:schemeClr val="tx1"/>
          </a:solidFill>
          <a:latin typeface="+mn-lt"/>
        </a:defRPr>
      </a:lvl5pPr>
      <a:lvl6pPr marL="573772" indent="-99614" algn="l" defTabSz="685145" rtl="0" eaLnBrk="1" fontAlgn="base" hangingPunct="1">
        <a:spcBef>
          <a:spcPct val="0"/>
        </a:spcBef>
        <a:spcAft>
          <a:spcPct val="0"/>
        </a:spcAft>
        <a:buClr>
          <a:schemeClr val="tx2"/>
        </a:buClr>
        <a:buSzPct val="89000"/>
        <a:buFont typeface="Arial" charset="0"/>
        <a:buChar char="-"/>
        <a:defRPr sz="1224" baseline="0">
          <a:solidFill>
            <a:schemeClr val="tx1"/>
          </a:solidFill>
          <a:latin typeface="+mn-lt"/>
        </a:defRPr>
      </a:lvl6pPr>
      <a:lvl7pPr marL="573772" indent="-99614" algn="l" defTabSz="685145" rtl="0" eaLnBrk="1" fontAlgn="base" hangingPunct="1">
        <a:spcBef>
          <a:spcPct val="0"/>
        </a:spcBef>
        <a:spcAft>
          <a:spcPct val="0"/>
        </a:spcAft>
        <a:buClr>
          <a:schemeClr val="tx2"/>
        </a:buClr>
        <a:buSzPct val="89000"/>
        <a:buFont typeface="Arial" charset="0"/>
        <a:buChar char="-"/>
        <a:defRPr sz="1224" baseline="0">
          <a:solidFill>
            <a:schemeClr val="tx1"/>
          </a:solidFill>
          <a:latin typeface="+mn-lt"/>
        </a:defRPr>
      </a:lvl7pPr>
      <a:lvl8pPr marL="573772" indent="-99614" algn="l" defTabSz="685145" rtl="0" eaLnBrk="1" fontAlgn="base" hangingPunct="1">
        <a:spcBef>
          <a:spcPct val="0"/>
        </a:spcBef>
        <a:spcAft>
          <a:spcPct val="0"/>
        </a:spcAft>
        <a:buClr>
          <a:schemeClr val="tx2"/>
        </a:buClr>
        <a:buSzPct val="89000"/>
        <a:buFont typeface="Arial" charset="0"/>
        <a:buChar char="-"/>
        <a:defRPr sz="1224" baseline="0">
          <a:solidFill>
            <a:schemeClr val="tx1"/>
          </a:solidFill>
          <a:latin typeface="+mn-lt"/>
        </a:defRPr>
      </a:lvl8pPr>
      <a:lvl9pPr marL="573772" indent="-99614" algn="l" defTabSz="685145" rtl="0" eaLnBrk="1" fontAlgn="base" hangingPunct="1">
        <a:spcBef>
          <a:spcPct val="0"/>
        </a:spcBef>
        <a:spcAft>
          <a:spcPct val="0"/>
        </a:spcAft>
        <a:buClr>
          <a:schemeClr val="tx2"/>
        </a:buClr>
        <a:buSzPct val="89000"/>
        <a:buFont typeface="Arial" charset="0"/>
        <a:buChar char="-"/>
        <a:defRPr sz="1224" baseline="0">
          <a:solidFill>
            <a:schemeClr val="tx1"/>
          </a:solidFill>
          <a:latin typeface="+mn-lt"/>
        </a:defRPr>
      </a:lvl9pPr>
    </p:bodyStyle>
    <p:otherStyle>
      <a:defPPr>
        <a:defRPr lang="en-GB"/>
      </a:defPPr>
      <a:lvl1pPr marL="0" algn="l" defTabSz="699722" rtl="0" eaLnBrk="1" latinLnBrk="0" hangingPunct="1">
        <a:defRPr sz="1378" kern="1200">
          <a:solidFill>
            <a:schemeClr val="tx1"/>
          </a:solidFill>
          <a:latin typeface="+mn-lt"/>
          <a:ea typeface="+mn-ea"/>
          <a:cs typeface="+mn-cs"/>
        </a:defRPr>
      </a:lvl1pPr>
      <a:lvl2pPr marL="349861" algn="l" defTabSz="699722" rtl="0" eaLnBrk="1" latinLnBrk="0" hangingPunct="1">
        <a:defRPr sz="1378" kern="1200">
          <a:solidFill>
            <a:schemeClr val="tx1"/>
          </a:solidFill>
          <a:latin typeface="+mn-lt"/>
          <a:ea typeface="+mn-ea"/>
          <a:cs typeface="+mn-cs"/>
        </a:defRPr>
      </a:lvl2pPr>
      <a:lvl3pPr marL="699722" algn="l" defTabSz="699722" rtl="0" eaLnBrk="1" latinLnBrk="0" hangingPunct="1">
        <a:defRPr sz="1378" kern="1200">
          <a:solidFill>
            <a:schemeClr val="tx1"/>
          </a:solidFill>
          <a:latin typeface="+mn-lt"/>
          <a:ea typeface="+mn-ea"/>
          <a:cs typeface="+mn-cs"/>
        </a:defRPr>
      </a:lvl3pPr>
      <a:lvl4pPr marL="1049582" algn="l" defTabSz="699722" rtl="0" eaLnBrk="1" latinLnBrk="0" hangingPunct="1">
        <a:defRPr sz="1378" kern="1200">
          <a:solidFill>
            <a:schemeClr val="tx1"/>
          </a:solidFill>
          <a:latin typeface="+mn-lt"/>
          <a:ea typeface="+mn-ea"/>
          <a:cs typeface="+mn-cs"/>
        </a:defRPr>
      </a:lvl4pPr>
      <a:lvl5pPr marL="1399444" algn="l" defTabSz="699722" rtl="0" eaLnBrk="1" latinLnBrk="0" hangingPunct="1">
        <a:defRPr sz="1378" kern="1200">
          <a:solidFill>
            <a:schemeClr val="tx1"/>
          </a:solidFill>
          <a:latin typeface="+mn-lt"/>
          <a:ea typeface="+mn-ea"/>
          <a:cs typeface="+mn-cs"/>
        </a:defRPr>
      </a:lvl5pPr>
      <a:lvl6pPr marL="1749305" algn="l" defTabSz="699722" rtl="0" eaLnBrk="1" latinLnBrk="0" hangingPunct="1">
        <a:defRPr sz="1378" kern="1200">
          <a:solidFill>
            <a:schemeClr val="tx1"/>
          </a:solidFill>
          <a:latin typeface="+mn-lt"/>
          <a:ea typeface="+mn-ea"/>
          <a:cs typeface="+mn-cs"/>
        </a:defRPr>
      </a:lvl6pPr>
      <a:lvl7pPr marL="2099165" algn="l" defTabSz="699722" rtl="0" eaLnBrk="1" latinLnBrk="0" hangingPunct="1">
        <a:defRPr sz="1378" kern="1200">
          <a:solidFill>
            <a:schemeClr val="tx1"/>
          </a:solidFill>
          <a:latin typeface="+mn-lt"/>
          <a:ea typeface="+mn-ea"/>
          <a:cs typeface="+mn-cs"/>
        </a:defRPr>
      </a:lvl7pPr>
      <a:lvl8pPr marL="2449026" algn="l" defTabSz="699722" rtl="0" eaLnBrk="1" latinLnBrk="0" hangingPunct="1">
        <a:defRPr sz="1378" kern="1200">
          <a:solidFill>
            <a:schemeClr val="tx1"/>
          </a:solidFill>
          <a:latin typeface="+mn-lt"/>
          <a:ea typeface="+mn-ea"/>
          <a:cs typeface="+mn-cs"/>
        </a:defRPr>
      </a:lvl8pPr>
      <a:lvl9pPr marL="2798887" algn="l" defTabSz="699722" rtl="0" eaLnBrk="1" latinLnBrk="0" hangingPunct="1">
        <a:defRPr sz="137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image" Target="../media/image9.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9.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4.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11" Type="http://schemas.openxmlformats.org/officeDocument/2006/relationships/image" Target="../media/image10.png"/><Relationship Id="rId5" Type="http://schemas.openxmlformats.org/officeDocument/2006/relationships/diagramLayout" Target="../diagrams/layout1.xml"/><Relationship Id="rId10" Type="http://schemas.openxmlformats.org/officeDocument/2006/relationships/image" Target="../media/image38.svg"/><Relationship Id="rId4" Type="http://schemas.openxmlformats.org/officeDocument/2006/relationships/diagramData" Target="../diagrams/data1.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8.xml"/><Relationship Id="rId7" Type="http://schemas.openxmlformats.org/officeDocument/2006/relationships/diagramColors" Target="../diagrams/colors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hyperlink" Target="http://www.gradeworkinggroup.org/publication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journals.plos.org/plosmedicine/article?id=info:doi/10.1371/journal.pmed.1001895"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tags" Target="../tags/tag61.x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35.xml"/><Relationship Id="rId7" Type="http://schemas.openxmlformats.org/officeDocument/2006/relationships/image" Target="../media/image2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08520" y="-26988"/>
            <a:ext cx="9144000" cy="6884988"/>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p>
        </p:txBody>
      </p:sp>
      <p:pic>
        <p:nvPicPr>
          <p:cNvPr id="4099" name="Picture 4" descr="WHO-EN-BW-H"/>
          <p:cNvPicPr>
            <a:picLocks noChangeAspect="1" noChangeArrowheads="1"/>
          </p:cNvPicPr>
          <p:nvPr/>
        </p:nvPicPr>
        <p:blipFill>
          <a:blip r:embed="rId4">
            <a:lum contrast="12000"/>
            <a:grayscl/>
            <a:biLevel thresh="50000"/>
            <a:extLst>
              <a:ext uri="{28A0092B-C50C-407E-A947-70E740481C1C}">
                <a14:useLocalDpi xmlns:a14="http://schemas.microsoft.com/office/drawing/2010/main" val="0"/>
              </a:ext>
            </a:extLst>
          </a:blip>
          <a:srcRect/>
          <a:stretch>
            <a:fillRect/>
          </a:stretch>
        </p:blipFill>
        <p:spPr bwMode="auto">
          <a:xfrm>
            <a:off x="2483768" y="5445139"/>
            <a:ext cx="3601070" cy="117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702816" y="1700808"/>
            <a:ext cx="8171755"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042988" eaLnBrk="0" hangingPunct="0">
              <a:defRPr b="1">
                <a:solidFill>
                  <a:schemeClr val="tx1"/>
                </a:solidFill>
                <a:latin typeface="Times New Roman" pitchFamily="18" charset="0"/>
                <a:cs typeface="Times New Roman" pitchFamily="18" charset="0"/>
              </a:defRPr>
            </a:lvl1pPr>
            <a:lvl2pPr marL="742950" indent="-285750" defTabSz="1042988" eaLnBrk="0" hangingPunct="0">
              <a:defRPr b="1">
                <a:solidFill>
                  <a:schemeClr val="tx1"/>
                </a:solidFill>
                <a:latin typeface="Times New Roman" pitchFamily="18" charset="0"/>
                <a:cs typeface="Times New Roman" pitchFamily="18" charset="0"/>
              </a:defRPr>
            </a:lvl2pPr>
            <a:lvl3pPr marL="1143000" indent="-228600" defTabSz="1042988" eaLnBrk="0" hangingPunct="0">
              <a:defRPr b="1">
                <a:solidFill>
                  <a:schemeClr val="tx1"/>
                </a:solidFill>
                <a:latin typeface="Times New Roman" pitchFamily="18" charset="0"/>
                <a:cs typeface="Times New Roman" pitchFamily="18" charset="0"/>
              </a:defRPr>
            </a:lvl3pPr>
            <a:lvl4pPr marL="1600200" indent="-228600" defTabSz="1042988" eaLnBrk="0" hangingPunct="0">
              <a:defRPr b="1">
                <a:solidFill>
                  <a:schemeClr val="tx1"/>
                </a:solidFill>
                <a:latin typeface="Times New Roman" pitchFamily="18" charset="0"/>
                <a:cs typeface="Times New Roman" pitchFamily="18" charset="0"/>
              </a:defRPr>
            </a:lvl4pPr>
            <a:lvl5pPr marL="2057400" indent="-228600" defTabSz="1042988" eaLnBrk="0" hangingPunct="0">
              <a:defRPr b="1">
                <a:solidFill>
                  <a:schemeClr val="tx1"/>
                </a:solidFill>
                <a:latin typeface="Times New Roman" pitchFamily="18" charset="0"/>
                <a:cs typeface="Times New Roman" pitchFamily="18" charset="0"/>
              </a:defRPr>
            </a:lvl5pPr>
            <a:lvl6pPr marL="2514600" indent="-228600" defTabSz="1042988" eaLnBrk="0" fontAlgn="base" hangingPunct="0">
              <a:spcBef>
                <a:spcPct val="0"/>
              </a:spcBef>
              <a:spcAft>
                <a:spcPct val="0"/>
              </a:spcAft>
              <a:defRPr b="1">
                <a:solidFill>
                  <a:schemeClr val="tx1"/>
                </a:solidFill>
                <a:latin typeface="Times New Roman" pitchFamily="18" charset="0"/>
                <a:cs typeface="Times New Roman" pitchFamily="18" charset="0"/>
              </a:defRPr>
            </a:lvl6pPr>
            <a:lvl7pPr marL="2971800" indent="-228600" defTabSz="1042988" eaLnBrk="0" fontAlgn="base" hangingPunct="0">
              <a:spcBef>
                <a:spcPct val="0"/>
              </a:spcBef>
              <a:spcAft>
                <a:spcPct val="0"/>
              </a:spcAft>
              <a:defRPr b="1">
                <a:solidFill>
                  <a:schemeClr val="tx1"/>
                </a:solidFill>
                <a:latin typeface="Times New Roman" pitchFamily="18" charset="0"/>
                <a:cs typeface="Times New Roman" pitchFamily="18" charset="0"/>
              </a:defRPr>
            </a:lvl7pPr>
            <a:lvl8pPr marL="3429000" indent="-228600" defTabSz="1042988" eaLnBrk="0" fontAlgn="base" hangingPunct="0">
              <a:spcBef>
                <a:spcPct val="0"/>
              </a:spcBef>
              <a:spcAft>
                <a:spcPct val="0"/>
              </a:spcAft>
              <a:defRPr b="1">
                <a:solidFill>
                  <a:schemeClr val="tx1"/>
                </a:solidFill>
                <a:latin typeface="Times New Roman" pitchFamily="18" charset="0"/>
                <a:cs typeface="Times New Roman" pitchFamily="18" charset="0"/>
              </a:defRPr>
            </a:lvl8pPr>
            <a:lvl9pPr marL="3886200" indent="-228600" defTabSz="1042988" eaLnBrk="0" fontAlgn="base" hangingPunct="0">
              <a:spcBef>
                <a:spcPct val="0"/>
              </a:spcBef>
              <a:spcAft>
                <a:spcPct val="0"/>
              </a:spcAft>
              <a:defRPr b="1">
                <a:solidFill>
                  <a:schemeClr val="tx1"/>
                </a:solidFill>
                <a:latin typeface="Times New Roman" pitchFamily="18" charset="0"/>
                <a:cs typeface="Times New Roman" pitchFamily="18" charset="0"/>
              </a:defRPr>
            </a:lvl9pPr>
          </a:lstStyle>
          <a:p>
            <a:pPr algn="ctr" rtl="0" eaLnBrk="1" hangingPunct="1">
              <a:spcBef>
                <a:spcPct val="50000"/>
              </a:spcBef>
              <a:defRPr/>
            </a:pPr>
            <a:r>
              <a:rPr lang="en-GB" sz="4000" dirty="0">
                <a:solidFill>
                  <a:schemeClr val="bg1"/>
                </a:solidFill>
              </a:rPr>
              <a:t>Guideline development at WHO</a:t>
            </a:r>
          </a:p>
          <a:p>
            <a:pPr algn="ctr" rtl="0" eaLnBrk="1" hangingPunct="1">
              <a:spcBef>
                <a:spcPct val="50000"/>
              </a:spcBef>
              <a:defRPr/>
            </a:pPr>
            <a:endParaRPr lang="en-GB" sz="3600" b="0" dirty="0">
              <a:solidFill>
                <a:schemeClr val="bg1"/>
              </a:solidFill>
            </a:endParaRPr>
          </a:p>
        </p:txBody>
      </p:sp>
      <p:sp>
        <p:nvSpPr>
          <p:cNvPr id="3" name="Subtitle 2">
            <a:extLst>
              <a:ext uri="{FF2B5EF4-FFF2-40B4-BE49-F238E27FC236}">
                <a16:creationId xmlns:a16="http://schemas.microsoft.com/office/drawing/2014/main" id="{CCC1E921-2E23-484A-82D6-CFCB5CEA3D24}"/>
              </a:ext>
            </a:extLst>
          </p:cNvPr>
          <p:cNvSpPr>
            <a:spLocks noGrp="1"/>
          </p:cNvSpPr>
          <p:nvPr>
            <p:ph type="subTitle" idx="1"/>
          </p:nvPr>
        </p:nvSpPr>
        <p:spPr>
          <a:xfrm>
            <a:off x="1263080" y="3140968"/>
            <a:ext cx="6400800" cy="1752600"/>
          </a:xfrm>
        </p:spPr>
        <p:txBody>
          <a:bodyPr/>
          <a:lstStyle/>
          <a:p>
            <a:pPr eaLnBrk="1" hangingPunct="1">
              <a:spcBef>
                <a:spcPct val="50000"/>
              </a:spcBef>
              <a:defRPr/>
            </a:pPr>
            <a:r>
              <a:rPr lang="en-GB" dirty="0">
                <a:solidFill>
                  <a:schemeClr val="bg1"/>
                </a:solidFill>
              </a:rPr>
              <a:t>Rebekah Thomas</a:t>
            </a:r>
          </a:p>
          <a:p>
            <a:pPr eaLnBrk="1" hangingPunct="1">
              <a:spcBef>
                <a:spcPct val="50000"/>
              </a:spcBef>
              <a:defRPr/>
            </a:pPr>
            <a:r>
              <a:rPr lang="en-GB" b="1" dirty="0">
                <a:solidFill>
                  <a:schemeClr val="bg1"/>
                </a:solidFill>
              </a:rPr>
              <a:t>Guidelines Review Committee Secretariat</a:t>
            </a:r>
          </a:p>
          <a:p>
            <a:endParaRPr lang="en-US" dirty="0"/>
          </a:p>
        </p:txBody>
      </p:sp>
      <p:pic>
        <p:nvPicPr>
          <p:cNvPr id="4" name="Audio 3">
            <a:hlinkClick r:id="" action="ppaction://media"/>
            <a:extLst>
              <a:ext uri="{FF2B5EF4-FFF2-40B4-BE49-F238E27FC236}">
                <a16:creationId xmlns:a16="http://schemas.microsoft.com/office/drawing/2014/main" id="{991767D2-19E4-491D-88F9-285825CB8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72"/>
    </mc:Choice>
    <mc:Fallback xmlns="">
      <p:transition spd="slow" advTm="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1E97-D241-48ED-B5B7-2F09CF2A733F}"/>
              </a:ext>
            </a:extLst>
          </p:cNvPr>
          <p:cNvSpPr>
            <a:spLocks noGrp="1"/>
          </p:cNvSpPr>
          <p:nvPr>
            <p:ph type="title"/>
          </p:nvPr>
        </p:nvSpPr>
        <p:spPr/>
        <p:txBody>
          <a:bodyPr/>
          <a:lstStyle/>
          <a:p>
            <a:r>
              <a:rPr lang="en-US" sz="3506" dirty="0">
                <a:solidFill>
                  <a:srgbClr val="4F83BD"/>
                </a:solidFill>
              </a:rPr>
              <a:t>Principles behind guideline development</a:t>
            </a:r>
          </a:p>
        </p:txBody>
      </p:sp>
      <p:sp>
        <p:nvSpPr>
          <p:cNvPr id="3" name="Content Placeholder 2">
            <a:extLst>
              <a:ext uri="{FF2B5EF4-FFF2-40B4-BE49-F238E27FC236}">
                <a16:creationId xmlns:a16="http://schemas.microsoft.com/office/drawing/2014/main" id="{76421CFE-A6C2-491F-81C2-1CCA2D620F69}"/>
              </a:ext>
            </a:extLst>
          </p:cNvPr>
          <p:cNvSpPr>
            <a:spLocks noGrp="1"/>
          </p:cNvSpPr>
          <p:nvPr>
            <p:ph idx="1"/>
          </p:nvPr>
        </p:nvSpPr>
        <p:spPr>
          <a:xfrm>
            <a:off x="107504" y="1381125"/>
            <a:ext cx="5760640" cy="4611688"/>
          </a:xfrm>
        </p:spPr>
        <p:txBody>
          <a:bodyPr/>
          <a:lstStyle/>
          <a:p>
            <a:pPr lvl="0"/>
            <a:r>
              <a:rPr lang="en-US" sz="1800" dirty="0"/>
              <a:t>Sound scientific, ethical principles and practices</a:t>
            </a:r>
          </a:p>
          <a:p>
            <a:pPr lvl="0"/>
            <a:r>
              <a:rPr lang="en-US" sz="1800" dirty="0"/>
              <a:t>Evidence is: </a:t>
            </a:r>
          </a:p>
          <a:p>
            <a:pPr lvl="1"/>
            <a:r>
              <a:rPr lang="en-US" sz="1800" b="1" dirty="0"/>
              <a:t>Relevant</a:t>
            </a:r>
            <a:r>
              <a:rPr lang="en-US" sz="1800" dirty="0"/>
              <a:t> (applicable to the key question at hand);</a:t>
            </a:r>
          </a:p>
          <a:p>
            <a:pPr lvl="1"/>
            <a:r>
              <a:rPr lang="en-US" sz="1800" b="1" dirty="0"/>
              <a:t>Compliant</a:t>
            </a:r>
            <a:r>
              <a:rPr lang="en-US" sz="1800" dirty="0"/>
              <a:t> with ethics and human rights standards and ethics; </a:t>
            </a:r>
          </a:p>
          <a:p>
            <a:pPr lvl="1"/>
            <a:r>
              <a:rPr lang="en-US" sz="1800" b="1" dirty="0"/>
              <a:t>High quality</a:t>
            </a:r>
            <a:r>
              <a:rPr lang="en-US" sz="1800" dirty="0"/>
              <a:t> (“best”) available based on an assessment of the risk of bias; </a:t>
            </a:r>
          </a:p>
          <a:p>
            <a:pPr lvl="1"/>
            <a:r>
              <a:rPr lang="en-US" sz="1800" b="1" dirty="0"/>
              <a:t>Publicly-available; </a:t>
            </a:r>
          </a:p>
          <a:p>
            <a:pPr lvl="1"/>
            <a:r>
              <a:rPr lang="en-GB" sz="1800" b="1" dirty="0"/>
              <a:t>Transparent </a:t>
            </a:r>
            <a:r>
              <a:rPr lang="en-GB" sz="1800" dirty="0"/>
              <a:t>in terms of methods used for searching, retrieving, summarizing and assessing the evidence, and the rationale for decisions on selected approaches and methods, and for each recommendation must be clear. </a:t>
            </a:r>
            <a:endParaRPr lang="en-US" sz="1800" dirty="0"/>
          </a:p>
        </p:txBody>
      </p:sp>
      <p:pic>
        <p:nvPicPr>
          <p:cNvPr id="5" name="Picture 2">
            <a:extLst>
              <a:ext uri="{FF2B5EF4-FFF2-40B4-BE49-F238E27FC236}">
                <a16:creationId xmlns:a16="http://schemas.microsoft.com/office/drawing/2014/main" id="{CF3FABEA-D566-4452-99F7-6D9F78FDB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11753"/>
            <a:ext cx="2743459" cy="429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rrow: Right 5">
            <a:extLst>
              <a:ext uri="{FF2B5EF4-FFF2-40B4-BE49-F238E27FC236}">
                <a16:creationId xmlns:a16="http://schemas.microsoft.com/office/drawing/2014/main" id="{F6DC0A0A-C33C-4405-A2AA-3E48B674EA37}"/>
              </a:ext>
            </a:extLst>
          </p:cNvPr>
          <p:cNvSpPr/>
          <p:nvPr/>
        </p:nvSpPr>
        <p:spPr bwMode="auto">
          <a:xfrm>
            <a:off x="5360250" y="2204864"/>
            <a:ext cx="720080" cy="216024"/>
          </a:xfrm>
          <a:prstGeom prst="rightArrow">
            <a:avLst/>
          </a:prstGeom>
          <a:solidFill>
            <a:srgbClr val="4F83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7" name="Arrow: Right 6">
            <a:extLst>
              <a:ext uri="{FF2B5EF4-FFF2-40B4-BE49-F238E27FC236}">
                <a16:creationId xmlns:a16="http://schemas.microsoft.com/office/drawing/2014/main" id="{6E01828A-C1B0-4E03-A927-FA88ED717F3A}"/>
              </a:ext>
            </a:extLst>
          </p:cNvPr>
          <p:cNvSpPr/>
          <p:nvPr/>
        </p:nvSpPr>
        <p:spPr bwMode="auto">
          <a:xfrm>
            <a:off x="5360249" y="2808208"/>
            <a:ext cx="720080" cy="216024"/>
          </a:xfrm>
          <a:prstGeom prst="rightArrow">
            <a:avLst/>
          </a:prstGeom>
          <a:solidFill>
            <a:srgbClr val="4F83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Arrow: Right 7">
            <a:extLst>
              <a:ext uri="{FF2B5EF4-FFF2-40B4-BE49-F238E27FC236}">
                <a16:creationId xmlns:a16="http://schemas.microsoft.com/office/drawing/2014/main" id="{8784BE49-E840-48F1-A29D-D6775D2F0F8B}"/>
              </a:ext>
            </a:extLst>
          </p:cNvPr>
          <p:cNvSpPr/>
          <p:nvPr/>
        </p:nvSpPr>
        <p:spPr bwMode="auto">
          <a:xfrm>
            <a:off x="5360249" y="3470945"/>
            <a:ext cx="720080" cy="216024"/>
          </a:xfrm>
          <a:prstGeom prst="rightArrow">
            <a:avLst/>
          </a:prstGeom>
          <a:solidFill>
            <a:srgbClr val="4F83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9" name="Arrow: Right 8">
            <a:extLst>
              <a:ext uri="{FF2B5EF4-FFF2-40B4-BE49-F238E27FC236}">
                <a16:creationId xmlns:a16="http://schemas.microsoft.com/office/drawing/2014/main" id="{7E004ADE-6B32-46F1-8D33-F4CED24A3D43}"/>
              </a:ext>
            </a:extLst>
          </p:cNvPr>
          <p:cNvSpPr/>
          <p:nvPr/>
        </p:nvSpPr>
        <p:spPr bwMode="auto">
          <a:xfrm>
            <a:off x="5360249" y="4343303"/>
            <a:ext cx="720080" cy="216024"/>
          </a:xfrm>
          <a:prstGeom prst="rightArrow">
            <a:avLst/>
          </a:prstGeom>
          <a:solidFill>
            <a:srgbClr val="4F83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pic>
        <p:nvPicPr>
          <p:cNvPr id="4" name="Audio 3">
            <a:hlinkClick r:id="" action="ppaction://media"/>
            <a:extLst>
              <a:ext uri="{FF2B5EF4-FFF2-40B4-BE49-F238E27FC236}">
                <a16:creationId xmlns:a16="http://schemas.microsoft.com/office/drawing/2014/main" id="{89CEB490-229E-41E8-A6CE-159E9A8F7D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8039195"/>
      </p:ext>
    </p:extLst>
  </p:cSld>
  <p:clrMapOvr>
    <a:masterClrMapping/>
  </p:clrMapOvr>
  <mc:AlternateContent xmlns:mc="http://schemas.openxmlformats.org/markup-compatibility/2006" xmlns:p14="http://schemas.microsoft.com/office/powerpoint/2010/main">
    <mc:Choice Requires="p14">
      <p:transition spd="slow" p14:dur="2000" advTm="37481"/>
    </mc:Choice>
    <mc:Fallback xmlns="">
      <p:transition spd="slow" advTm="3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506" dirty="0">
                <a:solidFill>
                  <a:srgbClr val="4F83BD"/>
                </a:solidFill>
              </a:rPr>
              <a:t>Required elements of WHO Guidelines</a:t>
            </a:r>
            <a:endParaRPr lang="en-GB" sz="3506" dirty="0">
              <a:solidFill>
                <a:srgbClr val="4F83BD"/>
              </a:solidFill>
            </a:endParaRPr>
          </a:p>
        </p:txBody>
      </p:sp>
      <p:sp>
        <p:nvSpPr>
          <p:cNvPr id="3" name="Content Placeholder 2"/>
          <p:cNvSpPr>
            <a:spLocks noGrp="1"/>
          </p:cNvSpPr>
          <p:nvPr>
            <p:ph idx="1"/>
          </p:nvPr>
        </p:nvSpPr>
        <p:spPr>
          <a:xfrm>
            <a:off x="558046" y="1368395"/>
            <a:ext cx="8157810" cy="4868917"/>
          </a:xfrm>
          <a:ln>
            <a:noFill/>
          </a:ln>
        </p:spPr>
        <p:txBody>
          <a:bodyPr/>
          <a:lstStyle/>
          <a:p>
            <a:pPr marL="0" indent="0">
              <a:spcBef>
                <a:spcPts val="684"/>
              </a:spcBef>
              <a:buSzPct val="50000"/>
              <a:buNone/>
            </a:pPr>
            <a:r>
              <a:rPr lang="en-GB" altLang="en-US" sz="2052" dirty="0"/>
              <a:t>Scope and target audience: fit for purpose</a:t>
            </a:r>
          </a:p>
          <a:p>
            <a:pPr lvl="1">
              <a:spcBef>
                <a:spcPts val="684"/>
              </a:spcBef>
              <a:buSzPct val="50000"/>
            </a:pPr>
            <a:r>
              <a:rPr lang="en-GB" altLang="en-US" sz="1625" dirty="0"/>
              <a:t>Who wants it? Who needs it? What is the gap?</a:t>
            </a:r>
            <a:r>
              <a:rPr lang="en-GB" altLang="en-US" sz="1625" dirty="0">
                <a:solidFill>
                  <a:srgbClr val="002060"/>
                </a:solidFill>
              </a:rPr>
              <a:t> </a:t>
            </a:r>
          </a:p>
          <a:p>
            <a:pPr marL="61912" indent="0">
              <a:spcBef>
                <a:spcPts val="684"/>
              </a:spcBef>
              <a:buSzPct val="50000"/>
              <a:buNone/>
            </a:pPr>
            <a:r>
              <a:rPr lang="en-GB" altLang="en-US" sz="2052" dirty="0"/>
              <a:t>Expert group composition</a:t>
            </a:r>
          </a:p>
          <a:p>
            <a:pPr marL="61912" indent="0">
              <a:spcBef>
                <a:spcPts val="684"/>
              </a:spcBef>
              <a:buSzPct val="50000"/>
              <a:buNone/>
            </a:pPr>
            <a:r>
              <a:rPr lang="en-GB" altLang="en-US" sz="1625" dirty="0"/>
              <a:t>	Management of declarations of interest </a:t>
            </a:r>
          </a:p>
          <a:p>
            <a:pPr marL="61912" indent="0">
              <a:spcBef>
                <a:spcPts val="684"/>
              </a:spcBef>
              <a:buSzPct val="50000"/>
              <a:buNone/>
            </a:pPr>
            <a:r>
              <a:rPr lang="en-GB" altLang="en-US" sz="2052" dirty="0"/>
              <a:t>Evidence identification and synthesis</a:t>
            </a:r>
          </a:p>
          <a:p>
            <a:pPr lvl="1">
              <a:spcBef>
                <a:spcPts val="684"/>
              </a:spcBef>
              <a:buSzPct val="50000"/>
            </a:pPr>
            <a:r>
              <a:rPr lang="en-GB" altLang="en-US" sz="1625" dirty="0">
                <a:solidFill>
                  <a:srgbClr val="002060"/>
                </a:solidFill>
              </a:rPr>
              <a:t>Systematic and comprehensive evidence retrieval, synthesis </a:t>
            </a:r>
          </a:p>
          <a:p>
            <a:pPr lvl="1">
              <a:spcBef>
                <a:spcPts val="684"/>
              </a:spcBef>
              <a:buSzPct val="50000"/>
            </a:pPr>
            <a:r>
              <a:rPr lang="en-GB" altLang="en-US" sz="1796" dirty="0">
                <a:solidFill>
                  <a:srgbClr val="002060"/>
                </a:solidFill>
              </a:rPr>
              <a:t>Assessment of certainty of the body of evidence for each question </a:t>
            </a:r>
          </a:p>
          <a:p>
            <a:pPr lvl="1">
              <a:spcBef>
                <a:spcPts val="684"/>
              </a:spcBef>
              <a:buSzPct val="50000"/>
            </a:pPr>
            <a:endParaRPr lang="en-GB" altLang="en-US" sz="1796" dirty="0">
              <a:solidFill>
                <a:srgbClr val="002060"/>
              </a:solidFill>
            </a:endParaRPr>
          </a:p>
          <a:p>
            <a:pPr marL="0" indent="0">
              <a:spcBef>
                <a:spcPts val="684"/>
              </a:spcBef>
              <a:buSzPct val="50000"/>
              <a:buNone/>
            </a:pPr>
            <a:r>
              <a:rPr lang="en-GB" altLang="en-US" sz="2052" dirty="0">
                <a:solidFill>
                  <a:srgbClr val="002060"/>
                </a:solidFill>
              </a:rPr>
              <a:t>Transparent and systematic evidence-to-decision making</a:t>
            </a:r>
          </a:p>
          <a:p>
            <a:pPr marL="1606550" lvl="3" indent="-285750">
              <a:spcBef>
                <a:spcPts val="684"/>
              </a:spcBef>
              <a:buSzPct val="50000"/>
              <a:buFont typeface="Wingdings" panose="05000000000000000000" pitchFamily="2" charset="2"/>
              <a:buChar char="q"/>
            </a:pPr>
            <a:r>
              <a:rPr lang="en-GB" altLang="en-US" sz="1652" dirty="0">
                <a:solidFill>
                  <a:srgbClr val="002060"/>
                </a:solidFill>
              </a:rPr>
              <a:t>Benefits and harms</a:t>
            </a:r>
          </a:p>
          <a:p>
            <a:pPr marL="1606550" lvl="3" indent="-285750">
              <a:spcBef>
                <a:spcPts val="684"/>
              </a:spcBef>
              <a:buSzPct val="50000"/>
              <a:buFont typeface="Wingdings" panose="05000000000000000000" pitchFamily="2" charset="2"/>
              <a:buChar char="q"/>
            </a:pPr>
            <a:r>
              <a:rPr lang="en-GB" altLang="en-US" sz="1652" dirty="0">
                <a:solidFill>
                  <a:srgbClr val="002060"/>
                </a:solidFill>
              </a:rPr>
              <a:t>Equity, feasibility, acceptability, human rights, cost-effectiveness, societal 	considerations</a:t>
            </a:r>
          </a:p>
          <a:p>
            <a:pPr marL="0" indent="0">
              <a:spcBef>
                <a:spcPts val="684"/>
              </a:spcBef>
              <a:buSzPct val="50000"/>
              <a:buNone/>
            </a:pPr>
            <a:r>
              <a:rPr lang="en-GB" altLang="en-US" sz="2052" dirty="0"/>
              <a:t>Usable: relevant, applicable, user-friendly </a:t>
            </a:r>
          </a:p>
          <a:p>
            <a:pPr marL="0" indent="0">
              <a:buNone/>
            </a:pPr>
            <a:endParaRPr lang="en-GB" dirty="0"/>
          </a:p>
        </p:txBody>
      </p:sp>
      <p:grpSp>
        <p:nvGrpSpPr>
          <p:cNvPr id="4" name="bcgBugs_Approved">
            <a:extLst>
              <a:ext uri="{FF2B5EF4-FFF2-40B4-BE49-F238E27FC236}">
                <a16:creationId xmlns:a16="http://schemas.microsoft.com/office/drawing/2014/main" id="{55F62723-0709-4E7B-9982-C15263FB9C5F}"/>
              </a:ext>
            </a:extLst>
          </p:cNvPr>
          <p:cNvGrpSpPr>
            <a:grpSpLocks noChangeAspect="1"/>
          </p:cNvGrpSpPr>
          <p:nvPr/>
        </p:nvGrpSpPr>
        <p:grpSpPr bwMode="auto">
          <a:xfrm>
            <a:off x="108454" y="2829442"/>
            <a:ext cx="261001" cy="261257"/>
            <a:chOff x="2818" y="1137"/>
            <a:chExt cx="2044" cy="2046"/>
          </a:xfrm>
        </p:grpSpPr>
        <p:sp>
          <p:nvSpPr>
            <p:cNvPr id="5" name="AutoShape 2">
              <a:extLst>
                <a:ext uri="{FF2B5EF4-FFF2-40B4-BE49-F238E27FC236}">
                  <a16:creationId xmlns:a16="http://schemas.microsoft.com/office/drawing/2014/main" id="{15A34FC4-C181-4353-8C1E-EB498E8FF566}"/>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44">
              <a:extLst>
                <a:ext uri="{FF2B5EF4-FFF2-40B4-BE49-F238E27FC236}">
                  <a16:creationId xmlns:a16="http://schemas.microsoft.com/office/drawing/2014/main" id="{038DD32B-981D-4752-ADAA-C98DA9351458}"/>
                </a:ext>
              </a:extLst>
            </p:cNvPr>
            <p:cNvSpPr>
              <a:spLocks noEditPoints="1"/>
            </p:cNvSpPr>
            <p:nvPr/>
          </p:nvSpPr>
          <p:spPr bwMode="auto">
            <a:xfrm>
              <a:off x="2849" y="1260"/>
              <a:ext cx="1976" cy="1802"/>
            </a:xfrm>
            <a:custGeom>
              <a:avLst/>
              <a:gdLst>
                <a:gd name="T0" fmla="*/ 802 w 966"/>
                <a:gd name="T1" fmla="*/ 135 h 880"/>
                <a:gd name="T2" fmla="*/ 485 w 966"/>
                <a:gd name="T3" fmla="*/ 0 h 880"/>
                <a:gd name="T4" fmla="*/ 180 w 966"/>
                <a:gd name="T5" fmla="*/ 123 h 880"/>
                <a:gd name="T6" fmla="*/ 168 w 966"/>
                <a:gd name="T7" fmla="*/ 745 h 880"/>
                <a:gd name="T8" fmla="*/ 485 w 966"/>
                <a:gd name="T9" fmla="*/ 880 h 880"/>
                <a:gd name="T10" fmla="*/ 753 w 966"/>
                <a:gd name="T11" fmla="*/ 789 h 880"/>
                <a:gd name="T12" fmla="*/ 755 w 966"/>
                <a:gd name="T13" fmla="*/ 788 h 880"/>
                <a:gd name="T14" fmla="*/ 790 w 966"/>
                <a:gd name="T15" fmla="*/ 757 h 880"/>
                <a:gd name="T16" fmla="*/ 827 w 966"/>
                <a:gd name="T17" fmla="*/ 717 h 880"/>
                <a:gd name="T18" fmla="*/ 802 w 966"/>
                <a:gd name="T19" fmla="*/ 135 h 880"/>
                <a:gd name="T20" fmla="*/ 788 w 966"/>
                <a:gd name="T21" fmla="*/ 307 h 880"/>
                <a:gd name="T22" fmla="*/ 418 w 966"/>
                <a:gd name="T23" fmla="*/ 661 h 880"/>
                <a:gd name="T24" fmla="*/ 388 w 966"/>
                <a:gd name="T25" fmla="*/ 673 h 880"/>
                <a:gd name="T26" fmla="*/ 357 w 966"/>
                <a:gd name="T27" fmla="*/ 660 h 880"/>
                <a:gd name="T28" fmla="*/ 176 w 966"/>
                <a:gd name="T29" fmla="*/ 479 h 880"/>
                <a:gd name="T30" fmla="*/ 176 w 966"/>
                <a:gd name="T31" fmla="*/ 417 h 880"/>
                <a:gd name="T32" fmla="*/ 238 w 966"/>
                <a:gd name="T33" fmla="*/ 417 h 880"/>
                <a:gd name="T34" fmla="*/ 388 w 966"/>
                <a:gd name="T35" fmla="*/ 567 h 880"/>
                <a:gd name="T36" fmla="*/ 727 w 966"/>
                <a:gd name="T37" fmla="*/ 243 h 880"/>
                <a:gd name="T38" fmla="*/ 789 w 966"/>
                <a:gd name="T39" fmla="*/ 244 h 880"/>
                <a:gd name="T40" fmla="*/ 788 w 966"/>
                <a:gd name="T41" fmla="*/ 3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880">
                  <a:moveTo>
                    <a:pt x="802" y="135"/>
                  </a:moveTo>
                  <a:cubicBezTo>
                    <a:pt x="718" y="48"/>
                    <a:pt x="606" y="0"/>
                    <a:pt x="485" y="0"/>
                  </a:cubicBezTo>
                  <a:cubicBezTo>
                    <a:pt x="370" y="0"/>
                    <a:pt x="262" y="44"/>
                    <a:pt x="180" y="123"/>
                  </a:cubicBezTo>
                  <a:cubicBezTo>
                    <a:pt x="5" y="291"/>
                    <a:pt x="0" y="570"/>
                    <a:pt x="168" y="745"/>
                  </a:cubicBezTo>
                  <a:cubicBezTo>
                    <a:pt x="251" y="832"/>
                    <a:pt x="364" y="880"/>
                    <a:pt x="485" y="880"/>
                  </a:cubicBezTo>
                  <a:cubicBezTo>
                    <a:pt x="582" y="880"/>
                    <a:pt x="677" y="848"/>
                    <a:pt x="753" y="789"/>
                  </a:cubicBezTo>
                  <a:cubicBezTo>
                    <a:pt x="755" y="788"/>
                    <a:pt x="755" y="788"/>
                    <a:pt x="755" y="788"/>
                  </a:cubicBezTo>
                  <a:cubicBezTo>
                    <a:pt x="765" y="780"/>
                    <a:pt x="776" y="771"/>
                    <a:pt x="790" y="757"/>
                  </a:cubicBezTo>
                  <a:cubicBezTo>
                    <a:pt x="803" y="745"/>
                    <a:pt x="815" y="731"/>
                    <a:pt x="827" y="717"/>
                  </a:cubicBezTo>
                  <a:cubicBezTo>
                    <a:pt x="966" y="545"/>
                    <a:pt x="956" y="295"/>
                    <a:pt x="802" y="135"/>
                  </a:cubicBezTo>
                  <a:close/>
                  <a:moveTo>
                    <a:pt x="788" y="307"/>
                  </a:moveTo>
                  <a:cubicBezTo>
                    <a:pt x="418" y="661"/>
                    <a:pt x="418" y="661"/>
                    <a:pt x="418" y="661"/>
                  </a:cubicBezTo>
                  <a:cubicBezTo>
                    <a:pt x="410" y="669"/>
                    <a:pt x="399" y="673"/>
                    <a:pt x="388" y="673"/>
                  </a:cubicBezTo>
                  <a:cubicBezTo>
                    <a:pt x="376" y="673"/>
                    <a:pt x="365" y="669"/>
                    <a:pt x="357" y="660"/>
                  </a:cubicBezTo>
                  <a:cubicBezTo>
                    <a:pt x="176" y="479"/>
                    <a:pt x="176" y="479"/>
                    <a:pt x="176" y="479"/>
                  </a:cubicBezTo>
                  <a:cubicBezTo>
                    <a:pt x="158" y="462"/>
                    <a:pt x="158" y="434"/>
                    <a:pt x="176" y="417"/>
                  </a:cubicBezTo>
                  <a:cubicBezTo>
                    <a:pt x="193" y="400"/>
                    <a:pt x="221" y="400"/>
                    <a:pt x="238" y="417"/>
                  </a:cubicBezTo>
                  <a:cubicBezTo>
                    <a:pt x="388" y="567"/>
                    <a:pt x="388" y="567"/>
                    <a:pt x="388" y="567"/>
                  </a:cubicBezTo>
                  <a:cubicBezTo>
                    <a:pt x="727" y="243"/>
                    <a:pt x="727" y="243"/>
                    <a:pt x="727" y="243"/>
                  </a:cubicBezTo>
                  <a:cubicBezTo>
                    <a:pt x="745" y="226"/>
                    <a:pt x="773" y="227"/>
                    <a:pt x="789" y="244"/>
                  </a:cubicBezTo>
                  <a:cubicBezTo>
                    <a:pt x="806" y="262"/>
                    <a:pt x="806" y="290"/>
                    <a:pt x="788" y="30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bcgBugs_Approved">
            <a:extLst>
              <a:ext uri="{FF2B5EF4-FFF2-40B4-BE49-F238E27FC236}">
                <a16:creationId xmlns:a16="http://schemas.microsoft.com/office/drawing/2014/main" id="{C7C1CA84-3C04-4305-80F2-804B228B5C66}"/>
              </a:ext>
            </a:extLst>
          </p:cNvPr>
          <p:cNvGrpSpPr>
            <a:grpSpLocks noChangeAspect="1"/>
          </p:cNvGrpSpPr>
          <p:nvPr/>
        </p:nvGrpSpPr>
        <p:grpSpPr bwMode="auto">
          <a:xfrm>
            <a:off x="138509" y="1368395"/>
            <a:ext cx="261001" cy="261257"/>
            <a:chOff x="2818" y="1137"/>
            <a:chExt cx="2044" cy="2046"/>
          </a:xfrm>
        </p:grpSpPr>
        <p:sp>
          <p:nvSpPr>
            <p:cNvPr id="9" name="AutoShape 2">
              <a:extLst>
                <a:ext uri="{FF2B5EF4-FFF2-40B4-BE49-F238E27FC236}">
                  <a16:creationId xmlns:a16="http://schemas.microsoft.com/office/drawing/2014/main" id="{58B74D67-957B-4303-B891-106333EA7B44}"/>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44">
              <a:extLst>
                <a:ext uri="{FF2B5EF4-FFF2-40B4-BE49-F238E27FC236}">
                  <a16:creationId xmlns:a16="http://schemas.microsoft.com/office/drawing/2014/main" id="{3CA92A10-71AD-48E6-BECB-813AABF851DD}"/>
                </a:ext>
              </a:extLst>
            </p:cNvPr>
            <p:cNvSpPr>
              <a:spLocks noEditPoints="1"/>
            </p:cNvSpPr>
            <p:nvPr/>
          </p:nvSpPr>
          <p:spPr bwMode="auto">
            <a:xfrm>
              <a:off x="2849" y="1260"/>
              <a:ext cx="1976" cy="1802"/>
            </a:xfrm>
            <a:custGeom>
              <a:avLst/>
              <a:gdLst>
                <a:gd name="T0" fmla="*/ 802 w 966"/>
                <a:gd name="T1" fmla="*/ 135 h 880"/>
                <a:gd name="T2" fmla="*/ 485 w 966"/>
                <a:gd name="T3" fmla="*/ 0 h 880"/>
                <a:gd name="T4" fmla="*/ 180 w 966"/>
                <a:gd name="T5" fmla="*/ 123 h 880"/>
                <a:gd name="T6" fmla="*/ 168 w 966"/>
                <a:gd name="T7" fmla="*/ 745 h 880"/>
                <a:gd name="T8" fmla="*/ 485 w 966"/>
                <a:gd name="T9" fmla="*/ 880 h 880"/>
                <a:gd name="T10" fmla="*/ 753 w 966"/>
                <a:gd name="T11" fmla="*/ 789 h 880"/>
                <a:gd name="T12" fmla="*/ 755 w 966"/>
                <a:gd name="T13" fmla="*/ 788 h 880"/>
                <a:gd name="T14" fmla="*/ 790 w 966"/>
                <a:gd name="T15" fmla="*/ 757 h 880"/>
                <a:gd name="T16" fmla="*/ 827 w 966"/>
                <a:gd name="T17" fmla="*/ 717 h 880"/>
                <a:gd name="T18" fmla="*/ 802 w 966"/>
                <a:gd name="T19" fmla="*/ 135 h 880"/>
                <a:gd name="T20" fmla="*/ 788 w 966"/>
                <a:gd name="T21" fmla="*/ 307 h 880"/>
                <a:gd name="T22" fmla="*/ 418 w 966"/>
                <a:gd name="T23" fmla="*/ 661 h 880"/>
                <a:gd name="T24" fmla="*/ 388 w 966"/>
                <a:gd name="T25" fmla="*/ 673 h 880"/>
                <a:gd name="T26" fmla="*/ 357 w 966"/>
                <a:gd name="T27" fmla="*/ 660 h 880"/>
                <a:gd name="T28" fmla="*/ 176 w 966"/>
                <a:gd name="T29" fmla="*/ 479 h 880"/>
                <a:gd name="T30" fmla="*/ 176 w 966"/>
                <a:gd name="T31" fmla="*/ 417 h 880"/>
                <a:gd name="T32" fmla="*/ 238 w 966"/>
                <a:gd name="T33" fmla="*/ 417 h 880"/>
                <a:gd name="T34" fmla="*/ 388 w 966"/>
                <a:gd name="T35" fmla="*/ 567 h 880"/>
                <a:gd name="T36" fmla="*/ 727 w 966"/>
                <a:gd name="T37" fmla="*/ 243 h 880"/>
                <a:gd name="T38" fmla="*/ 789 w 966"/>
                <a:gd name="T39" fmla="*/ 244 h 880"/>
                <a:gd name="T40" fmla="*/ 788 w 966"/>
                <a:gd name="T41" fmla="*/ 3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880">
                  <a:moveTo>
                    <a:pt x="802" y="135"/>
                  </a:moveTo>
                  <a:cubicBezTo>
                    <a:pt x="718" y="48"/>
                    <a:pt x="606" y="0"/>
                    <a:pt x="485" y="0"/>
                  </a:cubicBezTo>
                  <a:cubicBezTo>
                    <a:pt x="370" y="0"/>
                    <a:pt x="262" y="44"/>
                    <a:pt x="180" y="123"/>
                  </a:cubicBezTo>
                  <a:cubicBezTo>
                    <a:pt x="5" y="291"/>
                    <a:pt x="0" y="570"/>
                    <a:pt x="168" y="745"/>
                  </a:cubicBezTo>
                  <a:cubicBezTo>
                    <a:pt x="251" y="832"/>
                    <a:pt x="364" y="880"/>
                    <a:pt x="485" y="880"/>
                  </a:cubicBezTo>
                  <a:cubicBezTo>
                    <a:pt x="582" y="880"/>
                    <a:pt x="677" y="848"/>
                    <a:pt x="753" y="789"/>
                  </a:cubicBezTo>
                  <a:cubicBezTo>
                    <a:pt x="755" y="788"/>
                    <a:pt x="755" y="788"/>
                    <a:pt x="755" y="788"/>
                  </a:cubicBezTo>
                  <a:cubicBezTo>
                    <a:pt x="765" y="780"/>
                    <a:pt x="776" y="771"/>
                    <a:pt x="790" y="757"/>
                  </a:cubicBezTo>
                  <a:cubicBezTo>
                    <a:pt x="803" y="745"/>
                    <a:pt x="815" y="731"/>
                    <a:pt x="827" y="717"/>
                  </a:cubicBezTo>
                  <a:cubicBezTo>
                    <a:pt x="966" y="545"/>
                    <a:pt x="956" y="295"/>
                    <a:pt x="802" y="135"/>
                  </a:cubicBezTo>
                  <a:close/>
                  <a:moveTo>
                    <a:pt x="788" y="307"/>
                  </a:moveTo>
                  <a:cubicBezTo>
                    <a:pt x="418" y="661"/>
                    <a:pt x="418" y="661"/>
                    <a:pt x="418" y="661"/>
                  </a:cubicBezTo>
                  <a:cubicBezTo>
                    <a:pt x="410" y="669"/>
                    <a:pt x="399" y="673"/>
                    <a:pt x="388" y="673"/>
                  </a:cubicBezTo>
                  <a:cubicBezTo>
                    <a:pt x="376" y="673"/>
                    <a:pt x="365" y="669"/>
                    <a:pt x="357" y="660"/>
                  </a:cubicBezTo>
                  <a:cubicBezTo>
                    <a:pt x="176" y="479"/>
                    <a:pt x="176" y="479"/>
                    <a:pt x="176" y="479"/>
                  </a:cubicBezTo>
                  <a:cubicBezTo>
                    <a:pt x="158" y="462"/>
                    <a:pt x="158" y="434"/>
                    <a:pt x="176" y="417"/>
                  </a:cubicBezTo>
                  <a:cubicBezTo>
                    <a:pt x="193" y="400"/>
                    <a:pt x="221" y="400"/>
                    <a:pt x="238" y="417"/>
                  </a:cubicBezTo>
                  <a:cubicBezTo>
                    <a:pt x="388" y="567"/>
                    <a:pt x="388" y="567"/>
                    <a:pt x="388" y="567"/>
                  </a:cubicBezTo>
                  <a:cubicBezTo>
                    <a:pt x="727" y="243"/>
                    <a:pt x="727" y="243"/>
                    <a:pt x="727" y="243"/>
                  </a:cubicBezTo>
                  <a:cubicBezTo>
                    <a:pt x="745" y="226"/>
                    <a:pt x="773" y="227"/>
                    <a:pt x="789" y="244"/>
                  </a:cubicBezTo>
                  <a:cubicBezTo>
                    <a:pt x="806" y="262"/>
                    <a:pt x="806" y="290"/>
                    <a:pt x="788" y="30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 name="bcgBugs_Approved">
            <a:extLst>
              <a:ext uri="{FF2B5EF4-FFF2-40B4-BE49-F238E27FC236}">
                <a16:creationId xmlns:a16="http://schemas.microsoft.com/office/drawing/2014/main" id="{C38E4C08-3EDE-4559-84A1-1A93318018ED}"/>
              </a:ext>
            </a:extLst>
          </p:cNvPr>
          <p:cNvGrpSpPr>
            <a:grpSpLocks noChangeAspect="1"/>
          </p:cNvGrpSpPr>
          <p:nvPr/>
        </p:nvGrpSpPr>
        <p:grpSpPr bwMode="auto">
          <a:xfrm>
            <a:off x="119061" y="4368406"/>
            <a:ext cx="261001" cy="261257"/>
            <a:chOff x="2818" y="1137"/>
            <a:chExt cx="2044" cy="2046"/>
          </a:xfrm>
        </p:grpSpPr>
        <p:sp>
          <p:nvSpPr>
            <p:cNvPr id="19" name="AutoShape 2">
              <a:extLst>
                <a:ext uri="{FF2B5EF4-FFF2-40B4-BE49-F238E27FC236}">
                  <a16:creationId xmlns:a16="http://schemas.microsoft.com/office/drawing/2014/main" id="{593D5D62-782B-4568-B951-7B7231FD8025}"/>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4">
              <a:extLst>
                <a:ext uri="{FF2B5EF4-FFF2-40B4-BE49-F238E27FC236}">
                  <a16:creationId xmlns:a16="http://schemas.microsoft.com/office/drawing/2014/main" id="{5EA81583-A6C2-4822-9712-2F9210A434A4}"/>
                </a:ext>
              </a:extLst>
            </p:cNvPr>
            <p:cNvSpPr>
              <a:spLocks noEditPoints="1"/>
            </p:cNvSpPr>
            <p:nvPr/>
          </p:nvSpPr>
          <p:spPr bwMode="auto">
            <a:xfrm>
              <a:off x="2849" y="1260"/>
              <a:ext cx="1976" cy="1802"/>
            </a:xfrm>
            <a:custGeom>
              <a:avLst/>
              <a:gdLst>
                <a:gd name="T0" fmla="*/ 802 w 966"/>
                <a:gd name="T1" fmla="*/ 135 h 880"/>
                <a:gd name="T2" fmla="*/ 485 w 966"/>
                <a:gd name="T3" fmla="*/ 0 h 880"/>
                <a:gd name="T4" fmla="*/ 180 w 966"/>
                <a:gd name="T5" fmla="*/ 123 h 880"/>
                <a:gd name="T6" fmla="*/ 168 w 966"/>
                <a:gd name="T7" fmla="*/ 745 h 880"/>
                <a:gd name="T8" fmla="*/ 485 w 966"/>
                <a:gd name="T9" fmla="*/ 880 h 880"/>
                <a:gd name="T10" fmla="*/ 753 w 966"/>
                <a:gd name="T11" fmla="*/ 789 h 880"/>
                <a:gd name="T12" fmla="*/ 755 w 966"/>
                <a:gd name="T13" fmla="*/ 788 h 880"/>
                <a:gd name="T14" fmla="*/ 790 w 966"/>
                <a:gd name="T15" fmla="*/ 757 h 880"/>
                <a:gd name="T16" fmla="*/ 827 w 966"/>
                <a:gd name="T17" fmla="*/ 717 h 880"/>
                <a:gd name="T18" fmla="*/ 802 w 966"/>
                <a:gd name="T19" fmla="*/ 135 h 880"/>
                <a:gd name="T20" fmla="*/ 788 w 966"/>
                <a:gd name="T21" fmla="*/ 307 h 880"/>
                <a:gd name="T22" fmla="*/ 418 w 966"/>
                <a:gd name="T23" fmla="*/ 661 h 880"/>
                <a:gd name="T24" fmla="*/ 388 w 966"/>
                <a:gd name="T25" fmla="*/ 673 h 880"/>
                <a:gd name="T26" fmla="*/ 357 w 966"/>
                <a:gd name="T27" fmla="*/ 660 h 880"/>
                <a:gd name="T28" fmla="*/ 176 w 966"/>
                <a:gd name="T29" fmla="*/ 479 h 880"/>
                <a:gd name="T30" fmla="*/ 176 w 966"/>
                <a:gd name="T31" fmla="*/ 417 h 880"/>
                <a:gd name="T32" fmla="*/ 238 w 966"/>
                <a:gd name="T33" fmla="*/ 417 h 880"/>
                <a:gd name="T34" fmla="*/ 388 w 966"/>
                <a:gd name="T35" fmla="*/ 567 h 880"/>
                <a:gd name="T36" fmla="*/ 727 w 966"/>
                <a:gd name="T37" fmla="*/ 243 h 880"/>
                <a:gd name="T38" fmla="*/ 789 w 966"/>
                <a:gd name="T39" fmla="*/ 244 h 880"/>
                <a:gd name="T40" fmla="*/ 788 w 966"/>
                <a:gd name="T41" fmla="*/ 3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880">
                  <a:moveTo>
                    <a:pt x="802" y="135"/>
                  </a:moveTo>
                  <a:cubicBezTo>
                    <a:pt x="718" y="48"/>
                    <a:pt x="606" y="0"/>
                    <a:pt x="485" y="0"/>
                  </a:cubicBezTo>
                  <a:cubicBezTo>
                    <a:pt x="370" y="0"/>
                    <a:pt x="262" y="44"/>
                    <a:pt x="180" y="123"/>
                  </a:cubicBezTo>
                  <a:cubicBezTo>
                    <a:pt x="5" y="291"/>
                    <a:pt x="0" y="570"/>
                    <a:pt x="168" y="745"/>
                  </a:cubicBezTo>
                  <a:cubicBezTo>
                    <a:pt x="251" y="832"/>
                    <a:pt x="364" y="880"/>
                    <a:pt x="485" y="880"/>
                  </a:cubicBezTo>
                  <a:cubicBezTo>
                    <a:pt x="582" y="880"/>
                    <a:pt x="677" y="848"/>
                    <a:pt x="753" y="789"/>
                  </a:cubicBezTo>
                  <a:cubicBezTo>
                    <a:pt x="755" y="788"/>
                    <a:pt x="755" y="788"/>
                    <a:pt x="755" y="788"/>
                  </a:cubicBezTo>
                  <a:cubicBezTo>
                    <a:pt x="765" y="780"/>
                    <a:pt x="776" y="771"/>
                    <a:pt x="790" y="757"/>
                  </a:cubicBezTo>
                  <a:cubicBezTo>
                    <a:pt x="803" y="745"/>
                    <a:pt x="815" y="731"/>
                    <a:pt x="827" y="717"/>
                  </a:cubicBezTo>
                  <a:cubicBezTo>
                    <a:pt x="966" y="545"/>
                    <a:pt x="956" y="295"/>
                    <a:pt x="802" y="135"/>
                  </a:cubicBezTo>
                  <a:close/>
                  <a:moveTo>
                    <a:pt x="788" y="307"/>
                  </a:moveTo>
                  <a:cubicBezTo>
                    <a:pt x="418" y="661"/>
                    <a:pt x="418" y="661"/>
                    <a:pt x="418" y="661"/>
                  </a:cubicBezTo>
                  <a:cubicBezTo>
                    <a:pt x="410" y="669"/>
                    <a:pt x="399" y="673"/>
                    <a:pt x="388" y="673"/>
                  </a:cubicBezTo>
                  <a:cubicBezTo>
                    <a:pt x="376" y="673"/>
                    <a:pt x="365" y="669"/>
                    <a:pt x="357" y="660"/>
                  </a:cubicBezTo>
                  <a:cubicBezTo>
                    <a:pt x="176" y="479"/>
                    <a:pt x="176" y="479"/>
                    <a:pt x="176" y="479"/>
                  </a:cubicBezTo>
                  <a:cubicBezTo>
                    <a:pt x="158" y="462"/>
                    <a:pt x="158" y="434"/>
                    <a:pt x="176" y="417"/>
                  </a:cubicBezTo>
                  <a:cubicBezTo>
                    <a:pt x="193" y="400"/>
                    <a:pt x="221" y="400"/>
                    <a:pt x="238" y="417"/>
                  </a:cubicBezTo>
                  <a:cubicBezTo>
                    <a:pt x="388" y="567"/>
                    <a:pt x="388" y="567"/>
                    <a:pt x="388" y="567"/>
                  </a:cubicBezTo>
                  <a:cubicBezTo>
                    <a:pt x="727" y="243"/>
                    <a:pt x="727" y="243"/>
                    <a:pt x="727" y="243"/>
                  </a:cubicBezTo>
                  <a:cubicBezTo>
                    <a:pt x="745" y="226"/>
                    <a:pt x="773" y="227"/>
                    <a:pt x="789" y="244"/>
                  </a:cubicBezTo>
                  <a:cubicBezTo>
                    <a:pt x="806" y="262"/>
                    <a:pt x="806" y="290"/>
                    <a:pt x="788" y="30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bcgBugs_Approved">
            <a:extLst>
              <a:ext uri="{FF2B5EF4-FFF2-40B4-BE49-F238E27FC236}">
                <a16:creationId xmlns:a16="http://schemas.microsoft.com/office/drawing/2014/main" id="{D81F6295-D629-430A-AFAB-DAE2B62AD10E}"/>
              </a:ext>
            </a:extLst>
          </p:cNvPr>
          <p:cNvGrpSpPr>
            <a:grpSpLocks noChangeAspect="1"/>
          </p:cNvGrpSpPr>
          <p:nvPr/>
        </p:nvGrpSpPr>
        <p:grpSpPr bwMode="auto">
          <a:xfrm>
            <a:off x="108454" y="5661248"/>
            <a:ext cx="261001" cy="261257"/>
            <a:chOff x="2818" y="1137"/>
            <a:chExt cx="2044" cy="2046"/>
          </a:xfrm>
        </p:grpSpPr>
        <p:sp>
          <p:nvSpPr>
            <p:cNvPr id="25" name="AutoShape 2">
              <a:extLst>
                <a:ext uri="{FF2B5EF4-FFF2-40B4-BE49-F238E27FC236}">
                  <a16:creationId xmlns:a16="http://schemas.microsoft.com/office/drawing/2014/main" id="{CDC0100D-CB6E-4712-A3E9-A793F7E41591}"/>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44">
              <a:extLst>
                <a:ext uri="{FF2B5EF4-FFF2-40B4-BE49-F238E27FC236}">
                  <a16:creationId xmlns:a16="http://schemas.microsoft.com/office/drawing/2014/main" id="{FC9EF245-C8C0-41ED-B5A7-EBB88567B5F7}"/>
                </a:ext>
              </a:extLst>
            </p:cNvPr>
            <p:cNvSpPr>
              <a:spLocks noEditPoints="1"/>
            </p:cNvSpPr>
            <p:nvPr/>
          </p:nvSpPr>
          <p:spPr bwMode="auto">
            <a:xfrm>
              <a:off x="2849" y="1260"/>
              <a:ext cx="1976" cy="1802"/>
            </a:xfrm>
            <a:custGeom>
              <a:avLst/>
              <a:gdLst>
                <a:gd name="T0" fmla="*/ 802 w 966"/>
                <a:gd name="T1" fmla="*/ 135 h 880"/>
                <a:gd name="T2" fmla="*/ 485 w 966"/>
                <a:gd name="T3" fmla="*/ 0 h 880"/>
                <a:gd name="T4" fmla="*/ 180 w 966"/>
                <a:gd name="T5" fmla="*/ 123 h 880"/>
                <a:gd name="T6" fmla="*/ 168 w 966"/>
                <a:gd name="T7" fmla="*/ 745 h 880"/>
                <a:gd name="T8" fmla="*/ 485 w 966"/>
                <a:gd name="T9" fmla="*/ 880 h 880"/>
                <a:gd name="T10" fmla="*/ 753 w 966"/>
                <a:gd name="T11" fmla="*/ 789 h 880"/>
                <a:gd name="T12" fmla="*/ 755 w 966"/>
                <a:gd name="T13" fmla="*/ 788 h 880"/>
                <a:gd name="T14" fmla="*/ 790 w 966"/>
                <a:gd name="T15" fmla="*/ 757 h 880"/>
                <a:gd name="T16" fmla="*/ 827 w 966"/>
                <a:gd name="T17" fmla="*/ 717 h 880"/>
                <a:gd name="T18" fmla="*/ 802 w 966"/>
                <a:gd name="T19" fmla="*/ 135 h 880"/>
                <a:gd name="T20" fmla="*/ 788 w 966"/>
                <a:gd name="T21" fmla="*/ 307 h 880"/>
                <a:gd name="T22" fmla="*/ 418 w 966"/>
                <a:gd name="T23" fmla="*/ 661 h 880"/>
                <a:gd name="T24" fmla="*/ 388 w 966"/>
                <a:gd name="T25" fmla="*/ 673 h 880"/>
                <a:gd name="T26" fmla="*/ 357 w 966"/>
                <a:gd name="T27" fmla="*/ 660 h 880"/>
                <a:gd name="T28" fmla="*/ 176 w 966"/>
                <a:gd name="T29" fmla="*/ 479 h 880"/>
                <a:gd name="T30" fmla="*/ 176 w 966"/>
                <a:gd name="T31" fmla="*/ 417 h 880"/>
                <a:gd name="T32" fmla="*/ 238 w 966"/>
                <a:gd name="T33" fmla="*/ 417 h 880"/>
                <a:gd name="T34" fmla="*/ 388 w 966"/>
                <a:gd name="T35" fmla="*/ 567 h 880"/>
                <a:gd name="T36" fmla="*/ 727 w 966"/>
                <a:gd name="T37" fmla="*/ 243 h 880"/>
                <a:gd name="T38" fmla="*/ 789 w 966"/>
                <a:gd name="T39" fmla="*/ 244 h 880"/>
                <a:gd name="T40" fmla="*/ 788 w 966"/>
                <a:gd name="T41" fmla="*/ 3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880">
                  <a:moveTo>
                    <a:pt x="802" y="135"/>
                  </a:moveTo>
                  <a:cubicBezTo>
                    <a:pt x="718" y="48"/>
                    <a:pt x="606" y="0"/>
                    <a:pt x="485" y="0"/>
                  </a:cubicBezTo>
                  <a:cubicBezTo>
                    <a:pt x="370" y="0"/>
                    <a:pt x="262" y="44"/>
                    <a:pt x="180" y="123"/>
                  </a:cubicBezTo>
                  <a:cubicBezTo>
                    <a:pt x="5" y="291"/>
                    <a:pt x="0" y="570"/>
                    <a:pt x="168" y="745"/>
                  </a:cubicBezTo>
                  <a:cubicBezTo>
                    <a:pt x="251" y="832"/>
                    <a:pt x="364" y="880"/>
                    <a:pt x="485" y="880"/>
                  </a:cubicBezTo>
                  <a:cubicBezTo>
                    <a:pt x="582" y="880"/>
                    <a:pt x="677" y="848"/>
                    <a:pt x="753" y="789"/>
                  </a:cubicBezTo>
                  <a:cubicBezTo>
                    <a:pt x="755" y="788"/>
                    <a:pt x="755" y="788"/>
                    <a:pt x="755" y="788"/>
                  </a:cubicBezTo>
                  <a:cubicBezTo>
                    <a:pt x="765" y="780"/>
                    <a:pt x="776" y="771"/>
                    <a:pt x="790" y="757"/>
                  </a:cubicBezTo>
                  <a:cubicBezTo>
                    <a:pt x="803" y="745"/>
                    <a:pt x="815" y="731"/>
                    <a:pt x="827" y="717"/>
                  </a:cubicBezTo>
                  <a:cubicBezTo>
                    <a:pt x="966" y="545"/>
                    <a:pt x="956" y="295"/>
                    <a:pt x="802" y="135"/>
                  </a:cubicBezTo>
                  <a:close/>
                  <a:moveTo>
                    <a:pt x="788" y="307"/>
                  </a:moveTo>
                  <a:cubicBezTo>
                    <a:pt x="418" y="661"/>
                    <a:pt x="418" y="661"/>
                    <a:pt x="418" y="661"/>
                  </a:cubicBezTo>
                  <a:cubicBezTo>
                    <a:pt x="410" y="669"/>
                    <a:pt x="399" y="673"/>
                    <a:pt x="388" y="673"/>
                  </a:cubicBezTo>
                  <a:cubicBezTo>
                    <a:pt x="376" y="673"/>
                    <a:pt x="365" y="669"/>
                    <a:pt x="357" y="660"/>
                  </a:cubicBezTo>
                  <a:cubicBezTo>
                    <a:pt x="176" y="479"/>
                    <a:pt x="176" y="479"/>
                    <a:pt x="176" y="479"/>
                  </a:cubicBezTo>
                  <a:cubicBezTo>
                    <a:pt x="158" y="462"/>
                    <a:pt x="158" y="434"/>
                    <a:pt x="176" y="417"/>
                  </a:cubicBezTo>
                  <a:cubicBezTo>
                    <a:pt x="193" y="400"/>
                    <a:pt x="221" y="400"/>
                    <a:pt x="238" y="417"/>
                  </a:cubicBezTo>
                  <a:cubicBezTo>
                    <a:pt x="388" y="567"/>
                    <a:pt x="388" y="567"/>
                    <a:pt x="388" y="567"/>
                  </a:cubicBezTo>
                  <a:cubicBezTo>
                    <a:pt x="727" y="243"/>
                    <a:pt x="727" y="243"/>
                    <a:pt x="727" y="243"/>
                  </a:cubicBezTo>
                  <a:cubicBezTo>
                    <a:pt x="745" y="226"/>
                    <a:pt x="773" y="227"/>
                    <a:pt x="789" y="244"/>
                  </a:cubicBezTo>
                  <a:cubicBezTo>
                    <a:pt x="806" y="262"/>
                    <a:pt x="806" y="290"/>
                    <a:pt x="788" y="30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 name="bcgIcons_Alert">
            <a:extLst>
              <a:ext uri="{FF2B5EF4-FFF2-40B4-BE49-F238E27FC236}">
                <a16:creationId xmlns:a16="http://schemas.microsoft.com/office/drawing/2014/main" id="{34CFF65E-2714-450F-821D-0D0AF959D7FD}"/>
              </a:ext>
            </a:extLst>
          </p:cNvPr>
          <p:cNvGrpSpPr>
            <a:grpSpLocks noChangeAspect="1"/>
          </p:cNvGrpSpPr>
          <p:nvPr/>
        </p:nvGrpSpPr>
        <p:grpSpPr bwMode="auto">
          <a:xfrm>
            <a:off x="899592" y="2345878"/>
            <a:ext cx="511170" cy="511643"/>
            <a:chOff x="1682" y="0"/>
            <a:chExt cx="4316" cy="4320"/>
          </a:xfrm>
        </p:grpSpPr>
        <p:sp>
          <p:nvSpPr>
            <p:cNvPr id="28" name="AutoShape 3">
              <a:extLst>
                <a:ext uri="{FF2B5EF4-FFF2-40B4-BE49-F238E27FC236}">
                  <a16:creationId xmlns:a16="http://schemas.microsoft.com/office/drawing/2014/main" id="{2E79CA2C-DF53-483A-8FFE-CFA7707AEA6C}"/>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5">
              <a:extLst>
                <a:ext uri="{FF2B5EF4-FFF2-40B4-BE49-F238E27FC236}">
                  <a16:creationId xmlns:a16="http://schemas.microsoft.com/office/drawing/2014/main" id="{784FD5F0-28A9-445A-901D-C59502728159}"/>
                </a:ext>
              </a:extLst>
            </p:cNvPr>
            <p:cNvSpPr>
              <a:spLocks noEditPoints="1"/>
            </p:cNvSpPr>
            <p:nvPr/>
          </p:nvSpPr>
          <p:spPr bwMode="auto">
            <a:xfrm>
              <a:off x="2188" y="720"/>
              <a:ext cx="3300" cy="2876"/>
            </a:xfrm>
            <a:custGeom>
              <a:avLst/>
              <a:gdLst>
                <a:gd name="T0" fmla="*/ 1716 w 1762"/>
                <a:gd name="T1" fmla="*/ 1534 h 1534"/>
                <a:gd name="T2" fmla="*/ 46 w 1762"/>
                <a:gd name="T3" fmla="*/ 1534 h 1534"/>
                <a:gd name="T4" fmla="*/ 8 w 1762"/>
                <a:gd name="T5" fmla="*/ 1512 h 1534"/>
                <a:gd name="T6" fmla="*/ 8 w 1762"/>
                <a:gd name="T7" fmla="*/ 1468 h 1534"/>
                <a:gd name="T8" fmla="*/ 843 w 1762"/>
                <a:gd name="T9" fmla="*/ 22 h 1534"/>
                <a:gd name="T10" fmla="*/ 881 w 1762"/>
                <a:gd name="T11" fmla="*/ 0 h 1534"/>
                <a:gd name="T12" fmla="*/ 919 w 1762"/>
                <a:gd name="T13" fmla="*/ 22 h 1534"/>
                <a:gd name="T14" fmla="*/ 919 w 1762"/>
                <a:gd name="T15" fmla="*/ 22 h 1534"/>
                <a:gd name="T16" fmla="*/ 1754 w 1762"/>
                <a:gd name="T17" fmla="*/ 1468 h 1534"/>
                <a:gd name="T18" fmla="*/ 1754 w 1762"/>
                <a:gd name="T19" fmla="*/ 1512 h 1534"/>
                <a:gd name="T20" fmla="*/ 1716 w 1762"/>
                <a:gd name="T21" fmla="*/ 1534 h 1534"/>
                <a:gd name="T22" fmla="*/ 881 w 1762"/>
                <a:gd name="T23" fmla="*/ 44 h 1534"/>
                <a:gd name="T24" fmla="*/ 46 w 1762"/>
                <a:gd name="T25" fmla="*/ 1490 h 1534"/>
                <a:gd name="T26" fmla="*/ 1716 w 1762"/>
                <a:gd name="T27" fmla="*/ 1490 h 1534"/>
                <a:gd name="T28" fmla="*/ 881 w 1762"/>
                <a:gd name="T29" fmla="*/ 44 h 1534"/>
                <a:gd name="T30" fmla="*/ 881 w 1762"/>
                <a:gd name="T31" fmla="*/ 44 h 1534"/>
                <a:gd name="T32" fmla="*/ 881 w 1762"/>
                <a:gd name="T33" fmla="*/ 44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2" h="1534">
                  <a:moveTo>
                    <a:pt x="1716" y="1534"/>
                  </a:moveTo>
                  <a:cubicBezTo>
                    <a:pt x="46" y="1534"/>
                    <a:pt x="46" y="1534"/>
                    <a:pt x="46" y="1534"/>
                  </a:cubicBezTo>
                  <a:cubicBezTo>
                    <a:pt x="30" y="1534"/>
                    <a:pt x="16" y="1526"/>
                    <a:pt x="8" y="1512"/>
                  </a:cubicBezTo>
                  <a:cubicBezTo>
                    <a:pt x="0" y="1498"/>
                    <a:pt x="0" y="1482"/>
                    <a:pt x="8" y="1468"/>
                  </a:cubicBezTo>
                  <a:cubicBezTo>
                    <a:pt x="843" y="22"/>
                    <a:pt x="843" y="22"/>
                    <a:pt x="843" y="22"/>
                  </a:cubicBezTo>
                  <a:cubicBezTo>
                    <a:pt x="851" y="8"/>
                    <a:pt x="865" y="0"/>
                    <a:pt x="881" y="0"/>
                  </a:cubicBezTo>
                  <a:cubicBezTo>
                    <a:pt x="897" y="0"/>
                    <a:pt x="911" y="8"/>
                    <a:pt x="919" y="22"/>
                  </a:cubicBezTo>
                  <a:cubicBezTo>
                    <a:pt x="919" y="22"/>
                    <a:pt x="919" y="22"/>
                    <a:pt x="919" y="22"/>
                  </a:cubicBezTo>
                  <a:cubicBezTo>
                    <a:pt x="1754" y="1468"/>
                    <a:pt x="1754" y="1468"/>
                    <a:pt x="1754" y="1468"/>
                  </a:cubicBezTo>
                  <a:cubicBezTo>
                    <a:pt x="1762" y="1482"/>
                    <a:pt x="1762" y="1498"/>
                    <a:pt x="1754" y="1512"/>
                  </a:cubicBezTo>
                  <a:cubicBezTo>
                    <a:pt x="1746" y="1526"/>
                    <a:pt x="1732" y="1534"/>
                    <a:pt x="1716" y="1534"/>
                  </a:cubicBezTo>
                  <a:close/>
                  <a:moveTo>
                    <a:pt x="881" y="44"/>
                  </a:moveTo>
                  <a:cubicBezTo>
                    <a:pt x="46" y="1490"/>
                    <a:pt x="46" y="1490"/>
                    <a:pt x="46" y="1490"/>
                  </a:cubicBezTo>
                  <a:cubicBezTo>
                    <a:pt x="1716" y="1490"/>
                    <a:pt x="1716" y="1490"/>
                    <a:pt x="1716" y="1490"/>
                  </a:cubicBezTo>
                  <a:cubicBezTo>
                    <a:pt x="881" y="44"/>
                    <a:pt x="881" y="44"/>
                    <a:pt x="881" y="44"/>
                  </a:cubicBezTo>
                  <a:cubicBezTo>
                    <a:pt x="881" y="44"/>
                    <a:pt x="881" y="44"/>
                    <a:pt x="881" y="44"/>
                  </a:cubicBezTo>
                  <a:cubicBezTo>
                    <a:pt x="881" y="44"/>
                    <a:pt x="881" y="44"/>
                    <a:pt x="881"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6">
              <a:extLst>
                <a:ext uri="{FF2B5EF4-FFF2-40B4-BE49-F238E27FC236}">
                  <a16:creationId xmlns:a16="http://schemas.microsoft.com/office/drawing/2014/main" id="{F5786400-C4E3-458C-9A02-DCDE7A25987F}"/>
                </a:ext>
              </a:extLst>
            </p:cNvPr>
            <p:cNvSpPr>
              <a:spLocks noEditPoints="1"/>
            </p:cNvSpPr>
            <p:nvPr/>
          </p:nvSpPr>
          <p:spPr bwMode="auto">
            <a:xfrm>
              <a:off x="2426" y="982"/>
              <a:ext cx="2825" cy="2449"/>
            </a:xfrm>
            <a:custGeom>
              <a:avLst/>
              <a:gdLst>
                <a:gd name="T0" fmla="*/ 1504 w 1508"/>
                <a:gd name="T1" fmla="*/ 1291 h 1306"/>
                <a:gd name="T2" fmla="*/ 763 w 1508"/>
                <a:gd name="T3" fmla="*/ 7 h 1306"/>
                <a:gd name="T4" fmla="*/ 745 w 1508"/>
                <a:gd name="T5" fmla="*/ 7 h 1306"/>
                <a:gd name="T6" fmla="*/ 4 w 1508"/>
                <a:gd name="T7" fmla="*/ 1291 h 1306"/>
                <a:gd name="T8" fmla="*/ 13 w 1508"/>
                <a:gd name="T9" fmla="*/ 1306 h 1306"/>
                <a:gd name="T10" fmla="*/ 1495 w 1508"/>
                <a:gd name="T11" fmla="*/ 1306 h 1306"/>
                <a:gd name="T12" fmla="*/ 1504 w 1508"/>
                <a:gd name="T13" fmla="*/ 1291 h 1306"/>
                <a:gd name="T14" fmla="*/ 694 w 1508"/>
                <a:gd name="T15" fmla="*/ 419 h 1306"/>
                <a:gd name="T16" fmla="*/ 814 w 1508"/>
                <a:gd name="T17" fmla="*/ 419 h 1306"/>
                <a:gd name="T18" fmla="*/ 814 w 1508"/>
                <a:gd name="T19" fmla="*/ 608 h 1306"/>
                <a:gd name="T20" fmla="*/ 778 w 1508"/>
                <a:gd name="T21" fmla="*/ 932 h 1306"/>
                <a:gd name="T22" fmla="*/ 730 w 1508"/>
                <a:gd name="T23" fmla="*/ 932 h 1306"/>
                <a:gd name="T24" fmla="*/ 694 w 1508"/>
                <a:gd name="T25" fmla="*/ 608 h 1306"/>
                <a:gd name="T26" fmla="*/ 694 w 1508"/>
                <a:gd name="T27" fmla="*/ 419 h 1306"/>
                <a:gd name="T28" fmla="*/ 808 w 1508"/>
                <a:gd name="T29" fmla="*/ 1095 h 1306"/>
                <a:gd name="T30" fmla="*/ 755 w 1508"/>
                <a:gd name="T31" fmla="*/ 1117 h 1306"/>
                <a:gd name="T32" fmla="*/ 701 w 1508"/>
                <a:gd name="T33" fmla="*/ 1095 h 1306"/>
                <a:gd name="T34" fmla="*/ 678 w 1508"/>
                <a:gd name="T35" fmla="*/ 1041 h 1306"/>
                <a:gd name="T36" fmla="*/ 701 w 1508"/>
                <a:gd name="T37" fmla="*/ 988 h 1306"/>
                <a:gd name="T38" fmla="*/ 755 w 1508"/>
                <a:gd name="T39" fmla="*/ 965 h 1306"/>
                <a:gd name="T40" fmla="*/ 808 w 1508"/>
                <a:gd name="T41" fmla="*/ 988 h 1306"/>
                <a:gd name="T42" fmla="*/ 830 w 1508"/>
                <a:gd name="T43" fmla="*/ 1041 h 1306"/>
                <a:gd name="T44" fmla="*/ 808 w 1508"/>
                <a:gd name="T45" fmla="*/ 1095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8" h="1306">
                  <a:moveTo>
                    <a:pt x="1504" y="1291"/>
                  </a:moveTo>
                  <a:cubicBezTo>
                    <a:pt x="763" y="7"/>
                    <a:pt x="763" y="7"/>
                    <a:pt x="763" y="7"/>
                  </a:cubicBezTo>
                  <a:cubicBezTo>
                    <a:pt x="759" y="0"/>
                    <a:pt x="749" y="0"/>
                    <a:pt x="745" y="7"/>
                  </a:cubicBezTo>
                  <a:cubicBezTo>
                    <a:pt x="4" y="1291"/>
                    <a:pt x="4" y="1291"/>
                    <a:pt x="4" y="1291"/>
                  </a:cubicBezTo>
                  <a:cubicBezTo>
                    <a:pt x="0" y="1298"/>
                    <a:pt x="5" y="1306"/>
                    <a:pt x="13" y="1306"/>
                  </a:cubicBezTo>
                  <a:cubicBezTo>
                    <a:pt x="1495" y="1306"/>
                    <a:pt x="1495" y="1306"/>
                    <a:pt x="1495" y="1306"/>
                  </a:cubicBezTo>
                  <a:cubicBezTo>
                    <a:pt x="1503" y="1306"/>
                    <a:pt x="1508" y="1298"/>
                    <a:pt x="1504" y="1291"/>
                  </a:cubicBezTo>
                  <a:close/>
                  <a:moveTo>
                    <a:pt x="694" y="419"/>
                  </a:moveTo>
                  <a:cubicBezTo>
                    <a:pt x="814" y="419"/>
                    <a:pt x="814" y="419"/>
                    <a:pt x="814" y="419"/>
                  </a:cubicBezTo>
                  <a:cubicBezTo>
                    <a:pt x="814" y="608"/>
                    <a:pt x="814" y="608"/>
                    <a:pt x="814" y="608"/>
                  </a:cubicBezTo>
                  <a:cubicBezTo>
                    <a:pt x="814" y="669"/>
                    <a:pt x="803" y="778"/>
                    <a:pt x="778" y="932"/>
                  </a:cubicBezTo>
                  <a:cubicBezTo>
                    <a:pt x="730" y="932"/>
                    <a:pt x="730" y="932"/>
                    <a:pt x="730" y="932"/>
                  </a:cubicBezTo>
                  <a:cubicBezTo>
                    <a:pt x="706" y="778"/>
                    <a:pt x="694" y="669"/>
                    <a:pt x="694" y="608"/>
                  </a:cubicBezTo>
                  <a:lnTo>
                    <a:pt x="694" y="419"/>
                  </a:lnTo>
                  <a:close/>
                  <a:moveTo>
                    <a:pt x="808" y="1095"/>
                  </a:moveTo>
                  <a:cubicBezTo>
                    <a:pt x="794" y="1110"/>
                    <a:pt x="776" y="1117"/>
                    <a:pt x="755" y="1117"/>
                  </a:cubicBezTo>
                  <a:cubicBezTo>
                    <a:pt x="733" y="1117"/>
                    <a:pt x="715" y="1110"/>
                    <a:pt x="701" y="1095"/>
                  </a:cubicBezTo>
                  <a:cubicBezTo>
                    <a:pt x="686" y="1080"/>
                    <a:pt x="678" y="1063"/>
                    <a:pt x="678" y="1041"/>
                  </a:cubicBezTo>
                  <a:cubicBezTo>
                    <a:pt x="678" y="1020"/>
                    <a:pt x="686" y="1002"/>
                    <a:pt x="701" y="988"/>
                  </a:cubicBezTo>
                  <a:cubicBezTo>
                    <a:pt x="715" y="973"/>
                    <a:pt x="733" y="965"/>
                    <a:pt x="755" y="965"/>
                  </a:cubicBezTo>
                  <a:cubicBezTo>
                    <a:pt x="776" y="965"/>
                    <a:pt x="794" y="973"/>
                    <a:pt x="808" y="988"/>
                  </a:cubicBezTo>
                  <a:cubicBezTo>
                    <a:pt x="823" y="1002"/>
                    <a:pt x="830" y="1020"/>
                    <a:pt x="830" y="1041"/>
                  </a:cubicBezTo>
                  <a:cubicBezTo>
                    <a:pt x="830" y="1063"/>
                    <a:pt x="823" y="1080"/>
                    <a:pt x="808" y="1095"/>
                  </a:cubicBezTo>
                  <a:close/>
                </a:path>
              </a:pathLst>
            </a:custGeom>
            <a:solidFill>
              <a:srgbClr val="E71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bcgBugs_Approved">
            <a:extLst>
              <a:ext uri="{FF2B5EF4-FFF2-40B4-BE49-F238E27FC236}">
                <a16:creationId xmlns:a16="http://schemas.microsoft.com/office/drawing/2014/main" id="{0E30E40F-ED35-4949-8575-29CD783AF04D}"/>
              </a:ext>
            </a:extLst>
          </p:cNvPr>
          <p:cNvGrpSpPr>
            <a:grpSpLocks noChangeAspect="1"/>
          </p:cNvGrpSpPr>
          <p:nvPr/>
        </p:nvGrpSpPr>
        <p:grpSpPr bwMode="auto">
          <a:xfrm>
            <a:off x="108643" y="2192360"/>
            <a:ext cx="261001" cy="261257"/>
            <a:chOff x="2818" y="1137"/>
            <a:chExt cx="2044" cy="2046"/>
          </a:xfrm>
        </p:grpSpPr>
        <p:sp>
          <p:nvSpPr>
            <p:cNvPr id="32" name="AutoShape 2">
              <a:extLst>
                <a:ext uri="{FF2B5EF4-FFF2-40B4-BE49-F238E27FC236}">
                  <a16:creationId xmlns:a16="http://schemas.microsoft.com/office/drawing/2014/main" id="{AF8A8D2E-4CCC-436E-8112-BEB096963BE4}"/>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44">
              <a:extLst>
                <a:ext uri="{FF2B5EF4-FFF2-40B4-BE49-F238E27FC236}">
                  <a16:creationId xmlns:a16="http://schemas.microsoft.com/office/drawing/2014/main" id="{99C3E3A7-9C19-4861-9B6C-660D236E0EA2}"/>
                </a:ext>
              </a:extLst>
            </p:cNvPr>
            <p:cNvSpPr>
              <a:spLocks noEditPoints="1"/>
            </p:cNvSpPr>
            <p:nvPr/>
          </p:nvSpPr>
          <p:spPr bwMode="auto">
            <a:xfrm>
              <a:off x="2849" y="1260"/>
              <a:ext cx="1976" cy="1802"/>
            </a:xfrm>
            <a:custGeom>
              <a:avLst/>
              <a:gdLst>
                <a:gd name="T0" fmla="*/ 802 w 966"/>
                <a:gd name="T1" fmla="*/ 135 h 880"/>
                <a:gd name="T2" fmla="*/ 485 w 966"/>
                <a:gd name="T3" fmla="*/ 0 h 880"/>
                <a:gd name="T4" fmla="*/ 180 w 966"/>
                <a:gd name="T5" fmla="*/ 123 h 880"/>
                <a:gd name="T6" fmla="*/ 168 w 966"/>
                <a:gd name="T7" fmla="*/ 745 h 880"/>
                <a:gd name="T8" fmla="*/ 485 w 966"/>
                <a:gd name="T9" fmla="*/ 880 h 880"/>
                <a:gd name="T10" fmla="*/ 753 w 966"/>
                <a:gd name="T11" fmla="*/ 789 h 880"/>
                <a:gd name="T12" fmla="*/ 755 w 966"/>
                <a:gd name="T13" fmla="*/ 788 h 880"/>
                <a:gd name="T14" fmla="*/ 790 w 966"/>
                <a:gd name="T15" fmla="*/ 757 h 880"/>
                <a:gd name="T16" fmla="*/ 827 w 966"/>
                <a:gd name="T17" fmla="*/ 717 h 880"/>
                <a:gd name="T18" fmla="*/ 802 w 966"/>
                <a:gd name="T19" fmla="*/ 135 h 880"/>
                <a:gd name="T20" fmla="*/ 788 w 966"/>
                <a:gd name="T21" fmla="*/ 307 h 880"/>
                <a:gd name="T22" fmla="*/ 418 w 966"/>
                <a:gd name="T23" fmla="*/ 661 h 880"/>
                <a:gd name="T24" fmla="*/ 388 w 966"/>
                <a:gd name="T25" fmla="*/ 673 h 880"/>
                <a:gd name="T26" fmla="*/ 357 w 966"/>
                <a:gd name="T27" fmla="*/ 660 h 880"/>
                <a:gd name="T28" fmla="*/ 176 w 966"/>
                <a:gd name="T29" fmla="*/ 479 h 880"/>
                <a:gd name="T30" fmla="*/ 176 w 966"/>
                <a:gd name="T31" fmla="*/ 417 h 880"/>
                <a:gd name="T32" fmla="*/ 238 w 966"/>
                <a:gd name="T33" fmla="*/ 417 h 880"/>
                <a:gd name="T34" fmla="*/ 388 w 966"/>
                <a:gd name="T35" fmla="*/ 567 h 880"/>
                <a:gd name="T36" fmla="*/ 727 w 966"/>
                <a:gd name="T37" fmla="*/ 243 h 880"/>
                <a:gd name="T38" fmla="*/ 789 w 966"/>
                <a:gd name="T39" fmla="*/ 244 h 880"/>
                <a:gd name="T40" fmla="*/ 788 w 966"/>
                <a:gd name="T41" fmla="*/ 307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880">
                  <a:moveTo>
                    <a:pt x="802" y="135"/>
                  </a:moveTo>
                  <a:cubicBezTo>
                    <a:pt x="718" y="48"/>
                    <a:pt x="606" y="0"/>
                    <a:pt x="485" y="0"/>
                  </a:cubicBezTo>
                  <a:cubicBezTo>
                    <a:pt x="370" y="0"/>
                    <a:pt x="262" y="44"/>
                    <a:pt x="180" y="123"/>
                  </a:cubicBezTo>
                  <a:cubicBezTo>
                    <a:pt x="5" y="291"/>
                    <a:pt x="0" y="570"/>
                    <a:pt x="168" y="745"/>
                  </a:cubicBezTo>
                  <a:cubicBezTo>
                    <a:pt x="251" y="832"/>
                    <a:pt x="364" y="880"/>
                    <a:pt x="485" y="880"/>
                  </a:cubicBezTo>
                  <a:cubicBezTo>
                    <a:pt x="582" y="880"/>
                    <a:pt x="677" y="848"/>
                    <a:pt x="753" y="789"/>
                  </a:cubicBezTo>
                  <a:cubicBezTo>
                    <a:pt x="755" y="788"/>
                    <a:pt x="755" y="788"/>
                    <a:pt x="755" y="788"/>
                  </a:cubicBezTo>
                  <a:cubicBezTo>
                    <a:pt x="765" y="780"/>
                    <a:pt x="776" y="771"/>
                    <a:pt x="790" y="757"/>
                  </a:cubicBezTo>
                  <a:cubicBezTo>
                    <a:pt x="803" y="745"/>
                    <a:pt x="815" y="731"/>
                    <a:pt x="827" y="717"/>
                  </a:cubicBezTo>
                  <a:cubicBezTo>
                    <a:pt x="966" y="545"/>
                    <a:pt x="956" y="295"/>
                    <a:pt x="802" y="135"/>
                  </a:cubicBezTo>
                  <a:close/>
                  <a:moveTo>
                    <a:pt x="788" y="307"/>
                  </a:moveTo>
                  <a:cubicBezTo>
                    <a:pt x="418" y="661"/>
                    <a:pt x="418" y="661"/>
                    <a:pt x="418" y="661"/>
                  </a:cubicBezTo>
                  <a:cubicBezTo>
                    <a:pt x="410" y="669"/>
                    <a:pt x="399" y="673"/>
                    <a:pt x="388" y="673"/>
                  </a:cubicBezTo>
                  <a:cubicBezTo>
                    <a:pt x="376" y="673"/>
                    <a:pt x="365" y="669"/>
                    <a:pt x="357" y="660"/>
                  </a:cubicBezTo>
                  <a:cubicBezTo>
                    <a:pt x="176" y="479"/>
                    <a:pt x="176" y="479"/>
                    <a:pt x="176" y="479"/>
                  </a:cubicBezTo>
                  <a:cubicBezTo>
                    <a:pt x="158" y="462"/>
                    <a:pt x="158" y="434"/>
                    <a:pt x="176" y="417"/>
                  </a:cubicBezTo>
                  <a:cubicBezTo>
                    <a:pt x="193" y="400"/>
                    <a:pt x="221" y="400"/>
                    <a:pt x="238" y="417"/>
                  </a:cubicBezTo>
                  <a:cubicBezTo>
                    <a:pt x="388" y="567"/>
                    <a:pt x="388" y="567"/>
                    <a:pt x="388" y="567"/>
                  </a:cubicBezTo>
                  <a:cubicBezTo>
                    <a:pt x="727" y="243"/>
                    <a:pt x="727" y="243"/>
                    <a:pt x="727" y="243"/>
                  </a:cubicBezTo>
                  <a:cubicBezTo>
                    <a:pt x="745" y="226"/>
                    <a:pt x="773" y="227"/>
                    <a:pt x="789" y="244"/>
                  </a:cubicBezTo>
                  <a:cubicBezTo>
                    <a:pt x="806" y="262"/>
                    <a:pt x="806" y="290"/>
                    <a:pt x="788" y="30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5" name="AutoShape 2">
            <a:extLst>
              <a:ext uri="{FF2B5EF4-FFF2-40B4-BE49-F238E27FC236}">
                <a16:creationId xmlns:a16="http://schemas.microsoft.com/office/drawing/2014/main" id="{97A6C34F-4C19-48F7-AE2E-35590FDB2A9E}"/>
              </a:ext>
            </a:extLst>
          </p:cNvPr>
          <p:cNvSpPr>
            <a:spLocks noChangeAspect="1" noChangeArrowheads="1" noTextEdit="1"/>
          </p:cNvSpPr>
          <p:nvPr/>
        </p:nvSpPr>
        <p:spPr bwMode="auto">
          <a:xfrm>
            <a:off x="260854" y="2981842"/>
            <a:ext cx="261001" cy="26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7" name="Picture 2" descr="http://www.gradeworkinggroup.org/graphs/logo.gif">
            <a:extLst>
              <a:ext uri="{FF2B5EF4-FFF2-40B4-BE49-F238E27FC236}">
                <a16:creationId xmlns:a16="http://schemas.microsoft.com/office/drawing/2014/main" id="{328BA1E5-D7D2-44EA-ACB6-349F76A918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36226">
            <a:off x="112809" y="3251153"/>
            <a:ext cx="1002544" cy="63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a:extLst>
              <a:ext uri="{FF2B5EF4-FFF2-40B4-BE49-F238E27FC236}">
                <a16:creationId xmlns:a16="http://schemas.microsoft.com/office/drawing/2014/main" id="{884860B6-F2D9-42AA-898A-06CC399B5CFA}"/>
              </a:ext>
            </a:extLst>
          </p:cNvPr>
          <p:cNvPicPr>
            <a:picLocks noChangeAspect="1"/>
          </p:cNvPicPr>
          <p:nvPr/>
        </p:nvPicPr>
        <p:blipFill>
          <a:blip r:embed="rId5"/>
          <a:stretch>
            <a:fillRect/>
          </a:stretch>
        </p:blipFill>
        <p:spPr>
          <a:xfrm>
            <a:off x="797842" y="4634752"/>
            <a:ext cx="762066" cy="744783"/>
          </a:xfrm>
          <a:prstGeom prst="rect">
            <a:avLst/>
          </a:prstGeom>
        </p:spPr>
      </p:pic>
      <p:pic>
        <p:nvPicPr>
          <p:cNvPr id="7" name="Audio 6">
            <a:hlinkClick r:id="" action="ppaction://media"/>
            <a:extLst>
              <a:ext uri="{FF2B5EF4-FFF2-40B4-BE49-F238E27FC236}">
                <a16:creationId xmlns:a16="http://schemas.microsoft.com/office/drawing/2014/main" id="{92053BD4-C544-4954-9F23-C40A6204E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130314"/>
      </p:ext>
    </p:extLst>
  </p:cSld>
  <p:clrMapOvr>
    <a:masterClrMapping/>
  </p:clrMapOvr>
  <mc:AlternateContent xmlns:mc="http://schemas.openxmlformats.org/markup-compatibility/2006" xmlns:p14="http://schemas.microsoft.com/office/powerpoint/2010/main">
    <mc:Choice Requires="p14">
      <p:transition spd="slow" p14:dur="2000" advTm="72916"/>
    </mc:Choice>
    <mc:Fallback xmlns="">
      <p:transition spd="slow" advTm="7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C4DAF4"/>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4339" name="TextBox 4"/>
          <p:cNvSpPr txBox="1">
            <a:spLocks noChangeArrowheads="1"/>
          </p:cNvSpPr>
          <p:nvPr/>
        </p:nvSpPr>
        <p:spPr bwMode="auto">
          <a:xfrm>
            <a:off x="2370707" y="930715"/>
            <a:ext cx="4114800" cy="383152"/>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89068" tIns="17813" rIns="89068" bIns="17813" anchor="ctr"/>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Scope the guideline</a:t>
            </a:r>
          </a:p>
        </p:txBody>
      </p:sp>
      <p:grpSp>
        <p:nvGrpSpPr>
          <p:cNvPr id="8" name="Group 7"/>
          <p:cNvGrpSpPr/>
          <p:nvPr/>
        </p:nvGrpSpPr>
        <p:grpSpPr>
          <a:xfrm>
            <a:off x="2381431" y="3984708"/>
            <a:ext cx="4126196" cy="1862973"/>
            <a:chOff x="2619180" y="4401547"/>
            <a:chExt cx="4825357" cy="1703873"/>
          </a:xfrm>
        </p:grpSpPr>
        <p:sp>
          <p:nvSpPr>
            <p:cNvPr id="14342" name="TextBox 35"/>
            <p:cNvSpPr txBox="1">
              <a:spLocks noChangeArrowheads="1"/>
            </p:cNvSpPr>
            <p:nvPr/>
          </p:nvSpPr>
          <p:spPr bwMode="auto">
            <a:xfrm>
              <a:off x="2619180" y="4401547"/>
              <a:ext cx="4812030" cy="43407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38" rIns="0" bIns="17838" anchor="ctr"/>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  Formulate recommendations</a:t>
              </a:r>
            </a:p>
          </p:txBody>
        </p:sp>
        <p:sp>
          <p:nvSpPr>
            <p:cNvPr id="14343" name="TextBox 37"/>
            <p:cNvSpPr txBox="1">
              <a:spLocks noChangeArrowheads="1"/>
            </p:cNvSpPr>
            <p:nvPr/>
          </p:nvSpPr>
          <p:spPr bwMode="auto">
            <a:xfrm>
              <a:off x="2632507" y="4884665"/>
              <a:ext cx="4812030" cy="122075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vert="horz" wrap="none" lIns="0" tIns="17838" rIns="0" bIns="17838"/>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l" defTabSz="390952" eaLnBrk="1" hangingPunct="1"/>
              <a:r>
                <a:rPr lang="en-US" altLang="en-US" sz="1796" dirty="0">
                  <a:solidFill>
                    <a:srgbClr val="000000"/>
                  </a:solidFill>
                  <a:effectLst/>
                  <a:latin typeface="Calibri" pitchFamily="34" charset="0"/>
                  <a:ea typeface="MS PGothic" pitchFamily="34" charset="-128"/>
                </a:rPr>
                <a:t>     Include explicit consideration of:</a:t>
              </a:r>
            </a:p>
            <a:p>
              <a:pPr marL="1465357" lvl="3" indent="0" algn="l" defTabSz="390952" eaLnBrk="1" hangingPunct="1"/>
              <a:r>
                <a:rPr lang="en-US" altLang="en-US" sz="1796" dirty="0">
                  <a:solidFill>
                    <a:srgbClr val="000000"/>
                  </a:solidFill>
                  <a:effectLst/>
                  <a:latin typeface="Calibri" pitchFamily="34" charset="0"/>
                  <a:ea typeface="MS PGothic" pitchFamily="34" charset="-128"/>
                </a:rPr>
                <a:t>         - </a:t>
              </a:r>
              <a:r>
                <a:rPr lang="en-US" altLang="en-US" sz="1539" dirty="0">
                  <a:solidFill>
                    <a:srgbClr val="000000"/>
                  </a:solidFill>
                  <a:effectLst/>
                  <a:latin typeface="Calibri" pitchFamily="34" charset="0"/>
                  <a:ea typeface="MS PGothic" pitchFamily="34" charset="-128"/>
                </a:rPr>
                <a:t>Benefits and harms</a:t>
              </a:r>
            </a:p>
            <a:p>
              <a:pPr marL="1465357" lvl="3" indent="0" algn="l" defTabSz="390952" eaLnBrk="1" hangingPunct="1"/>
              <a:r>
                <a:rPr lang="en-US" altLang="en-US" sz="1539" dirty="0">
                  <a:solidFill>
                    <a:srgbClr val="000000"/>
                  </a:solidFill>
                  <a:effectLst/>
                  <a:latin typeface="Calibri" pitchFamily="34" charset="0"/>
                  <a:ea typeface="MS PGothic" pitchFamily="34" charset="-128"/>
                </a:rPr>
                <a:t>          -  Resource use/feasibility</a:t>
              </a:r>
            </a:p>
            <a:p>
              <a:pPr marL="1465357" lvl="3" indent="0" algn="l" defTabSz="390952" eaLnBrk="1" hangingPunct="1"/>
              <a:r>
                <a:rPr lang="en-US" altLang="en-US" sz="1539" dirty="0">
                  <a:solidFill>
                    <a:srgbClr val="000000"/>
                  </a:solidFill>
                  <a:effectLst/>
                  <a:latin typeface="Calibri" pitchFamily="34" charset="0"/>
                  <a:ea typeface="MS PGothic" pitchFamily="34" charset="-128"/>
                </a:rPr>
                <a:t>           - Health equity/non-discrimination</a:t>
              </a:r>
            </a:p>
            <a:p>
              <a:pPr marL="1465357" lvl="3" indent="0" algn="l" defTabSz="390952" eaLnBrk="1" hangingPunct="1"/>
              <a:r>
                <a:rPr lang="en-US" sz="1539" dirty="0">
                  <a:solidFill>
                    <a:srgbClr val="000000"/>
                  </a:solidFill>
                  <a:effectLst/>
                  <a:latin typeface="Calibri" pitchFamily="34" charset="0"/>
                  <a:ea typeface="MS PGothic" pitchFamily="34" charset="-128"/>
                </a:rPr>
                <a:t>	          -  Human rights/sociocultural acceptability</a:t>
              </a:r>
              <a:endParaRPr lang="en-US" altLang="en-US" sz="1539" dirty="0">
                <a:solidFill>
                  <a:srgbClr val="000000"/>
                </a:solidFill>
                <a:effectLst/>
                <a:latin typeface="Calibri" pitchFamily="34" charset="0"/>
                <a:ea typeface="MS PGothic" pitchFamily="34" charset="-128"/>
              </a:endParaRPr>
            </a:p>
          </p:txBody>
        </p:sp>
      </p:grpSp>
      <p:sp>
        <p:nvSpPr>
          <p:cNvPr id="14344" name="TextBox 39"/>
          <p:cNvSpPr txBox="1">
            <a:spLocks noChangeArrowheads="1"/>
          </p:cNvSpPr>
          <p:nvPr/>
        </p:nvSpPr>
        <p:spPr bwMode="auto">
          <a:xfrm>
            <a:off x="2370001" y="5865803"/>
            <a:ext cx="4114800" cy="3666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13" rIns="0" bIns="17813"/>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Disseminate, implement</a:t>
            </a:r>
          </a:p>
        </p:txBody>
      </p:sp>
      <p:grpSp>
        <p:nvGrpSpPr>
          <p:cNvPr id="7" name="Group 6"/>
          <p:cNvGrpSpPr/>
          <p:nvPr/>
        </p:nvGrpSpPr>
        <p:grpSpPr>
          <a:xfrm>
            <a:off x="6530531" y="2863051"/>
            <a:ext cx="2791619" cy="505879"/>
            <a:chOff x="7603506" y="2702129"/>
            <a:chExt cx="3264643" cy="591597"/>
          </a:xfrm>
        </p:grpSpPr>
        <p:sp>
          <p:nvSpPr>
            <p:cNvPr id="14347" name="Rounded Rectangle 46"/>
            <p:cNvSpPr>
              <a:spLocks noChangeArrowheads="1"/>
            </p:cNvSpPr>
            <p:nvPr/>
          </p:nvSpPr>
          <p:spPr bwMode="auto">
            <a:xfrm>
              <a:off x="7825390" y="2702129"/>
              <a:ext cx="2773601" cy="591597"/>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dist="20000" dir="5400000" rotWithShape="0">
                <a:srgbClr val="808080">
                  <a:alpha val="37999"/>
                </a:srgbClr>
              </a:outerShdw>
            </a:effectLst>
          </p:spPr>
          <p:txBody>
            <a:bodyPr lIns="89193" tIns="44596" rIns="89193" bIns="44596" anchor="ctr"/>
            <a:lstStyle/>
            <a:p>
              <a:pPr algn="ctr" defTabSz="445329"/>
              <a:endParaRPr lang="fr-CH" altLang="en-US" sz="3335" b="0">
                <a:solidFill>
                  <a:srgbClr val="000000"/>
                </a:solidFill>
                <a:effectLst/>
                <a:latin typeface="Calibri" pitchFamily="34" charset="0"/>
                <a:ea typeface="MS PGothic" pitchFamily="34" charset="-128"/>
              </a:endParaRPr>
            </a:p>
          </p:txBody>
        </p:sp>
        <p:sp>
          <p:nvSpPr>
            <p:cNvPr id="14348" name="TextBox 47"/>
            <p:cNvSpPr txBox="1">
              <a:spLocks noChangeArrowheads="1"/>
            </p:cNvSpPr>
            <p:nvPr/>
          </p:nvSpPr>
          <p:spPr bwMode="auto">
            <a:xfrm>
              <a:off x="7603506" y="2764586"/>
              <a:ext cx="3264643" cy="5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577" tIns="44596" rIns="89193" bIns="44596"/>
            <a:lstStyle>
              <a:lvl1pPr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42950" indent="-28575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430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002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574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algn="l" defTabSz="390952" eaLnBrk="1" hangingPunct="1">
                <a:spcAft>
                  <a:spcPts val="585"/>
                </a:spcAft>
              </a:pPr>
              <a:r>
                <a:rPr lang="en-US" altLang="en-US" sz="1796" dirty="0">
                  <a:solidFill>
                    <a:srgbClr val="000066"/>
                  </a:solidFill>
                  <a:effectLst/>
                  <a:latin typeface="Calibri" pitchFamily="34" charset="0"/>
                  <a:ea typeface="MS PGothic" pitchFamily="34" charset="-128"/>
                </a:rPr>
                <a:t>GRC approval - Proposal</a:t>
              </a:r>
              <a:endParaRPr lang="en-US" altLang="en-US" sz="855" b="0" dirty="0">
                <a:solidFill>
                  <a:srgbClr val="000066"/>
                </a:solidFill>
                <a:effectLst/>
                <a:latin typeface="Calibri" pitchFamily="34" charset="0"/>
                <a:ea typeface="MS PGothic" pitchFamily="34" charset="-128"/>
              </a:endParaRPr>
            </a:p>
          </p:txBody>
        </p:sp>
      </p:grpSp>
      <p:grpSp>
        <p:nvGrpSpPr>
          <p:cNvPr id="6" name="Group 5"/>
          <p:cNvGrpSpPr/>
          <p:nvPr/>
        </p:nvGrpSpPr>
        <p:grpSpPr>
          <a:xfrm>
            <a:off x="6688885" y="5028408"/>
            <a:ext cx="2405062" cy="862091"/>
            <a:chOff x="7749004" y="5321953"/>
            <a:chExt cx="2812586" cy="1008168"/>
          </a:xfrm>
        </p:grpSpPr>
        <p:sp>
          <p:nvSpPr>
            <p:cNvPr id="14349" name="Rounded Rectangle 49"/>
            <p:cNvSpPr>
              <a:spLocks noChangeArrowheads="1"/>
            </p:cNvSpPr>
            <p:nvPr/>
          </p:nvSpPr>
          <p:spPr bwMode="auto">
            <a:xfrm>
              <a:off x="7787989" y="5478415"/>
              <a:ext cx="2773601" cy="801634"/>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dist="20000" dir="5400000" rotWithShape="0">
                <a:srgbClr val="808080">
                  <a:alpha val="37999"/>
                </a:srgbClr>
              </a:outerShdw>
            </a:effectLst>
          </p:spPr>
          <p:txBody>
            <a:bodyPr lIns="89193" tIns="44596" rIns="89193" bIns="44596" anchor="ctr"/>
            <a:lstStyle/>
            <a:p>
              <a:pPr algn="ctr" defTabSz="445329"/>
              <a:endParaRPr lang="fr-CH" altLang="en-US" sz="3335" b="0">
                <a:solidFill>
                  <a:srgbClr val="000000"/>
                </a:solidFill>
                <a:effectLst/>
                <a:latin typeface="Calibri" pitchFamily="34" charset="0"/>
                <a:ea typeface="MS PGothic" pitchFamily="34" charset="-128"/>
              </a:endParaRPr>
            </a:p>
          </p:txBody>
        </p:sp>
        <p:sp>
          <p:nvSpPr>
            <p:cNvPr id="14350" name="TextBox 50"/>
            <p:cNvSpPr txBox="1">
              <a:spLocks noChangeArrowheads="1"/>
            </p:cNvSpPr>
            <p:nvPr/>
          </p:nvSpPr>
          <p:spPr bwMode="auto">
            <a:xfrm>
              <a:off x="7749004" y="5321953"/>
              <a:ext cx="2771745" cy="100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577" tIns="178385" rIns="89193" bIns="44596" anchor="ctr"/>
            <a:lstStyle>
              <a:lvl1pPr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42950" indent="-28575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430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002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574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algn="l" defTabSz="390952" eaLnBrk="1" hangingPunct="1">
                <a:spcAft>
                  <a:spcPts val="390"/>
                </a:spcAft>
              </a:pPr>
              <a:r>
                <a:rPr lang="en-US" altLang="en-US" sz="1796" dirty="0">
                  <a:solidFill>
                    <a:srgbClr val="000066"/>
                  </a:solidFill>
                  <a:effectLst/>
                  <a:latin typeface="Calibri" pitchFamily="34" charset="0"/>
                  <a:ea typeface="MS PGothic" pitchFamily="34" charset="-128"/>
                </a:rPr>
                <a:t>GRC approval</a:t>
              </a:r>
            </a:p>
            <a:p>
              <a:pPr algn="l" defTabSz="390952" eaLnBrk="1" hangingPunct="1">
                <a:spcAft>
                  <a:spcPts val="390"/>
                </a:spcAft>
              </a:pPr>
              <a:r>
                <a:rPr lang="en-US" altLang="en-US" sz="1796" dirty="0">
                  <a:solidFill>
                    <a:srgbClr val="000066"/>
                  </a:solidFill>
                  <a:effectLst/>
                  <a:latin typeface="Calibri" pitchFamily="34" charset="0"/>
                  <a:ea typeface="MS PGothic" pitchFamily="34" charset="-128"/>
                </a:rPr>
                <a:t>Final guideline</a:t>
              </a:r>
            </a:p>
          </p:txBody>
        </p:sp>
      </p:grpSp>
      <p:sp>
        <p:nvSpPr>
          <p:cNvPr id="14357" name="TextBox 74"/>
          <p:cNvSpPr txBox="1">
            <a:spLocks noChangeArrowheads="1"/>
          </p:cNvSpPr>
          <p:nvPr/>
        </p:nvSpPr>
        <p:spPr bwMode="auto">
          <a:xfrm>
            <a:off x="2363952" y="1800659"/>
            <a:ext cx="4114800" cy="528866"/>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89068" tIns="17813" rIns="89068" bIns="17813"/>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539" dirty="0">
                <a:solidFill>
                  <a:srgbClr val="000000"/>
                </a:solidFill>
                <a:effectLst/>
                <a:latin typeface="Calibri" pitchFamily="34" charset="0"/>
                <a:ea typeface="MS PGothic" pitchFamily="34" charset="-128"/>
              </a:rPr>
              <a:t>  </a:t>
            </a:r>
            <a:r>
              <a:rPr lang="en-US" altLang="en-US" sz="1796" dirty="0">
                <a:solidFill>
                  <a:srgbClr val="000000"/>
                </a:solidFill>
                <a:effectLst/>
                <a:latin typeface="Calibri" pitchFamily="34" charset="0"/>
                <a:ea typeface="MS PGothic" pitchFamily="34" charset="-128"/>
              </a:rPr>
              <a:t>Set up guideline panel and external review group</a:t>
            </a:r>
            <a:endParaRPr lang="en-US" altLang="en-US" sz="1539" dirty="0">
              <a:solidFill>
                <a:srgbClr val="000000"/>
              </a:solidFill>
              <a:effectLst/>
              <a:latin typeface="Calibri" pitchFamily="34" charset="0"/>
              <a:ea typeface="MS PGothic" pitchFamily="34" charset="-128"/>
            </a:endParaRPr>
          </a:p>
        </p:txBody>
      </p:sp>
      <p:sp>
        <p:nvSpPr>
          <p:cNvPr id="14358" name="TextBox 75"/>
          <p:cNvSpPr txBox="1">
            <a:spLocks noChangeArrowheads="1"/>
          </p:cNvSpPr>
          <p:nvPr/>
        </p:nvSpPr>
        <p:spPr bwMode="auto">
          <a:xfrm>
            <a:off x="2381397" y="2477504"/>
            <a:ext cx="4114800" cy="564251"/>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13" rIns="0" bIns="17813"/>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Formulate PICO/SPICE or other  questions  </a:t>
            </a:r>
          </a:p>
          <a:p>
            <a:pPr algn="ctr" defTabSz="390952" eaLnBrk="1" hangingPunct="1"/>
            <a:r>
              <a:rPr lang="en-US" altLang="en-US" sz="1796" dirty="0">
                <a:solidFill>
                  <a:srgbClr val="000000"/>
                </a:solidFill>
                <a:effectLst/>
                <a:latin typeface="Calibri" pitchFamily="34" charset="0"/>
                <a:ea typeface="MS PGothic" pitchFamily="34" charset="-128"/>
              </a:rPr>
              <a:t>and select outcomes</a:t>
            </a:r>
          </a:p>
        </p:txBody>
      </p:sp>
      <p:sp>
        <p:nvSpPr>
          <p:cNvPr id="14359" name="TextBox 76"/>
          <p:cNvSpPr txBox="1">
            <a:spLocks noChangeArrowheads="1"/>
          </p:cNvSpPr>
          <p:nvPr/>
        </p:nvSpPr>
        <p:spPr bwMode="auto">
          <a:xfrm>
            <a:off x="2381397" y="3199912"/>
            <a:ext cx="4114800" cy="392131"/>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13" rIns="0" bIns="17813"/>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Evidence retrieval, assessment, </a:t>
            </a:r>
            <a:r>
              <a:rPr lang="en-US" altLang="en-US" sz="1796">
                <a:solidFill>
                  <a:srgbClr val="000000"/>
                </a:solidFill>
                <a:effectLst/>
                <a:latin typeface="Calibri" pitchFamily="34" charset="0"/>
                <a:ea typeface="MS PGothic" pitchFamily="34" charset="-128"/>
              </a:rPr>
              <a:t>synthesis</a:t>
            </a:r>
            <a:r>
              <a:rPr lang="en-US" altLang="en-US" sz="1197">
                <a:solidFill>
                  <a:srgbClr val="000000"/>
                </a:solidFill>
                <a:effectLst/>
                <a:latin typeface="Calibri" pitchFamily="34" charset="0"/>
                <a:ea typeface="MS PGothic" pitchFamily="34" charset="-128"/>
              </a:rPr>
              <a:t> </a:t>
            </a:r>
            <a:endParaRPr lang="en-US" altLang="en-US" sz="1197" dirty="0">
              <a:solidFill>
                <a:srgbClr val="000000"/>
              </a:solidFill>
              <a:effectLst/>
              <a:latin typeface="Calibri" pitchFamily="34" charset="0"/>
              <a:ea typeface="MS PGothic" pitchFamily="34" charset="-128"/>
            </a:endParaRPr>
          </a:p>
        </p:txBody>
      </p:sp>
      <p:sp>
        <p:nvSpPr>
          <p:cNvPr id="14360" name="TextBox 77"/>
          <p:cNvSpPr txBox="1">
            <a:spLocks noChangeArrowheads="1"/>
          </p:cNvSpPr>
          <p:nvPr/>
        </p:nvSpPr>
        <p:spPr bwMode="auto">
          <a:xfrm>
            <a:off x="2381397" y="3663543"/>
            <a:ext cx="4114800" cy="260424"/>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13" rIns="0" bIns="17813" anchor="ctr"/>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Appraise certainty of the body of evidence</a:t>
            </a:r>
          </a:p>
        </p:txBody>
      </p:sp>
      <p:cxnSp>
        <p:nvCxnSpPr>
          <p:cNvPr id="14362" name="Straight Arrow Connector 103"/>
          <p:cNvCxnSpPr>
            <a:cxnSpLocks noChangeShapeType="1"/>
          </p:cNvCxnSpPr>
          <p:nvPr/>
        </p:nvCxnSpPr>
        <p:spPr bwMode="auto">
          <a:xfrm>
            <a:off x="4253060" y="5523138"/>
            <a:ext cx="2503488" cy="1496"/>
          </a:xfrm>
          <a:prstGeom prst="straightConnector1">
            <a:avLst/>
          </a:prstGeom>
          <a:noFill/>
          <a:ln w="28575">
            <a:solidFill>
              <a:srgbClr val="F79646"/>
            </a:solidFill>
            <a:prstDash val="sys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368" name="Título 58"/>
          <p:cNvSpPr>
            <a:spLocks noGrp="1"/>
          </p:cNvSpPr>
          <p:nvPr>
            <p:ph type="title" idx="4294967295"/>
          </p:nvPr>
        </p:nvSpPr>
        <p:spPr>
          <a:xfrm>
            <a:off x="0" y="40091"/>
            <a:ext cx="8856214" cy="1167436"/>
          </a:xfrm>
        </p:spPr>
        <p:txBody>
          <a:bodyPr/>
          <a:lstStyle/>
          <a:p>
            <a:pPr eaLnBrk="1" hangingPunct="1"/>
            <a:r>
              <a:rPr lang="fr-CH" altLang="en-US" sz="3506" dirty="0">
                <a:solidFill>
                  <a:srgbClr val="4F83BD"/>
                </a:solidFill>
              </a:rPr>
              <a:t>Guideline </a:t>
            </a:r>
            <a:r>
              <a:rPr lang="en-US" altLang="en-US" sz="3506" dirty="0">
                <a:solidFill>
                  <a:srgbClr val="4F83BD"/>
                </a:solidFill>
              </a:rPr>
              <a:t>development process</a:t>
            </a:r>
          </a:p>
        </p:txBody>
      </p:sp>
      <p:sp>
        <p:nvSpPr>
          <p:cNvPr id="3" name="TextBox 2"/>
          <p:cNvSpPr txBox="1"/>
          <p:nvPr/>
        </p:nvSpPr>
        <p:spPr>
          <a:xfrm>
            <a:off x="4266805" y="3026442"/>
            <a:ext cx="179939" cy="603155"/>
          </a:xfrm>
          <a:prstGeom prst="rect">
            <a:avLst/>
          </a:prstGeom>
          <a:noFill/>
        </p:spPr>
        <p:txBody>
          <a:bodyPr wrap="none" lIns="89068" tIns="44534" rIns="89068" bIns="44534">
            <a:spAutoFit/>
          </a:bodyPr>
          <a:lstStyle>
            <a:lvl1pPr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42950" indent="-28575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430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002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57400" indent="-2286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146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29718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290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886200" indent="-2286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defTabSz="781903" eaLnBrk="1" hangingPunct="1">
              <a:defRPr/>
            </a:pPr>
            <a:endParaRPr lang="en-US" sz="3335">
              <a:solidFill>
                <a:srgbClr val="FFFFFF"/>
              </a:solidFill>
            </a:endParaRPr>
          </a:p>
        </p:txBody>
      </p:sp>
      <p:cxnSp>
        <p:nvCxnSpPr>
          <p:cNvPr id="14372" name="Straight Arrow Connector 103"/>
          <p:cNvCxnSpPr>
            <a:cxnSpLocks noChangeShapeType="1"/>
          </p:cNvCxnSpPr>
          <p:nvPr/>
        </p:nvCxnSpPr>
        <p:spPr bwMode="auto">
          <a:xfrm>
            <a:off x="4253061" y="3124046"/>
            <a:ext cx="2505075" cy="1497"/>
          </a:xfrm>
          <a:prstGeom prst="straightConnector1">
            <a:avLst/>
          </a:prstGeom>
          <a:noFill/>
          <a:ln w="28575">
            <a:solidFill>
              <a:srgbClr val="F79646"/>
            </a:solidFill>
            <a:prstDash val="sys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1" name="Group 10"/>
          <p:cNvGrpSpPr/>
          <p:nvPr/>
        </p:nvGrpSpPr>
        <p:grpSpPr>
          <a:xfrm>
            <a:off x="109793" y="1272832"/>
            <a:ext cx="574434" cy="5041845"/>
            <a:chOff x="1422400" y="1009535"/>
            <a:chExt cx="943429" cy="4856015"/>
          </a:xfrm>
        </p:grpSpPr>
        <p:sp>
          <p:nvSpPr>
            <p:cNvPr id="2" name="Down Arrow 1"/>
            <p:cNvSpPr/>
            <p:nvPr/>
          </p:nvSpPr>
          <p:spPr bwMode="auto">
            <a:xfrm>
              <a:off x="1422400" y="1142941"/>
              <a:ext cx="943429" cy="4722609"/>
            </a:xfrm>
            <a:prstGeom prst="downArrow">
              <a:avLst/>
            </a:prstGeom>
            <a:solidFill>
              <a:srgbClr val="C4DAF4"/>
            </a:solidFill>
            <a:ln w="9525" cap="flat" cmpd="sng" algn="ctr">
              <a:solidFill>
                <a:srgbClr val="C4DAF4"/>
              </a:solidFill>
              <a:prstDash val="solid"/>
              <a:round/>
              <a:headEnd type="none" w="med" len="med"/>
              <a:tailEnd type="none" w="med" len="med"/>
            </a:ln>
            <a:effectLst/>
          </p:spPr>
          <p:txBody>
            <a:bodyPr vert="horz" wrap="square" lIns="78191" tIns="39095" rIns="78191" bIns="39095" numCol="1" rtlCol="0" anchor="t" anchorCtr="0" compatLnSpc="1">
              <a:prstTxWarp prst="textNoShape">
                <a:avLst/>
              </a:prstTxWarp>
            </a:bodyPr>
            <a:lstStyle/>
            <a:p>
              <a:pPr algn="l" defTabSz="890601"/>
              <a:endParaRPr lang="en-US" sz="3335">
                <a:solidFill>
                  <a:srgbClr val="000066"/>
                </a:solidFill>
                <a:effectLst/>
              </a:endParaRPr>
            </a:p>
          </p:txBody>
        </p:sp>
        <p:sp>
          <p:nvSpPr>
            <p:cNvPr id="4" name="TextBox 3"/>
            <p:cNvSpPr txBox="1"/>
            <p:nvPr/>
          </p:nvSpPr>
          <p:spPr>
            <a:xfrm rot="16200000">
              <a:off x="-218029" y="2818915"/>
              <a:ext cx="4224283" cy="605524"/>
            </a:xfrm>
            <a:prstGeom prst="rect">
              <a:avLst/>
            </a:prstGeom>
            <a:noFill/>
          </p:spPr>
          <p:txBody>
            <a:bodyPr wrap="square" rtlCol="0">
              <a:spAutoFit/>
            </a:bodyPr>
            <a:lstStyle/>
            <a:p>
              <a:pPr algn="ctr" defTabSz="781903"/>
              <a:r>
                <a:rPr lang="en-US" sz="1796" b="0" dirty="0">
                  <a:solidFill>
                    <a:srgbClr val="000000"/>
                  </a:solidFill>
                  <a:effectLst/>
                </a:rPr>
                <a:t>GRC Secretariat support</a:t>
              </a:r>
            </a:p>
          </p:txBody>
        </p:sp>
      </p:grpSp>
      <p:sp>
        <p:nvSpPr>
          <p:cNvPr id="62" name="TextBox 39"/>
          <p:cNvSpPr txBox="1">
            <a:spLocks noChangeArrowheads="1"/>
          </p:cNvSpPr>
          <p:nvPr/>
        </p:nvSpPr>
        <p:spPr bwMode="auto">
          <a:xfrm>
            <a:off x="2370001" y="6268363"/>
            <a:ext cx="4114800" cy="3666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lIns="0" tIns="17813" rIns="0" bIns="17813"/>
          <a:lstStyle>
            <a:lvl1pPr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1pPr>
            <a:lvl2pPr marL="742950" indent="-28575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2pPr>
            <a:lvl3pPr marL="11430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3pPr>
            <a:lvl4pPr marL="16002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4pPr>
            <a:lvl5pPr marL="2057400" indent="-228600" defTabSz="457200" eaLnBrk="0" hangingPunct="0">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rgbClr val="E5EEFF"/>
                </a:solidFill>
                <a:effectDag name="">
                  <a:cont type="tree" name="">
                    <a:effect ref="fillLine"/>
                    <a:outerShdw dist="38100" dir="13500000" algn="br">
                      <a:srgbClr val="EEF4FF"/>
                    </a:outerShdw>
                  </a:cont>
                  <a:cont type="tree" name="">
                    <a:effect ref="fillLine"/>
                    <a:outerShdw dist="38100" dir="2700000" algn="tl">
                      <a:srgbClr val="898E99"/>
                    </a:outerShdw>
                  </a:cont>
                  <a:effect ref="fillLine"/>
                </a:effectDag>
                <a:latin typeface="Arial" charset="0"/>
                <a:cs typeface="Arial" charset="0"/>
              </a:defRPr>
            </a:lvl9pPr>
          </a:lstStyle>
          <a:p>
            <a:pPr algn="ctr" defTabSz="390952" eaLnBrk="1" hangingPunct="1"/>
            <a:r>
              <a:rPr lang="en-US" altLang="en-US" sz="1796" dirty="0">
                <a:solidFill>
                  <a:srgbClr val="000000"/>
                </a:solidFill>
                <a:effectLst/>
                <a:latin typeface="Calibri" pitchFamily="34" charset="0"/>
                <a:ea typeface="MS PGothic" pitchFamily="34" charset="-128"/>
              </a:rPr>
              <a:t>Evaluate impact</a:t>
            </a:r>
          </a:p>
        </p:txBody>
      </p:sp>
      <p:sp>
        <p:nvSpPr>
          <p:cNvPr id="30" name="Left Brace 29"/>
          <p:cNvSpPr/>
          <p:nvPr/>
        </p:nvSpPr>
        <p:spPr bwMode="auto">
          <a:xfrm>
            <a:off x="2066031" y="3684769"/>
            <a:ext cx="308171" cy="1301108"/>
          </a:xfrm>
          <a:prstGeom prst="leftBrace">
            <a:avLst>
              <a:gd name="adj1" fmla="val 8333"/>
              <a:gd name="adj2" fmla="val 51445"/>
            </a:avLst>
          </a:prstGeom>
          <a:solidFill>
            <a:srgbClr val="0066FF"/>
          </a:solidFill>
          <a:ln w="9525" cap="flat" cmpd="sng" algn="ctr">
            <a:solidFill>
              <a:schemeClr val="tx1"/>
            </a:solidFill>
            <a:prstDash val="solid"/>
            <a:round/>
            <a:headEnd type="none" w="med" len="med"/>
            <a:tailEnd type="none" w="med" len="med"/>
          </a:ln>
          <a:effectLst/>
        </p:spPr>
        <p:txBody>
          <a:bodyPr lIns="89068" tIns="44534" rIns="89068" bIns="44534"/>
          <a:lstStyle/>
          <a:p>
            <a:pPr defTabSz="1015908">
              <a:defRPr/>
            </a:pPr>
            <a:endParaRPr lang="en-US" sz="3335">
              <a:solidFill>
                <a:srgbClr val="0066FF"/>
              </a:solidFill>
              <a:effectDag name="">
                <a:cont type="tree" name="">
                  <a:effect ref="fillLine"/>
                  <a:outerShdw dist="38100" dir="13500000" algn="br">
                    <a:srgbClr val="5599FF"/>
                  </a:outerShdw>
                </a:cont>
                <a:cont type="tree" name="">
                  <a:effect ref="fillLine"/>
                  <a:outerShdw dist="38100" dir="2700000" algn="tl">
                    <a:srgbClr val="003D99"/>
                  </a:outerShdw>
                </a:cont>
                <a:effect ref="fillLine"/>
              </a:effectDag>
            </a:endParaRPr>
          </a:p>
        </p:txBody>
      </p:sp>
      <p:grpSp>
        <p:nvGrpSpPr>
          <p:cNvPr id="28" name="Group 27">
            <a:extLst>
              <a:ext uri="{FF2B5EF4-FFF2-40B4-BE49-F238E27FC236}">
                <a16:creationId xmlns:a16="http://schemas.microsoft.com/office/drawing/2014/main" id="{17C68AFA-90ED-4FA7-84C9-1BF60B57F0F1}"/>
              </a:ext>
            </a:extLst>
          </p:cNvPr>
          <p:cNvGrpSpPr/>
          <p:nvPr/>
        </p:nvGrpSpPr>
        <p:grpSpPr>
          <a:xfrm>
            <a:off x="6621462" y="3527741"/>
            <a:ext cx="2470530" cy="788295"/>
            <a:chOff x="7672443" y="5337158"/>
            <a:chExt cx="2889147" cy="1008168"/>
          </a:xfrm>
        </p:grpSpPr>
        <p:sp>
          <p:nvSpPr>
            <p:cNvPr id="31" name="Rounded Rectangle 49">
              <a:extLst>
                <a:ext uri="{FF2B5EF4-FFF2-40B4-BE49-F238E27FC236}">
                  <a16:creationId xmlns:a16="http://schemas.microsoft.com/office/drawing/2014/main" id="{5FFE77C7-67A8-4120-8688-F19652084E21}"/>
                </a:ext>
              </a:extLst>
            </p:cNvPr>
            <p:cNvSpPr>
              <a:spLocks noChangeArrowheads="1"/>
            </p:cNvSpPr>
            <p:nvPr/>
          </p:nvSpPr>
          <p:spPr bwMode="auto">
            <a:xfrm>
              <a:off x="7787989" y="5478415"/>
              <a:ext cx="2773601" cy="801634"/>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dist="20000" dir="5400000" rotWithShape="0">
                <a:srgbClr val="808080">
                  <a:alpha val="37999"/>
                </a:srgbClr>
              </a:outerShdw>
            </a:effectLst>
          </p:spPr>
          <p:txBody>
            <a:bodyPr lIns="89193" tIns="44596" rIns="89193" bIns="44596" anchor="ctr"/>
            <a:lstStyle/>
            <a:p>
              <a:pPr algn="ctr" defTabSz="445329"/>
              <a:endParaRPr lang="fr-CH" altLang="en-US" sz="3335" b="0">
                <a:solidFill>
                  <a:srgbClr val="000000"/>
                </a:solidFill>
                <a:effectDag name="">
                  <a:cont type="tree" name="">
                    <a:effect ref="fillLine"/>
                    <a:outerShdw dist="38100" dir="13500000" algn="br">
                      <a:srgbClr val="FFFFFF">
                        <a:lumMod val="200000"/>
                        <a:satMod val="200000"/>
                      </a:srgbClr>
                    </a:outerShdw>
                  </a:cont>
                  <a:cont type="tree" name="">
                    <a:effect ref="fillLine"/>
                    <a:outerShdw dist="38100" dir="2700000" algn="tl">
                      <a:srgbClr val="FFFFFF">
                        <a:lumMod val="60000"/>
                        <a:satMod val="60000"/>
                      </a:srgbClr>
                    </a:outerShdw>
                  </a:cont>
                  <a:effect ref="fillLine"/>
                </a:effectDag>
                <a:latin typeface="Calibri" pitchFamily="34" charset="0"/>
                <a:ea typeface="MS PGothic" pitchFamily="34" charset="-128"/>
              </a:endParaRPr>
            </a:p>
          </p:txBody>
        </p:sp>
        <p:sp>
          <p:nvSpPr>
            <p:cNvPr id="32" name="TextBox 50">
              <a:extLst>
                <a:ext uri="{FF2B5EF4-FFF2-40B4-BE49-F238E27FC236}">
                  <a16:creationId xmlns:a16="http://schemas.microsoft.com/office/drawing/2014/main" id="{16FCACF6-34B4-44B3-80CB-91EB3F23F841}"/>
                </a:ext>
              </a:extLst>
            </p:cNvPr>
            <p:cNvSpPr txBox="1">
              <a:spLocks noChangeArrowheads="1"/>
            </p:cNvSpPr>
            <p:nvPr/>
          </p:nvSpPr>
          <p:spPr bwMode="auto">
            <a:xfrm>
              <a:off x="7672443" y="5337158"/>
              <a:ext cx="2771745" cy="100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577" tIns="178385" rIns="89193" bIns="44596" anchor="ctr"/>
            <a:lstStyle>
              <a:lvl1pPr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1pPr>
              <a:lvl2pPr marL="742950" indent="-28575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2pPr>
              <a:lvl3pPr marL="11430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3pPr>
              <a:lvl4pPr marL="16002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4pPr>
              <a:lvl5pPr marL="2057400" indent="-228600" defTabSz="457200" eaLnBrk="0" hangingPunct="0">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5pPr>
              <a:lvl6pPr marL="25146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6pPr>
              <a:lvl7pPr marL="29718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7pPr>
              <a:lvl8pPr marL="34290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8pPr>
              <a:lvl9pPr marL="3886200" indent="-228600" defTabSz="457200" eaLnBrk="0" fontAlgn="base" hangingPunct="0">
                <a:spcBef>
                  <a:spcPct val="0"/>
                </a:spcBef>
                <a:spcAft>
                  <a:spcPct val="0"/>
                </a:spcAft>
                <a:defRPr sz="39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cs typeface="Arial" charset="0"/>
                </a:defRPr>
              </a:lvl9pPr>
            </a:lstStyle>
            <a:p>
              <a:pPr algn="l" eaLnBrk="1" hangingPunct="1">
                <a:spcAft>
                  <a:spcPts val="0"/>
                </a:spcAft>
              </a:pPr>
              <a:r>
                <a:rPr lang="en-US" altLang="en-US" sz="1796" dirty="0">
                  <a:solidFill>
                    <a:srgbClr val="000066"/>
                  </a:solidFill>
                  <a:effectLst/>
                  <a:latin typeface="Calibri" pitchFamily="34" charset="0"/>
                  <a:ea typeface="MS PGothic" pitchFamily="34" charset="-128"/>
                </a:rPr>
                <a:t>GRC approval - </a:t>
              </a:r>
            </a:p>
            <a:p>
              <a:pPr algn="l" eaLnBrk="1" hangingPunct="1">
                <a:spcAft>
                  <a:spcPts val="0"/>
                </a:spcAft>
              </a:pPr>
              <a:r>
                <a:rPr lang="en-US" altLang="en-US" sz="1796" dirty="0">
                  <a:solidFill>
                    <a:srgbClr val="000066"/>
                  </a:solidFill>
                  <a:effectLst/>
                  <a:latin typeface="Calibri" pitchFamily="34" charset="0"/>
                  <a:ea typeface="MS PGothic" pitchFamily="34" charset="-128"/>
                </a:rPr>
                <a:t>PICO, GDG, DOI</a:t>
              </a:r>
            </a:p>
          </p:txBody>
        </p:sp>
      </p:grpSp>
      <p:cxnSp>
        <p:nvCxnSpPr>
          <p:cNvPr id="33" name="Straight Arrow Connector 103">
            <a:extLst>
              <a:ext uri="{FF2B5EF4-FFF2-40B4-BE49-F238E27FC236}">
                <a16:creationId xmlns:a16="http://schemas.microsoft.com/office/drawing/2014/main" id="{B6F4903D-8682-478C-ADB5-1628AB5C4B8C}"/>
              </a:ext>
            </a:extLst>
          </p:cNvPr>
          <p:cNvCxnSpPr>
            <a:cxnSpLocks noChangeShapeType="1"/>
          </p:cNvCxnSpPr>
          <p:nvPr/>
        </p:nvCxnSpPr>
        <p:spPr bwMode="auto">
          <a:xfrm>
            <a:off x="4215190" y="3970774"/>
            <a:ext cx="2505075" cy="1497"/>
          </a:xfrm>
          <a:prstGeom prst="straightConnector1">
            <a:avLst/>
          </a:prstGeom>
          <a:noFill/>
          <a:ln w="28575">
            <a:solidFill>
              <a:srgbClr val="F79646"/>
            </a:solidFill>
            <a:prstDash val="sysDot"/>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Left Brace 33">
            <a:extLst>
              <a:ext uri="{FF2B5EF4-FFF2-40B4-BE49-F238E27FC236}">
                <a16:creationId xmlns:a16="http://schemas.microsoft.com/office/drawing/2014/main" id="{C397CCB7-036E-44DA-8372-CA5DC72AC99A}"/>
              </a:ext>
            </a:extLst>
          </p:cNvPr>
          <p:cNvSpPr/>
          <p:nvPr/>
        </p:nvSpPr>
        <p:spPr bwMode="auto">
          <a:xfrm>
            <a:off x="2058803" y="4985878"/>
            <a:ext cx="322594" cy="1090544"/>
          </a:xfrm>
          <a:prstGeom prst="leftBrace">
            <a:avLst>
              <a:gd name="adj1" fmla="val 32365"/>
              <a:gd name="adj2" fmla="val 46311"/>
            </a:avLst>
          </a:prstGeom>
          <a:solidFill>
            <a:srgbClr val="0066FF"/>
          </a:solidFill>
          <a:ln w="9525" cap="flat" cmpd="sng" algn="ctr">
            <a:solidFill>
              <a:schemeClr val="tx1"/>
            </a:solidFill>
            <a:prstDash val="solid"/>
            <a:round/>
            <a:headEnd type="none" w="med" len="med"/>
            <a:tailEnd type="none" w="med" len="med"/>
          </a:ln>
          <a:effectLst/>
        </p:spPr>
        <p:txBody>
          <a:bodyPr lIns="89068" tIns="44534" rIns="89068" bIns="44534"/>
          <a:lstStyle/>
          <a:p>
            <a:pPr defTabSz="1015908">
              <a:defRPr/>
            </a:pPr>
            <a:endParaRPr lang="en-US" sz="3335">
              <a:solidFill>
                <a:srgbClr val="0066FF"/>
              </a:solidFill>
              <a:effectDag name="">
                <a:cont type="tree" name="">
                  <a:effect ref="fillLine"/>
                  <a:outerShdw dist="38100" dir="13500000" algn="br">
                    <a:srgbClr val="5599FF"/>
                  </a:outerShdw>
                </a:cont>
                <a:cont type="tree" name="">
                  <a:effect ref="fillLine"/>
                  <a:outerShdw dist="38100" dir="2700000" algn="tl">
                    <a:srgbClr val="003D99"/>
                  </a:outerShdw>
                </a:cont>
                <a:effect ref="fillLine"/>
              </a:effectDag>
            </a:endParaRPr>
          </a:p>
        </p:txBody>
      </p:sp>
      <p:sp>
        <p:nvSpPr>
          <p:cNvPr id="14" name="Rectangle 13">
            <a:extLst>
              <a:ext uri="{FF2B5EF4-FFF2-40B4-BE49-F238E27FC236}">
                <a16:creationId xmlns:a16="http://schemas.microsoft.com/office/drawing/2014/main" id="{2B467BDB-B0D5-4587-B341-D0C2C3699DCF}"/>
              </a:ext>
            </a:extLst>
          </p:cNvPr>
          <p:cNvSpPr/>
          <p:nvPr/>
        </p:nvSpPr>
        <p:spPr>
          <a:xfrm>
            <a:off x="6720265" y="1906035"/>
            <a:ext cx="2082342" cy="523220"/>
          </a:xfrm>
          <a:prstGeom prst="rect">
            <a:avLst/>
          </a:prstGeom>
        </p:spPr>
        <p:txBody>
          <a:bodyPr wrap="square">
            <a:spAutoFit/>
          </a:bodyPr>
          <a:lstStyle/>
          <a:p>
            <a:pPr marL="61912" indent="0" algn="ctr">
              <a:spcBef>
                <a:spcPts val="684"/>
              </a:spcBef>
              <a:buSzPct val="50000"/>
              <a:buNone/>
            </a:pPr>
            <a:r>
              <a:rPr lang="en-GB" altLang="en-US" sz="1400" b="0" dirty="0">
                <a:solidFill>
                  <a:srgbClr val="002060"/>
                </a:solidFill>
                <a:effectLst/>
              </a:rPr>
              <a:t>Manage declarations of interest </a:t>
            </a:r>
          </a:p>
        </p:txBody>
      </p:sp>
      <p:grpSp>
        <p:nvGrpSpPr>
          <p:cNvPr id="42" name="bcgIcons_Alert">
            <a:extLst>
              <a:ext uri="{FF2B5EF4-FFF2-40B4-BE49-F238E27FC236}">
                <a16:creationId xmlns:a16="http://schemas.microsoft.com/office/drawing/2014/main" id="{3832F816-C4FE-41A7-93DD-19FD93EE749E}"/>
              </a:ext>
            </a:extLst>
          </p:cNvPr>
          <p:cNvGrpSpPr>
            <a:grpSpLocks noChangeAspect="1"/>
          </p:cNvGrpSpPr>
          <p:nvPr/>
        </p:nvGrpSpPr>
        <p:grpSpPr bwMode="auto">
          <a:xfrm>
            <a:off x="6463501" y="1857974"/>
            <a:ext cx="450768" cy="451185"/>
            <a:chOff x="1682" y="0"/>
            <a:chExt cx="4316" cy="4320"/>
          </a:xfrm>
        </p:grpSpPr>
        <p:sp>
          <p:nvSpPr>
            <p:cNvPr id="43" name="AutoShape 3">
              <a:extLst>
                <a:ext uri="{FF2B5EF4-FFF2-40B4-BE49-F238E27FC236}">
                  <a16:creationId xmlns:a16="http://schemas.microsoft.com/office/drawing/2014/main" id="{AF534520-3EB5-4A65-BAC2-A223EA7B254C}"/>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5">
              <a:extLst>
                <a:ext uri="{FF2B5EF4-FFF2-40B4-BE49-F238E27FC236}">
                  <a16:creationId xmlns:a16="http://schemas.microsoft.com/office/drawing/2014/main" id="{B3FAAFAA-2FC7-4AE8-9DEB-7A8117D2809B}"/>
                </a:ext>
              </a:extLst>
            </p:cNvPr>
            <p:cNvSpPr>
              <a:spLocks noEditPoints="1"/>
            </p:cNvSpPr>
            <p:nvPr/>
          </p:nvSpPr>
          <p:spPr bwMode="auto">
            <a:xfrm>
              <a:off x="2188" y="720"/>
              <a:ext cx="3300" cy="2876"/>
            </a:xfrm>
            <a:custGeom>
              <a:avLst/>
              <a:gdLst>
                <a:gd name="T0" fmla="*/ 1716 w 1762"/>
                <a:gd name="T1" fmla="*/ 1534 h 1534"/>
                <a:gd name="T2" fmla="*/ 46 w 1762"/>
                <a:gd name="T3" fmla="*/ 1534 h 1534"/>
                <a:gd name="T4" fmla="*/ 8 w 1762"/>
                <a:gd name="T5" fmla="*/ 1512 h 1534"/>
                <a:gd name="T6" fmla="*/ 8 w 1762"/>
                <a:gd name="T7" fmla="*/ 1468 h 1534"/>
                <a:gd name="T8" fmla="*/ 843 w 1762"/>
                <a:gd name="T9" fmla="*/ 22 h 1534"/>
                <a:gd name="T10" fmla="*/ 881 w 1762"/>
                <a:gd name="T11" fmla="*/ 0 h 1534"/>
                <a:gd name="T12" fmla="*/ 919 w 1762"/>
                <a:gd name="T13" fmla="*/ 22 h 1534"/>
                <a:gd name="T14" fmla="*/ 919 w 1762"/>
                <a:gd name="T15" fmla="*/ 22 h 1534"/>
                <a:gd name="T16" fmla="*/ 1754 w 1762"/>
                <a:gd name="T17" fmla="*/ 1468 h 1534"/>
                <a:gd name="T18" fmla="*/ 1754 w 1762"/>
                <a:gd name="T19" fmla="*/ 1512 h 1534"/>
                <a:gd name="T20" fmla="*/ 1716 w 1762"/>
                <a:gd name="T21" fmla="*/ 1534 h 1534"/>
                <a:gd name="T22" fmla="*/ 881 w 1762"/>
                <a:gd name="T23" fmla="*/ 44 h 1534"/>
                <a:gd name="T24" fmla="*/ 46 w 1762"/>
                <a:gd name="T25" fmla="*/ 1490 h 1534"/>
                <a:gd name="T26" fmla="*/ 1716 w 1762"/>
                <a:gd name="T27" fmla="*/ 1490 h 1534"/>
                <a:gd name="T28" fmla="*/ 881 w 1762"/>
                <a:gd name="T29" fmla="*/ 44 h 1534"/>
                <a:gd name="T30" fmla="*/ 881 w 1762"/>
                <a:gd name="T31" fmla="*/ 44 h 1534"/>
                <a:gd name="T32" fmla="*/ 881 w 1762"/>
                <a:gd name="T33" fmla="*/ 44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2" h="1534">
                  <a:moveTo>
                    <a:pt x="1716" y="1534"/>
                  </a:moveTo>
                  <a:cubicBezTo>
                    <a:pt x="46" y="1534"/>
                    <a:pt x="46" y="1534"/>
                    <a:pt x="46" y="1534"/>
                  </a:cubicBezTo>
                  <a:cubicBezTo>
                    <a:pt x="30" y="1534"/>
                    <a:pt x="16" y="1526"/>
                    <a:pt x="8" y="1512"/>
                  </a:cubicBezTo>
                  <a:cubicBezTo>
                    <a:pt x="0" y="1498"/>
                    <a:pt x="0" y="1482"/>
                    <a:pt x="8" y="1468"/>
                  </a:cubicBezTo>
                  <a:cubicBezTo>
                    <a:pt x="843" y="22"/>
                    <a:pt x="843" y="22"/>
                    <a:pt x="843" y="22"/>
                  </a:cubicBezTo>
                  <a:cubicBezTo>
                    <a:pt x="851" y="8"/>
                    <a:pt x="865" y="0"/>
                    <a:pt x="881" y="0"/>
                  </a:cubicBezTo>
                  <a:cubicBezTo>
                    <a:pt x="897" y="0"/>
                    <a:pt x="911" y="8"/>
                    <a:pt x="919" y="22"/>
                  </a:cubicBezTo>
                  <a:cubicBezTo>
                    <a:pt x="919" y="22"/>
                    <a:pt x="919" y="22"/>
                    <a:pt x="919" y="22"/>
                  </a:cubicBezTo>
                  <a:cubicBezTo>
                    <a:pt x="1754" y="1468"/>
                    <a:pt x="1754" y="1468"/>
                    <a:pt x="1754" y="1468"/>
                  </a:cubicBezTo>
                  <a:cubicBezTo>
                    <a:pt x="1762" y="1482"/>
                    <a:pt x="1762" y="1498"/>
                    <a:pt x="1754" y="1512"/>
                  </a:cubicBezTo>
                  <a:cubicBezTo>
                    <a:pt x="1746" y="1526"/>
                    <a:pt x="1732" y="1534"/>
                    <a:pt x="1716" y="1534"/>
                  </a:cubicBezTo>
                  <a:close/>
                  <a:moveTo>
                    <a:pt x="881" y="44"/>
                  </a:moveTo>
                  <a:cubicBezTo>
                    <a:pt x="46" y="1490"/>
                    <a:pt x="46" y="1490"/>
                    <a:pt x="46" y="1490"/>
                  </a:cubicBezTo>
                  <a:cubicBezTo>
                    <a:pt x="1716" y="1490"/>
                    <a:pt x="1716" y="1490"/>
                    <a:pt x="1716" y="1490"/>
                  </a:cubicBezTo>
                  <a:cubicBezTo>
                    <a:pt x="881" y="44"/>
                    <a:pt x="881" y="44"/>
                    <a:pt x="881" y="44"/>
                  </a:cubicBezTo>
                  <a:cubicBezTo>
                    <a:pt x="881" y="44"/>
                    <a:pt x="881" y="44"/>
                    <a:pt x="881" y="44"/>
                  </a:cubicBezTo>
                  <a:cubicBezTo>
                    <a:pt x="881" y="44"/>
                    <a:pt x="881" y="44"/>
                    <a:pt x="881"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6">
              <a:extLst>
                <a:ext uri="{FF2B5EF4-FFF2-40B4-BE49-F238E27FC236}">
                  <a16:creationId xmlns:a16="http://schemas.microsoft.com/office/drawing/2014/main" id="{45C2268E-62E4-4CEF-B586-C77C541E2CBD}"/>
                </a:ext>
              </a:extLst>
            </p:cNvPr>
            <p:cNvSpPr>
              <a:spLocks noEditPoints="1"/>
            </p:cNvSpPr>
            <p:nvPr/>
          </p:nvSpPr>
          <p:spPr bwMode="auto">
            <a:xfrm>
              <a:off x="2426" y="982"/>
              <a:ext cx="2825" cy="2449"/>
            </a:xfrm>
            <a:custGeom>
              <a:avLst/>
              <a:gdLst>
                <a:gd name="T0" fmla="*/ 1504 w 1508"/>
                <a:gd name="T1" fmla="*/ 1291 h 1306"/>
                <a:gd name="T2" fmla="*/ 763 w 1508"/>
                <a:gd name="T3" fmla="*/ 7 h 1306"/>
                <a:gd name="T4" fmla="*/ 745 w 1508"/>
                <a:gd name="T5" fmla="*/ 7 h 1306"/>
                <a:gd name="T6" fmla="*/ 4 w 1508"/>
                <a:gd name="T7" fmla="*/ 1291 h 1306"/>
                <a:gd name="T8" fmla="*/ 13 w 1508"/>
                <a:gd name="T9" fmla="*/ 1306 h 1306"/>
                <a:gd name="T10" fmla="*/ 1495 w 1508"/>
                <a:gd name="T11" fmla="*/ 1306 h 1306"/>
                <a:gd name="T12" fmla="*/ 1504 w 1508"/>
                <a:gd name="T13" fmla="*/ 1291 h 1306"/>
                <a:gd name="T14" fmla="*/ 694 w 1508"/>
                <a:gd name="T15" fmla="*/ 419 h 1306"/>
                <a:gd name="T16" fmla="*/ 814 w 1508"/>
                <a:gd name="T17" fmla="*/ 419 h 1306"/>
                <a:gd name="T18" fmla="*/ 814 w 1508"/>
                <a:gd name="T19" fmla="*/ 608 h 1306"/>
                <a:gd name="T20" fmla="*/ 778 w 1508"/>
                <a:gd name="T21" fmla="*/ 932 h 1306"/>
                <a:gd name="T22" fmla="*/ 730 w 1508"/>
                <a:gd name="T23" fmla="*/ 932 h 1306"/>
                <a:gd name="T24" fmla="*/ 694 w 1508"/>
                <a:gd name="T25" fmla="*/ 608 h 1306"/>
                <a:gd name="T26" fmla="*/ 694 w 1508"/>
                <a:gd name="T27" fmla="*/ 419 h 1306"/>
                <a:gd name="T28" fmla="*/ 808 w 1508"/>
                <a:gd name="T29" fmla="*/ 1095 h 1306"/>
                <a:gd name="T30" fmla="*/ 755 w 1508"/>
                <a:gd name="T31" fmla="*/ 1117 h 1306"/>
                <a:gd name="T32" fmla="*/ 701 w 1508"/>
                <a:gd name="T33" fmla="*/ 1095 h 1306"/>
                <a:gd name="T34" fmla="*/ 678 w 1508"/>
                <a:gd name="T35" fmla="*/ 1041 h 1306"/>
                <a:gd name="T36" fmla="*/ 701 w 1508"/>
                <a:gd name="T37" fmla="*/ 988 h 1306"/>
                <a:gd name="T38" fmla="*/ 755 w 1508"/>
                <a:gd name="T39" fmla="*/ 965 h 1306"/>
                <a:gd name="T40" fmla="*/ 808 w 1508"/>
                <a:gd name="T41" fmla="*/ 988 h 1306"/>
                <a:gd name="T42" fmla="*/ 830 w 1508"/>
                <a:gd name="T43" fmla="*/ 1041 h 1306"/>
                <a:gd name="T44" fmla="*/ 808 w 1508"/>
                <a:gd name="T45" fmla="*/ 1095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8" h="1306">
                  <a:moveTo>
                    <a:pt x="1504" y="1291"/>
                  </a:moveTo>
                  <a:cubicBezTo>
                    <a:pt x="763" y="7"/>
                    <a:pt x="763" y="7"/>
                    <a:pt x="763" y="7"/>
                  </a:cubicBezTo>
                  <a:cubicBezTo>
                    <a:pt x="759" y="0"/>
                    <a:pt x="749" y="0"/>
                    <a:pt x="745" y="7"/>
                  </a:cubicBezTo>
                  <a:cubicBezTo>
                    <a:pt x="4" y="1291"/>
                    <a:pt x="4" y="1291"/>
                    <a:pt x="4" y="1291"/>
                  </a:cubicBezTo>
                  <a:cubicBezTo>
                    <a:pt x="0" y="1298"/>
                    <a:pt x="5" y="1306"/>
                    <a:pt x="13" y="1306"/>
                  </a:cubicBezTo>
                  <a:cubicBezTo>
                    <a:pt x="1495" y="1306"/>
                    <a:pt x="1495" y="1306"/>
                    <a:pt x="1495" y="1306"/>
                  </a:cubicBezTo>
                  <a:cubicBezTo>
                    <a:pt x="1503" y="1306"/>
                    <a:pt x="1508" y="1298"/>
                    <a:pt x="1504" y="1291"/>
                  </a:cubicBezTo>
                  <a:close/>
                  <a:moveTo>
                    <a:pt x="694" y="419"/>
                  </a:moveTo>
                  <a:cubicBezTo>
                    <a:pt x="814" y="419"/>
                    <a:pt x="814" y="419"/>
                    <a:pt x="814" y="419"/>
                  </a:cubicBezTo>
                  <a:cubicBezTo>
                    <a:pt x="814" y="608"/>
                    <a:pt x="814" y="608"/>
                    <a:pt x="814" y="608"/>
                  </a:cubicBezTo>
                  <a:cubicBezTo>
                    <a:pt x="814" y="669"/>
                    <a:pt x="803" y="778"/>
                    <a:pt x="778" y="932"/>
                  </a:cubicBezTo>
                  <a:cubicBezTo>
                    <a:pt x="730" y="932"/>
                    <a:pt x="730" y="932"/>
                    <a:pt x="730" y="932"/>
                  </a:cubicBezTo>
                  <a:cubicBezTo>
                    <a:pt x="706" y="778"/>
                    <a:pt x="694" y="669"/>
                    <a:pt x="694" y="608"/>
                  </a:cubicBezTo>
                  <a:lnTo>
                    <a:pt x="694" y="419"/>
                  </a:lnTo>
                  <a:close/>
                  <a:moveTo>
                    <a:pt x="808" y="1095"/>
                  </a:moveTo>
                  <a:cubicBezTo>
                    <a:pt x="794" y="1110"/>
                    <a:pt x="776" y="1117"/>
                    <a:pt x="755" y="1117"/>
                  </a:cubicBezTo>
                  <a:cubicBezTo>
                    <a:pt x="733" y="1117"/>
                    <a:pt x="715" y="1110"/>
                    <a:pt x="701" y="1095"/>
                  </a:cubicBezTo>
                  <a:cubicBezTo>
                    <a:pt x="686" y="1080"/>
                    <a:pt x="678" y="1063"/>
                    <a:pt x="678" y="1041"/>
                  </a:cubicBezTo>
                  <a:cubicBezTo>
                    <a:pt x="678" y="1020"/>
                    <a:pt x="686" y="1002"/>
                    <a:pt x="701" y="988"/>
                  </a:cubicBezTo>
                  <a:cubicBezTo>
                    <a:pt x="715" y="973"/>
                    <a:pt x="733" y="965"/>
                    <a:pt x="755" y="965"/>
                  </a:cubicBezTo>
                  <a:cubicBezTo>
                    <a:pt x="776" y="965"/>
                    <a:pt x="794" y="973"/>
                    <a:pt x="808" y="988"/>
                  </a:cubicBezTo>
                  <a:cubicBezTo>
                    <a:pt x="823" y="1002"/>
                    <a:pt x="830" y="1020"/>
                    <a:pt x="830" y="1041"/>
                  </a:cubicBezTo>
                  <a:cubicBezTo>
                    <a:pt x="830" y="1063"/>
                    <a:pt x="823" y="1080"/>
                    <a:pt x="808" y="1095"/>
                  </a:cubicBezTo>
                  <a:close/>
                </a:path>
              </a:pathLst>
            </a:custGeom>
            <a:solidFill>
              <a:srgbClr val="E71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7" name="Rectangle 46">
            <a:extLst>
              <a:ext uri="{FF2B5EF4-FFF2-40B4-BE49-F238E27FC236}">
                <a16:creationId xmlns:a16="http://schemas.microsoft.com/office/drawing/2014/main" id="{D5D381D5-D60A-4579-85CF-624C573CF159}"/>
              </a:ext>
            </a:extLst>
          </p:cNvPr>
          <p:cNvSpPr/>
          <p:nvPr/>
        </p:nvSpPr>
        <p:spPr>
          <a:xfrm>
            <a:off x="1674517" y="1417374"/>
            <a:ext cx="2592288" cy="307777"/>
          </a:xfrm>
          <a:prstGeom prst="rect">
            <a:avLst/>
          </a:prstGeom>
          <a:solidFill>
            <a:srgbClr val="CCECFF"/>
          </a:solidFill>
          <a:ln>
            <a:solidFill>
              <a:schemeClr val="tx1"/>
            </a:solidFill>
          </a:ln>
        </p:spPr>
        <p:txBody>
          <a:bodyPr wrap="square">
            <a:spAutoFit/>
          </a:bodyPr>
          <a:lstStyle/>
          <a:p>
            <a:pPr marL="61912" indent="0" algn="ctr">
              <a:spcBef>
                <a:spcPts val="684"/>
              </a:spcBef>
              <a:buSzPct val="50000"/>
              <a:buNone/>
            </a:pPr>
            <a:r>
              <a:rPr lang="en-GB" altLang="en-US" sz="1400" b="0" dirty="0">
                <a:solidFill>
                  <a:srgbClr val="002060"/>
                </a:solidFill>
                <a:effectLst/>
              </a:rPr>
              <a:t>Consider logic models</a:t>
            </a:r>
          </a:p>
        </p:txBody>
      </p:sp>
      <p:sp>
        <p:nvSpPr>
          <p:cNvPr id="48" name="Rectangle 47">
            <a:extLst>
              <a:ext uri="{FF2B5EF4-FFF2-40B4-BE49-F238E27FC236}">
                <a16:creationId xmlns:a16="http://schemas.microsoft.com/office/drawing/2014/main" id="{A9457C09-41F1-4667-A34C-221A00374E4E}"/>
              </a:ext>
            </a:extLst>
          </p:cNvPr>
          <p:cNvSpPr/>
          <p:nvPr/>
        </p:nvSpPr>
        <p:spPr>
          <a:xfrm>
            <a:off x="4356774" y="1415115"/>
            <a:ext cx="4499440" cy="307777"/>
          </a:xfrm>
          <a:prstGeom prst="rect">
            <a:avLst/>
          </a:prstGeom>
          <a:solidFill>
            <a:srgbClr val="CCECFF"/>
          </a:solidFill>
          <a:ln>
            <a:solidFill>
              <a:schemeClr val="tx1"/>
            </a:solidFill>
          </a:ln>
        </p:spPr>
        <p:txBody>
          <a:bodyPr wrap="square">
            <a:spAutoFit/>
          </a:bodyPr>
          <a:lstStyle/>
          <a:p>
            <a:pPr marL="61912" indent="0" algn="ctr">
              <a:spcBef>
                <a:spcPts val="684"/>
              </a:spcBef>
              <a:buSzPct val="50000"/>
              <a:buNone/>
            </a:pPr>
            <a:r>
              <a:rPr lang="en-GB" altLang="en-US" sz="1400" b="0" dirty="0">
                <a:solidFill>
                  <a:srgbClr val="002060"/>
                </a:solidFill>
                <a:effectLst/>
              </a:rPr>
              <a:t>Consider all relevant evidence for decision-making</a:t>
            </a:r>
          </a:p>
        </p:txBody>
      </p:sp>
      <p:pic>
        <p:nvPicPr>
          <p:cNvPr id="19" name="Graphic 18" descr="Lightbulb">
            <a:extLst>
              <a:ext uri="{FF2B5EF4-FFF2-40B4-BE49-F238E27FC236}">
                <a16:creationId xmlns:a16="http://schemas.microsoft.com/office/drawing/2014/main" id="{1CD9E455-60C8-4FF0-86DD-3EA002D7A1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8895" y="1372255"/>
            <a:ext cx="350637" cy="350637"/>
          </a:xfrm>
          <a:prstGeom prst="rect">
            <a:avLst/>
          </a:prstGeom>
        </p:spPr>
      </p:pic>
      <p:pic>
        <p:nvPicPr>
          <p:cNvPr id="20" name="Picture 19">
            <a:extLst>
              <a:ext uri="{FF2B5EF4-FFF2-40B4-BE49-F238E27FC236}">
                <a16:creationId xmlns:a16="http://schemas.microsoft.com/office/drawing/2014/main" id="{BE40F600-1AF5-4FCB-941B-4ED93F2F7149}"/>
              </a:ext>
            </a:extLst>
          </p:cNvPr>
          <p:cNvPicPr>
            <a:picLocks noChangeAspect="1"/>
          </p:cNvPicPr>
          <p:nvPr/>
        </p:nvPicPr>
        <p:blipFill>
          <a:blip r:embed="rId7"/>
          <a:stretch>
            <a:fillRect/>
          </a:stretch>
        </p:blipFill>
        <p:spPr>
          <a:xfrm>
            <a:off x="545523" y="4149154"/>
            <a:ext cx="1974977" cy="333849"/>
          </a:xfrm>
          <a:prstGeom prst="rect">
            <a:avLst/>
          </a:prstGeom>
        </p:spPr>
      </p:pic>
      <p:pic>
        <p:nvPicPr>
          <p:cNvPr id="21" name="Picture 20">
            <a:extLst>
              <a:ext uri="{FF2B5EF4-FFF2-40B4-BE49-F238E27FC236}">
                <a16:creationId xmlns:a16="http://schemas.microsoft.com/office/drawing/2014/main" id="{185B5D67-2A5C-42A0-8480-9180AB9DCEEB}"/>
              </a:ext>
            </a:extLst>
          </p:cNvPr>
          <p:cNvPicPr>
            <a:picLocks noChangeAspect="1"/>
          </p:cNvPicPr>
          <p:nvPr/>
        </p:nvPicPr>
        <p:blipFill>
          <a:blip r:embed="rId8"/>
          <a:stretch>
            <a:fillRect/>
          </a:stretch>
        </p:blipFill>
        <p:spPr>
          <a:xfrm>
            <a:off x="1099206" y="3754663"/>
            <a:ext cx="1087202" cy="381350"/>
          </a:xfrm>
          <a:prstGeom prst="rect">
            <a:avLst/>
          </a:prstGeom>
        </p:spPr>
      </p:pic>
      <p:pic>
        <p:nvPicPr>
          <p:cNvPr id="5" name="Audio 4">
            <a:hlinkClick r:id="" action="ppaction://media"/>
            <a:extLst>
              <a:ext uri="{FF2B5EF4-FFF2-40B4-BE49-F238E27FC236}">
                <a16:creationId xmlns:a16="http://schemas.microsoft.com/office/drawing/2014/main" id="{E23CC371-DF6B-412A-96B7-1A96B3B190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6061682"/>
      </p:ext>
    </p:extLst>
  </p:cSld>
  <p:clrMapOvr>
    <a:masterClrMapping/>
  </p:clrMapOvr>
  <mc:AlternateContent xmlns:mc="http://schemas.openxmlformats.org/markup-compatibility/2006" xmlns:p14="http://schemas.microsoft.com/office/powerpoint/2010/main">
    <mc:Choice Requires="p14">
      <p:transition spd="slow" p14:dur="2000" advTm="150506"/>
    </mc:Choice>
    <mc:Fallback xmlns="">
      <p:transition spd="slow" advTm="15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5152"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0ADA6B-78A1-494E-A33E-EAB09F56333B}"/>
              </a:ext>
            </a:extLst>
          </p:cNvPr>
          <p:cNvSpPr txBox="1"/>
          <p:nvPr/>
        </p:nvSpPr>
        <p:spPr>
          <a:xfrm>
            <a:off x="1979712" y="2420888"/>
            <a:ext cx="5541905" cy="1323439"/>
          </a:xfrm>
          <a:prstGeom prst="rect">
            <a:avLst/>
          </a:prstGeom>
          <a:noFill/>
        </p:spPr>
        <p:txBody>
          <a:bodyPr wrap="square" rtlCol="0">
            <a:spAutoFit/>
          </a:bodyPr>
          <a:lstStyle/>
          <a:p>
            <a:pPr algn="ctr"/>
            <a:r>
              <a:rPr lang="en-US" sz="4000" dirty="0"/>
              <a:t>Contributors and their role</a:t>
            </a:r>
          </a:p>
        </p:txBody>
      </p:sp>
      <p:pic>
        <p:nvPicPr>
          <p:cNvPr id="2" name="Audio 1">
            <a:hlinkClick r:id="" action="ppaction://media"/>
            <a:extLst>
              <a:ext uri="{FF2B5EF4-FFF2-40B4-BE49-F238E27FC236}">
                <a16:creationId xmlns:a16="http://schemas.microsoft.com/office/drawing/2014/main" id="{99EDF2BD-B82E-4D36-8922-346F3B51F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6742816"/>
      </p:ext>
    </p:extLst>
  </p:cSld>
  <p:clrMapOvr>
    <a:masterClrMapping/>
  </p:clrMapOvr>
  <mc:AlternateContent xmlns:mc="http://schemas.openxmlformats.org/markup-compatibility/2006" xmlns:p14="http://schemas.microsoft.com/office/powerpoint/2010/main">
    <mc:Choice Requires="p14">
      <p:transition spd="slow" p14:dur="2000" advTm="1396"/>
    </mc:Choice>
    <mc:Fallback xmlns="">
      <p:transition spd="slow" advTm="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9D22-AB40-4074-86D1-09A047D558CB}"/>
              </a:ext>
            </a:extLst>
          </p:cNvPr>
          <p:cNvSpPr>
            <a:spLocks noGrp="1"/>
          </p:cNvSpPr>
          <p:nvPr>
            <p:ph type="title"/>
          </p:nvPr>
        </p:nvSpPr>
        <p:spPr>
          <a:xfrm>
            <a:off x="0" y="-151032"/>
            <a:ext cx="9144000" cy="1238250"/>
          </a:xfrm>
        </p:spPr>
        <p:txBody>
          <a:bodyPr/>
          <a:lstStyle/>
          <a:p>
            <a:r>
              <a:rPr lang="en-US" altLang="en-US" sz="3200" dirty="0">
                <a:solidFill>
                  <a:srgbClr val="4F83BD"/>
                </a:solidFill>
              </a:rPr>
              <a:t>Contributors to WHO guidelines </a:t>
            </a:r>
            <a:endParaRPr lang="en-US" dirty="0"/>
          </a:p>
        </p:txBody>
      </p:sp>
      <p:graphicFrame>
        <p:nvGraphicFramePr>
          <p:cNvPr id="7" name="Content Placeholder 6">
            <a:extLst>
              <a:ext uri="{FF2B5EF4-FFF2-40B4-BE49-F238E27FC236}">
                <a16:creationId xmlns:a16="http://schemas.microsoft.com/office/drawing/2014/main" id="{7054E5B5-565B-4583-9C6E-EE868D893060}"/>
              </a:ext>
            </a:extLst>
          </p:cNvPr>
          <p:cNvGraphicFramePr>
            <a:graphicFrameLocks noGrp="1"/>
          </p:cNvGraphicFramePr>
          <p:nvPr>
            <p:ph idx="1"/>
          </p:nvPr>
        </p:nvGraphicFramePr>
        <p:xfrm>
          <a:off x="179512" y="1340768"/>
          <a:ext cx="8784976"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9BE52D06-F7BE-4CD5-A563-1016E1055118}"/>
              </a:ext>
            </a:extLst>
          </p:cNvPr>
          <p:cNvSpPr txBox="1"/>
          <p:nvPr/>
        </p:nvSpPr>
        <p:spPr>
          <a:xfrm>
            <a:off x="3059832" y="2413337"/>
            <a:ext cx="2664296" cy="1015663"/>
          </a:xfrm>
          <a:prstGeom prst="rect">
            <a:avLst/>
          </a:prstGeom>
          <a:noFill/>
        </p:spPr>
        <p:txBody>
          <a:bodyPr wrap="square" rtlCol="0">
            <a:spAutoFit/>
          </a:bodyPr>
          <a:lstStyle/>
          <a:p>
            <a:pPr algn="ctr"/>
            <a:r>
              <a:rPr lang="en-US" sz="2000" dirty="0">
                <a:solidFill>
                  <a:schemeClr val="tx1"/>
                </a:solidFill>
                <a:effectLst/>
              </a:rPr>
              <a:t>Guideline Development </a:t>
            </a:r>
          </a:p>
          <a:p>
            <a:pPr algn="ctr"/>
            <a:r>
              <a:rPr lang="en-US" sz="2000" dirty="0">
                <a:solidFill>
                  <a:schemeClr val="tx1"/>
                </a:solidFill>
                <a:effectLst/>
              </a:rPr>
              <a:t>Group</a:t>
            </a:r>
          </a:p>
        </p:txBody>
      </p:sp>
      <p:pic>
        <p:nvPicPr>
          <p:cNvPr id="4" name="Graphic 3" descr="Group success">
            <a:extLst>
              <a:ext uri="{FF2B5EF4-FFF2-40B4-BE49-F238E27FC236}">
                <a16:creationId xmlns:a16="http://schemas.microsoft.com/office/drawing/2014/main" id="{E2EF656C-890B-42F9-9BE7-657D1348E8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47864" y="3429000"/>
            <a:ext cx="2088232" cy="1512168"/>
          </a:xfrm>
          <a:prstGeom prst="rect">
            <a:avLst/>
          </a:prstGeom>
        </p:spPr>
      </p:pic>
      <p:pic>
        <p:nvPicPr>
          <p:cNvPr id="3" name="Audio 2">
            <a:hlinkClick r:id="" action="ppaction://media"/>
            <a:extLst>
              <a:ext uri="{FF2B5EF4-FFF2-40B4-BE49-F238E27FC236}">
                <a16:creationId xmlns:a16="http://schemas.microsoft.com/office/drawing/2014/main" id="{9DA3E387-3DA2-40F4-9A85-BB40F044A7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5121021"/>
      </p:ext>
    </p:extLst>
  </p:cSld>
  <p:clrMapOvr>
    <a:masterClrMapping/>
  </p:clrMapOvr>
  <mc:AlternateContent xmlns:mc="http://schemas.openxmlformats.org/markup-compatibility/2006" xmlns:p14="http://schemas.microsoft.com/office/powerpoint/2010/main">
    <mc:Choice Requires="p14">
      <p:transition spd="slow" p14:dur="2000" advTm="78407"/>
    </mc:Choice>
    <mc:Fallback xmlns="">
      <p:transition spd="slow" advTm="7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4F1E-93B4-4BAF-BF28-6AD57D047EA1}"/>
              </a:ext>
            </a:extLst>
          </p:cNvPr>
          <p:cNvSpPr>
            <a:spLocks noGrp="1"/>
          </p:cNvSpPr>
          <p:nvPr>
            <p:ph type="title"/>
          </p:nvPr>
        </p:nvSpPr>
        <p:spPr>
          <a:xfrm>
            <a:off x="755576" y="423382"/>
            <a:ext cx="7560840" cy="1107996"/>
          </a:xfrm>
        </p:spPr>
        <p:txBody>
          <a:bodyPr/>
          <a:lstStyle/>
          <a:p>
            <a:pPr algn="ctr"/>
            <a:r>
              <a:rPr lang="en-GB" sz="3600" b="1" dirty="0">
                <a:effectLst>
                  <a:outerShdw blurRad="38100" dist="38100" dir="2700000" algn="tl">
                    <a:srgbClr val="000000">
                      <a:alpha val="43137"/>
                    </a:srgbClr>
                  </a:outerShdw>
                </a:effectLst>
              </a:rPr>
              <a:t>Public engagement and involvement:</a:t>
            </a:r>
            <a:br>
              <a:rPr lang="en-GB" sz="3600" b="1" dirty="0">
                <a:effectLst>
                  <a:outerShdw blurRad="38100" dist="38100" dir="2700000" algn="tl">
                    <a:srgbClr val="000000">
                      <a:alpha val="43137"/>
                    </a:srgbClr>
                  </a:outerShdw>
                </a:effectLst>
              </a:rPr>
            </a:br>
            <a:r>
              <a:rPr lang="en-GB" sz="3600" b="1" dirty="0">
                <a:effectLst>
                  <a:outerShdw blurRad="38100" dist="38100" dir="2700000" algn="tl">
                    <a:srgbClr val="000000">
                      <a:alpha val="43137"/>
                    </a:srgbClr>
                  </a:outerShdw>
                </a:effectLst>
              </a:rPr>
              <a:t>Spectrum of approaches</a:t>
            </a:r>
            <a:endParaRPr lang="en-GB" dirty="0"/>
          </a:p>
        </p:txBody>
      </p:sp>
      <p:graphicFrame>
        <p:nvGraphicFramePr>
          <p:cNvPr id="4" name="Diagram 3">
            <a:extLst>
              <a:ext uri="{FF2B5EF4-FFF2-40B4-BE49-F238E27FC236}">
                <a16:creationId xmlns:a16="http://schemas.microsoft.com/office/drawing/2014/main" id="{D695F581-8A5F-4771-BECD-9C5E130AE41A}"/>
              </a:ext>
            </a:extLst>
          </p:cNvPr>
          <p:cNvGraphicFramePr/>
          <p:nvPr/>
        </p:nvGraphicFramePr>
        <p:xfrm>
          <a:off x="1283515" y="2068903"/>
          <a:ext cx="6084158" cy="3435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 Box 5">
            <a:extLst>
              <a:ext uri="{FF2B5EF4-FFF2-40B4-BE49-F238E27FC236}">
                <a16:creationId xmlns:a16="http://schemas.microsoft.com/office/drawing/2014/main" id="{DDF6F987-AFA9-4E85-AC3D-ACB759B7A3E7}"/>
              </a:ext>
            </a:extLst>
          </p:cNvPr>
          <p:cNvSpPr txBox="1">
            <a:spLocks noChangeArrowheads="1"/>
          </p:cNvSpPr>
          <p:nvPr/>
        </p:nvSpPr>
        <p:spPr bwMode="auto">
          <a:xfrm>
            <a:off x="2160491" y="4579593"/>
            <a:ext cx="4162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Level of engagement</a:t>
            </a:r>
            <a:endParaRPr kumimoji="0" lang="en-GB" altLang="en-US" sz="1800" i="0" u="none" strike="noStrike" kern="1200" cap="none" spc="0" normalizeH="0" baseline="0" noProof="0" dirty="0">
              <a:ln>
                <a:noFill/>
              </a:ln>
              <a:solidFill>
                <a:srgbClr val="FF0000"/>
              </a:solidFill>
              <a:effectLst/>
              <a:uLnTx/>
              <a:uFillTx/>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4">
            <a:extLst>
              <a:ext uri="{FF2B5EF4-FFF2-40B4-BE49-F238E27FC236}">
                <a16:creationId xmlns:a16="http://schemas.microsoft.com/office/drawing/2014/main" id="{FF930C59-1957-4087-A267-B94D5F3A5119}"/>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32"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a:extLst>
              <a:ext uri="{FF2B5EF4-FFF2-40B4-BE49-F238E27FC236}">
                <a16:creationId xmlns:a16="http://schemas.microsoft.com/office/drawing/2014/main" id="{1DC41287-8A59-4BC6-A687-F4DA906D5082}"/>
              </a:ext>
            </a:extLst>
          </p:cNvPr>
          <p:cNvSpPr>
            <a:spLocks noChangeArrowheads="1"/>
          </p:cNvSpPr>
          <p:nvPr/>
        </p:nvSpPr>
        <p:spPr bwMode="auto">
          <a:xfrm>
            <a:off x="0" y="31432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32"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 name="Audio 2">
            <a:hlinkClick r:id="" action="ppaction://media"/>
            <a:extLst>
              <a:ext uri="{FF2B5EF4-FFF2-40B4-BE49-F238E27FC236}">
                <a16:creationId xmlns:a16="http://schemas.microsoft.com/office/drawing/2014/main" id="{FF024ADA-FFDB-459D-9BF4-D3DB699C25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7823793"/>
      </p:ext>
    </p:extLst>
  </p:cSld>
  <p:clrMapOvr>
    <a:masterClrMapping/>
  </p:clrMapOvr>
  <mc:AlternateContent xmlns:mc="http://schemas.openxmlformats.org/markup-compatibility/2006" xmlns:p14="http://schemas.microsoft.com/office/powerpoint/2010/main">
    <mc:Choice Requires="p14">
      <p:transition spd="slow" p14:dur="2000" advTm="38379"/>
    </mc:Choice>
    <mc:Fallback xmlns="">
      <p:transition spd="slow" advTm="3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DEED-055C-4243-B2B2-61D75825FD3D}"/>
              </a:ext>
            </a:extLst>
          </p:cNvPr>
          <p:cNvSpPr>
            <a:spLocks noGrp="1"/>
          </p:cNvSpPr>
          <p:nvPr>
            <p:ph type="title"/>
          </p:nvPr>
        </p:nvSpPr>
        <p:spPr/>
        <p:txBody>
          <a:bodyPr/>
          <a:lstStyle/>
          <a:p>
            <a:r>
              <a:rPr lang="en-US" altLang="en-US" sz="3600" dirty="0">
                <a:solidFill>
                  <a:srgbClr val="4F83BD"/>
                </a:solidFill>
              </a:rPr>
              <a:t>Declaration of interests of external contributors (revised 2014)</a:t>
            </a:r>
            <a:endParaRPr lang="en-US" dirty="0"/>
          </a:p>
        </p:txBody>
      </p:sp>
      <p:sp>
        <p:nvSpPr>
          <p:cNvPr id="4" name="Content Placeholder 3">
            <a:extLst>
              <a:ext uri="{FF2B5EF4-FFF2-40B4-BE49-F238E27FC236}">
                <a16:creationId xmlns:a16="http://schemas.microsoft.com/office/drawing/2014/main" id="{DF845A02-47FF-4CF4-9D2F-F223754369D9}"/>
              </a:ext>
            </a:extLst>
          </p:cNvPr>
          <p:cNvSpPr>
            <a:spLocks noGrp="1"/>
          </p:cNvSpPr>
          <p:nvPr>
            <p:ph sz="half" idx="2"/>
          </p:nvPr>
        </p:nvSpPr>
        <p:spPr>
          <a:xfrm>
            <a:off x="6660232" y="1443286"/>
            <a:ext cx="2326096" cy="4510757"/>
          </a:xfrm>
        </p:spPr>
        <p:txBody>
          <a:bodyPr/>
          <a:lstStyle/>
          <a:p>
            <a:pPr marL="0" indent="0">
              <a:buNone/>
            </a:pPr>
            <a:r>
              <a:rPr lang="en-US" dirty="0"/>
              <a:t>Declared interests</a:t>
            </a:r>
          </a:p>
          <a:p>
            <a:pPr marL="0" indent="0">
              <a:buNone/>
            </a:pPr>
            <a:r>
              <a:rPr lang="en-US" dirty="0"/>
              <a:t>Due diligence</a:t>
            </a:r>
          </a:p>
          <a:p>
            <a:pPr marL="0" indent="0">
              <a:buNone/>
            </a:pPr>
            <a:r>
              <a:rPr lang="en-US" dirty="0"/>
              <a:t>Public posting of GDG member biographies</a:t>
            </a:r>
          </a:p>
        </p:txBody>
      </p:sp>
      <p:pic>
        <p:nvPicPr>
          <p:cNvPr id="5" name="Content Placeholder 3">
            <a:extLst>
              <a:ext uri="{FF2B5EF4-FFF2-40B4-BE49-F238E27FC236}">
                <a16:creationId xmlns:a16="http://schemas.microsoft.com/office/drawing/2014/main" id="{1692B127-4722-42E0-91D0-4D8552CB906C}"/>
              </a:ext>
            </a:extLst>
          </p:cNvPr>
          <p:cNvPicPr>
            <a:picLocks noGrp="1" noChangeAspect="1"/>
          </p:cNvPicPr>
          <p:nvPr>
            <p:ph sz="half" idx="1"/>
          </p:nvPr>
        </p:nvPicPr>
        <p:blipFill>
          <a:blip r:embed="rId4"/>
          <a:stretch>
            <a:fillRect/>
          </a:stretch>
        </p:blipFill>
        <p:spPr>
          <a:xfrm>
            <a:off x="157672" y="1443287"/>
            <a:ext cx="6286536" cy="4510757"/>
          </a:xfrm>
          <a:prstGeom prst="rect">
            <a:avLst/>
          </a:prstGeom>
          <a:ln>
            <a:solidFill>
              <a:srgbClr val="000000">
                <a:shade val="80000"/>
                <a:hueOff val="0"/>
                <a:satOff val="0"/>
                <a:lumOff val="0"/>
              </a:srgbClr>
            </a:solidFill>
          </a:ln>
        </p:spPr>
      </p:pic>
      <p:pic>
        <p:nvPicPr>
          <p:cNvPr id="3" name="Audio 2">
            <a:hlinkClick r:id="" action="ppaction://media"/>
            <a:extLst>
              <a:ext uri="{FF2B5EF4-FFF2-40B4-BE49-F238E27FC236}">
                <a16:creationId xmlns:a16="http://schemas.microsoft.com/office/drawing/2014/main" id="{36229089-1AF0-4AC2-9108-C8B1C22667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7554031"/>
      </p:ext>
    </p:extLst>
  </p:cSld>
  <p:clrMapOvr>
    <a:masterClrMapping/>
  </p:clrMapOvr>
  <mc:AlternateContent xmlns:mc="http://schemas.openxmlformats.org/markup-compatibility/2006" xmlns:p14="http://schemas.microsoft.com/office/powerpoint/2010/main">
    <mc:Choice Requires="p14">
      <p:transition spd="slow" p14:dur="2000" advTm="26428"/>
    </mc:Choice>
    <mc:Fallback xmlns="">
      <p:transition spd="slow" advTm="26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506" dirty="0">
                <a:solidFill>
                  <a:srgbClr val="4F83BD"/>
                </a:solidFill>
              </a:rPr>
              <a:t>Declaration of interests of external contributors: </a:t>
            </a:r>
            <a:r>
              <a:rPr lang="en-US" altLang="en-US" sz="2800" b="0" dirty="0">
                <a:solidFill>
                  <a:srgbClr val="4F83BD"/>
                </a:solidFill>
              </a:rPr>
              <a:t>Public posting of biographies (14 days)</a:t>
            </a:r>
            <a:endParaRPr lang="en-US" sz="2800" b="0" dirty="0">
              <a:solidFill>
                <a:srgbClr val="4F83BD"/>
              </a:solidFill>
            </a:endParaRPr>
          </a:p>
        </p:txBody>
      </p:sp>
      <p:sp>
        <p:nvSpPr>
          <p:cNvPr id="3" name="Content Placeholder 2"/>
          <p:cNvSpPr>
            <a:spLocks noGrp="1"/>
          </p:cNvSpPr>
          <p:nvPr>
            <p:ph sz="half" idx="4294967295"/>
          </p:nvPr>
        </p:nvSpPr>
        <p:spPr>
          <a:xfrm>
            <a:off x="0" y="1381125"/>
            <a:ext cx="4537075" cy="3055938"/>
          </a:xfrm>
        </p:spPr>
        <p:txBody>
          <a:bodyPr/>
          <a:lstStyle/>
          <a:p>
            <a:endParaRPr lang="en-US" dirty="0"/>
          </a:p>
          <a:p>
            <a:pPr lvl="1"/>
            <a:endParaRPr lang="en-US" dirty="0"/>
          </a:p>
        </p:txBody>
      </p:sp>
      <p:pic>
        <p:nvPicPr>
          <p:cNvPr id="6" name="Picture 5">
            <a:extLst>
              <a:ext uri="{FF2B5EF4-FFF2-40B4-BE49-F238E27FC236}">
                <a16:creationId xmlns:a16="http://schemas.microsoft.com/office/drawing/2014/main" id="{EFBE04D1-5044-483E-8CD8-1CAD3B28F189}"/>
              </a:ext>
            </a:extLst>
          </p:cNvPr>
          <p:cNvPicPr>
            <a:picLocks noChangeAspect="1"/>
          </p:cNvPicPr>
          <p:nvPr/>
        </p:nvPicPr>
        <p:blipFill>
          <a:blip r:embed="rId4"/>
          <a:stretch>
            <a:fillRect/>
          </a:stretch>
        </p:blipFill>
        <p:spPr>
          <a:xfrm>
            <a:off x="1475656" y="1381125"/>
            <a:ext cx="5882809" cy="5013176"/>
          </a:xfrm>
          <a:prstGeom prst="rect">
            <a:avLst/>
          </a:prstGeom>
          <a:ln>
            <a:solidFill>
              <a:srgbClr val="000000">
                <a:shade val="80000"/>
                <a:hueOff val="0"/>
                <a:satOff val="0"/>
                <a:lumOff val="0"/>
              </a:srgbClr>
            </a:solidFill>
          </a:ln>
        </p:spPr>
      </p:pic>
      <p:pic>
        <p:nvPicPr>
          <p:cNvPr id="4" name="Audio 3">
            <a:hlinkClick r:id="" action="ppaction://media"/>
            <a:extLst>
              <a:ext uri="{FF2B5EF4-FFF2-40B4-BE49-F238E27FC236}">
                <a16:creationId xmlns:a16="http://schemas.microsoft.com/office/drawing/2014/main" id="{1430F545-BCF0-45B2-946C-5AA0BB088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301213"/>
      </p:ext>
    </p:extLst>
  </p:cSld>
  <p:clrMapOvr>
    <a:masterClrMapping/>
  </p:clrMapOvr>
  <mc:AlternateContent xmlns:mc="http://schemas.openxmlformats.org/markup-compatibility/2006" xmlns:p14="http://schemas.microsoft.com/office/powerpoint/2010/main">
    <mc:Choice Requires="p14">
      <p:transition spd="slow" p14:dur="2000" advTm="14283"/>
    </mc:Choice>
    <mc:Fallback xmlns="">
      <p:transition spd="slow" advTm="1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0ADA6B-78A1-494E-A33E-EAB09F56333B}"/>
              </a:ext>
            </a:extLst>
          </p:cNvPr>
          <p:cNvSpPr txBox="1"/>
          <p:nvPr/>
        </p:nvSpPr>
        <p:spPr>
          <a:xfrm>
            <a:off x="1979712" y="1556792"/>
            <a:ext cx="5541905" cy="3170099"/>
          </a:xfrm>
          <a:prstGeom prst="rect">
            <a:avLst/>
          </a:prstGeom>
          <a:noFill/>
        </p:spPr>
        <p:txBody>
          <a:bodyPr wrap="square" rtlCol="0">
            <a:spAutoFit/>
          </a:bodyPr>
          <a:lstStyle/>
          <a:p>
            <a:pPr algn="ctr"/>
            <a:r>
              <a:rPr lang="en-GB" sz="4000" dirty="0"/>
              <a:t>Evidence retrieval, assessment and synthesis</a:t>
            </a:r>
            <a:br>
              <a:rPr lang="en-GB" sz="4000" dirty="0"/>
            </a:br>
            <a:r>
              <a:rPr lang="en-GB" sz="4000" dirty="0"/>
              <a:t>and formulation of recommendations</a:t>
            </a:r>
            <a:endParaRPr lang="en-US" sz="4000" dirty="0"/>
          </a:p>
        </p:txBody>
      </p:sp>
      <p:pic>
        <p:nvPicPr>
          <p:cNvPr id="2" name="Audio 1">
            <a:hlinkClick r:id="" action="ppaction://media"/>
            <a:extLst>
              <a:ext uri="{FF2B5EF4-FFF2-40B4-BE49-F238E27FC236}">
                <a16:creationId xmlns:a16="http://schemas.microsoft.com/office/drawing/2014/main" id="{06B4E928-4534-4AF0-8665-0AF45DBE6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7359789"/>
      </p:ext>
    </p:extLst>
  </p:cSld>
  <p:clrMapOvr>
    <a:masterClrMapping/>
  </p:clrMapOvr>
  <mc:AlternateContent xmlns:mc="http://schemas.openxmlformats.org/markup-compatibility/2006" xmlns:p14="http://schemas.microsoft.com/office/powerpoint/2010/main">
    <mc:Choice Requires="p14">
      <p:transition spd="slow" p14:dur="2000" advTm="5859"/>
    </mc:Choice>
    <mc:Fallback xmlns="">
      <p:transition spd="slow" advTm="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GB" sz="3200" dirty="0">
                <a:solidFill>
                  <a:srgbClr val="4F83BD"/>
                </a:solidFill>
              </a:rPr>
              <a:t>Evidence retrieval, assessment and synthesis</a:t>
            </a:r>
            <a:br>
              <a:rPr lang="en-GB" sz="3200" dirty="0">
                <a:solidFill>
                  <a:srgbClr val="4F83BD"/>
                </a:solidFill>
              </a:rPr>
            </a:br>
            <a:r>
              <a:rPr lang="en-GB" sz="3200" dirty="0">
                <a:solidFill>
                  <a:srgbClr val="4F83BD"/>
                </a:solidFill>
              </a:rPr>
              <a:t>and formulation of recommendations</a:t>
            </a:r>
          </a:p>
        </p:txBody>
      </p:sp>
      <p:sp>
        <p:nvSpPr>
          <p:cNvPr id="3" name="Content Placeholder 2"/>
          <p:cNvSpPr>
            <a:spLocks noGrp="1"/>
          </p:cNvSpPr>
          <p:nvPr>
            <p:ph idx="1"/>
          </p:nvPr>
        </p:nvSpPr>
        <p:spPr/>
        <p:txBody>
          <a:bodyPr/>
          <a:lstStyle/>
          <a:p>
            <a:pPr marL="0" indent="0">
              <a:buNone/>
            </a:pPr>
            <a:r>
              <a:rPr lang="en-GB" sz="2400" i="1" dirty="0"/>
              <a:t>To “reach agreement </a:t>
            </a:r>
            <a:r>
              <a:rPr lang="en-US" sz="2400" i="1" dirty="0"/>
              <a:t>on a </a:t>
            </a:r>
            <a:r>
              <a:rPr lang="en-US" sz="2400" b="1" i="1" dirty="0"/>
              <a:t>common, sensible</a:t>
            </a:r>
            <a:r>
              <a:rPr lang="en-US" sz="2400" i="1" dirty="0"/>
              <a:t> approach to grading 1) quality of evidence and 2) strength of recommendations.”</a:t>
            </a:r>
            <a:endParaRPr lang="en-US" sz="2400" i="1" dirty="0">
              <a:latin typeface="Arial" charset="0"/>
              <a:cs typeface="Arial" charset="0"/>
              <a:hlinkClick r:id="rId4"/>
            </a:endParaRPr>
          </a:p>
          <a:p>
            <a:pPr marL="0" indent="0">
              <a:buNone/>
            </a:pPr>
            <a:endParaRPr lang="en-GB" dirty="0"/>
          </a:p>
        </p:txBody>
      </p:sp>
      <p:pic>
        <p:nvPicPr>
          <p:cNvPr id="4" name="Content Placeholder 3">
            <a:extLst>
              <a:ext uri="{FF2B5EF4-FFF2-40B4-BE49-F238E27FC236}">
                <a16:creationId xmlns:a16="http://schemas.microsoft.com/office/drawing/2014/main" id="{3CC0F930-1FC2-4DE3-8A71-C5CEA91159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23528" y="3044691"/>
            <a:ext cx="8291512" cy="294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D8FC3263-469B-43ED-A5B6-087CAA1175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2523045"/>
      </p:ext>
    </p:extLst>
  </p:cSld>
  <p:clrMapOvr>
    <a:masterClrMapping/>
  </p:clrMapOvr>
  <mc:AlternateContent xmlns:mc="http://schemas.openxmlformats.org/markup-compatibility/2006" xmlns:p14="http://schemas.microsoft.com/office/powerpoint/2010/main">
    <mc:Choice Requires="p14">
      <p:transition spd="slow" p14:dur="2000" advTm="17410"/>
    </mc:Choice>
    <mc:Fallback xmlns="">
      <p:transition spd="slow" advTm="1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E6FC-4E0B-4239-AEA2-98E865A2F2F1}"/>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40250DF7-A03C-4660-BF1D-98DB5A4ACA2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690" y="-202748"/>
            <a:ext cx="9144000" cy="5967351"/>
          </a:xfrm>
        </p:spPr>
      </p:pic>
      <p:sp>
        <p:nvSpPr>
          <p:cNvPr id="3" name="Oval 2">
            <a:extLst>
              <a:ext uri="{FF2B5EF4-FFF2-40B4-BE49-F238E27FC236}">
                <a16:creationId xmlns:a16="http://schemas.microsoft.com/office/drawing/2014/main" id="{283917F2-81A8-4C67-A1D9-750F73E4E432}"/>
              </a:ext>
            </a:extLst>
          </p:cNvPr>
          <p:cNvSpPr/>
          <p:nvPr/>
        </p:nvSpPr>
        <p:spPr bwMode="auto">
          <a:xfrm>
            <a:off x="3995936" y="2780928"/>
            <a:ext cx="2232248" cy="123825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pic>
        <p:nvPicPr>
          <p:cNvPr id="5" name="Audio 4">
            <a:hlinkClick r:id="" action="ppaction://media"/>
            <a:extLst>
              <a:ext uri="{FF2B5EF4-FFF2-40B4-BE49-F238E27FC236}">
                <a16:creationId xmlns:a16="http://schemas.microsoft.com/office/drawing/2014/main" id="{2E69BB55-DEE6-4362-AD84-A0A90E4E15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3335796"/>
      </p:ext>
    </p:extLst>
  </p:cSld>
  <p:clrMapOvr>
    <a:masterClrMapping/>
  </p:clrMapOvr>
  <mc:AlternateContent xmlns:mc="http://schemas.openxmlformats.org/markup-compatibility/2006" xmlns:p14="http://schemas.microsoft.com/office/powerpoint/2010/main">
    <mc:Choice Requires="p14">
      <p:transition spd="slow" p14:dur="2000" advTm="18595"/>
    </mc:Choice>
    <mc:Fallback xmlns="">
      <p:transition spd="slow" advTm="18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303"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5186C411-3C0B-4C81-AB1A-57182CD871B4}"/>
              </a:ext>
            </a:extLst>
          </p:cNvPr>
          <p:cNvSpPr txBox="1">
            <a:spLocks noChangeArrowheads="1"/>
          </p:cNvSpPr>
          <p:nvPr/>
        </p:nvSpPr>
        <p:spPr bwMode="auto">
          <a:xfrm>
            <a:off x="526676" y="5748617"/>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9"/>
              <a:t>Lewin S, Glenton C, Munthe-Kaas H, Carlsen B, Colvin CJ, et al. (2015) Using Qualitative Evidence in Decision Making for Health and Social Interventions: An Approach to Assess Confidence in Findings from Qualitative Evidence Syntheses (GRADE-CERQual). PLoS Med 12(10): e1001895. doi:10.1371/journal.pmed.1001895</a:t>
            </a:r>
          </a:p>
          <a:p>
            <a:pPr eaLnBrk="1" hangingPunct="1"/>
            <a:r>
              <a:rPr lang="en-US" altLang="en-US" sz="1059">
                <a:hlinkClick r:id="rId4"/>
              </a:rPr>
              <a:t>http://journals.plos.org/plosmedicine/article?id=info:doi/10.1371/journal.pmed.1001895</a:t>
            </a:r>
            <a:endParaRPr lang="en-US" altLang="en-US" sz="1059"/>
          </a:p>
        </p:txBody>
      </p:sp>
      <p:pic>
        <p:nvPicPr>
          <p:cNvPr id="2053" name="Picture 5">
            <a:extLst>
              <a:ext uri="{FF2B5EF4-FFF2-40B4-BE49-F238E27FC236}">
                <a16:creationId xmlns:a16="http://schemas.microsoft.com/office/drawing/2014/main" id="{E574CDBC-3445-4778-BA0B-81F46E048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794" y="6342530"/>
            <a:ext cx="3630706" cy="45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93968F6-9FFC-4A9A-8ECA-F6098074B29C}"/>
              </a:ext>
            </a:extLst>
          </p:cNvPr>
          <p:cNvPicPr>
            <a:picLocks noChangeAspect="1"/>
          </p:cNvPicPr>
          <p:nvPr/>
        </p:nvPicPr>
        <p:blipFill>
          <a:blip r:embed="rId6"/>
          <a:stretch>
            <a:fillRect/>
          </a:stretch>
        </p:blipFill>
        <p:spPr>
          <a:xfrm>
            <a:off x="0" y="41582"/>
            <a:ext cx="9144000" cy="6774836"/>
          </a:xfrm>
          <a:prstGeom prst="rect">
            <a:avLst/>
          </a:prstGeom>
        </p:spPr>
      </p:pic>
      <p:pic>
        <p:nvPicPr>
          <p:cNvPr id="3" name="Audio 2">
            <a:hlinkClick r:id="" action="ppaction://media"/>
            <a:extLst>
              <a:ext uri="{FF2B5EF4-FFF2-40B4-BE49-F238E27FC236}">
                <a16:creationId xmlns:a16="http://schemas.microsoft.com/office/drawing/2014/main" id="{DF066543-0017-464D-8310-56E4277559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5822477"/>
      </p:ext>
    </p:extLst>
  </p:cSld>
  <p:clrMapOvr>
    <a:masterClrMapping/>
  </p:clrMapOvr>
  <mc:AlternateContent xmlns:mc="http://schemas.openxmlformats.org/markup-compatibility/2006" xmlns:p14="http://schemas.microsoft.com/office/powerpoint/2010/main">
    <mc:Choice Requires="p14">
      <p:transition spd="slow" p14:dur="2000" advTm="34899"/>
    </mc:Choice>
    <mc:Fallback xmlns="">
      <p:transition spd="slow" advTm="34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sz="3506" dirty="0">
                <a:solidFill>
                  <a:srgbClr val="4F83BD"/>
                </a:solidFill>
              </a:rPr>
              <a:t>Consider all relevant evidence and factors for decision-making (	WHO-INTEGRATE)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9542034"/>
              </p:ext>
            </p:extLst>
          </p:nvPr>
        </p:nvGraphicFramePr>
        <p:xfrm>
          <a:off x="129770" y="1484784"/>
          <a:ext cx="8884459" cy="4549432"/>
        </p:xfrm>
        <a:graphic>
          <a:graphicData uri="http://schemas.openxmlformats.org/drawingml/2006/table">
            <a:tbl>
              <a:tblPr firstRow="1" bandRow="1">
                <a:tableStyleId>{5C22544A-7EE6-4342-B048-85BDC9FD1C3A}</a:tableStyleId>
              </a:tblPr>
              <a:tblGrid>
                <a:gridCol w="2815722">
                  <a:extLst>
                    <a:ext uri="{9D8B030D-6E8A-4147-A177-3AD203B41FA5}">
                      <a16:colId xmlns:a16="http://schemas.microsoft.com/office/drawing/2014/main" val="20000"/>
                    </a:ext>
                  </a:extLst>
                </a:gridCol>
                <a:gridCol w="2325105">
                  <a:extLst>
                    <a:ext uri="{9D8B030D-6E8A-4147-A177-3AD203B41FA5}">
                      <a16:colId xmlns:a16="http://schemas.microsoft.com/office/drawing/2014/main" val="20001"/>
                    </a:ext>
                  </a:extLst>
                </a:gridCol>
                <a:gridCol w="3743632">
                  <a:extLst>
                    <a:ext uri="{9D8B030D-6E8A-4147-A177-3AD203B41FA5}">
                      <a16:colId xmlns:a16="http://schemas.microsoft.com/office/drawing/2014/main" val="20002"/>
                    </a:ext>
                  </a:extLst>
                </a:gridCol>
              </a:tblGrid>
              <a:tr h="645586">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900" b="1" i="0" u="none" strike="noStrike" cap="none" normalizeH="0" baseline="0" dirty="0">
                          <a:ln>
                            <a:noFill/>
                          </a:ln>
                          <a:solidFill>
                            <a:srgbClr val="002060"/>
                          </a:solidFill>
                          <a:effectLst/>
                          <a:latin typeface="Calibri" pitchFamily="34" charset="0"/>
                          <a:cs typeface="Arial" charset="0"/>
                        </a:rPr>
                        <a:t>Clinical /population health (2004)</a:t>
                      </a:r>
                    </a:p>
                  </a:txBody>
                  <a:tcPr marL="78191" marR="78191" marT="39090" marB="39090" horzOverflow="overflow">
                    <a:solidFill>
                      <a:srgbClr val="C4DAF4">
                        <a:alpha val="90000"/>
                      </a:srgb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rgbClr val="002060"/>
                          </a:solidFill>
                          <a:effectLst/>
                          <a:latin typeface="Calibri" pitchFamily="34" charset="0"/>
                          <a:cs typeface="Arial" charset="0"/>
                        </a:rPr>
                        <a:t>Clinical /population health</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en-US" sz="1900" dirty="0">
                          <a:solidFill>
                            <a:srgbClr val="002060"/>
                          </a:solidFill>
                          <a:latin typeface="Calibri" panose="020F0502020204030204" pitchFamily="34" charset="0"/>
                        </a:rPr>
                        <a:t>WHO – INTEGRATE</a:t>
                      </a:r>
                      <a:r>
                        <a:rPr lang="en-US" sz="1900" baseline="0" dirty="0">
                          <a:solidFill>
                            <a:srgbClr val="002060"/>
                          </a:solidFill>
                          <a:latin typeface="Calibri" panose="020F0502020204030204" pitchFamily="34" charset="0"/>
                        </a:rPr>
                        <a:t> framework</a:t>
                      </a:r>
                    </a:p>
                  </a:txBody>
                  <a:tcPr marL="78191" marR="78191" marT="39095" marB="39095">
                    <a:solidFill>
                      <a:srgbClr val="C4DAF4">
                        <a:alpha val="90000"/>
                      </a:srgbClr>
                    </a:solidFill>
                  </a:tcPr>
                </a:tc>
                <a:extLst>
                  <a:ext uri="{0D108BD9-81ED-4DB2-BD59-A6C34878D82A}">
                    <a16:rowId xmlns:a16="http://schemas.microsoft.com/office/drawing/2014/main" val="10000"/>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Problem</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1"/>
                  </a:ext>
                </a:extLst>
              </a:tr>
              <a:tr h="3371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Benefits</a:t>
                      </a: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Desirable effects</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2"/>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Harms</a:t>
                      </a: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Undesirable effects</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3"/>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Certainty of evidence </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4"/>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Values and preferences</a:t>
                      </a: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Values</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5"/>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Balance of effects</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de-DE" sz="1500" dirty="0">
                          <a:solidFill>
                            <a:srgbClr val="002060"/>
                          </a:solidFill>
                          <a:latin typeface="Calibri" panose="020F0502020204030204" pitchFamily="34" charset="0"/>
                        </a:rPr>
                        <a:t>Balance of health benefits and harms</a:t>
                      </a:r>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6"/>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dirty="0">
                          <a:ln>
                            <a:noFill/>
                          </a:ln>
                          <a:solidFill>
                            <a:srgbClr val="002060"/>
                          </a:solidFill>
                          <a:effectLst/>
                          <a:latin typeface="Calibri" pitchFamily="34" charset="0"/>
                          <a:cs typeface="Arial" charset="0"/>
                        </a:rPr>
                        <a:t>Resource considerations</a:t>
                      </a: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Resources required</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de-DE" sz="1500" dirty="0">
                          <a:solidFill>
                            <a:srgbClr val="002060"/>
                          </a:solidFill>
                          <a:latin typeface="Calibri" panose="020F0502020204030204" pitchFamily="34" charset="0"/>
                        </a:rPr>
                        <a:t>Financial  and economic considerations</a:t>
                      </a:r>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7"/>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cap="none" normalizeH="0" baseline="0" dirty="0">
                          <a:ln>
                            <a:noFill/>
                          </a:ln>
                          <a:solidFill>
                            <a:srgbClr val="002060"/>
                          </a:solidFill>
                          <a:effectLst/>
                          <a:latin typeface="Calibri" pitchFamily="34" charset="0"/>
                          <a:cs typeface="Arial" charset="0"/>
                        </a:rPr>
                        <a:t>Cost effectiveness</a:t>
                      </a:r>
                    </a:p>
                  </a:txBody>
                  <a:tcPr marL="78191" marR="78191" marT="39090" marB="39090" horzOverflow="overflow">
                    <a:solidFill>
                      <a:srgbClr val="C4DAF4">
                        <a:alpha val="90000"/>
                      </a:srgbClr>
                    </a:solidFill>
                  </a:tcPr>
                </a:tc>
                <a:tc>
                  <a:txBody>
                    <a:bodyPr/>
                    <a:lstStyle/>
                    <a:p>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8"/>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Equity</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de-DE" sz="1500" dirty="0">
                          <a:solidFill>
                            <a:srgbClr val="002060"/>
                          </a:solidFill>
                          <a:latin typeface="Calibri" panose="020F0502020204030204" pitchFamily="34" charset="0"/>
                        </a:rPr>
                        <a:t>Health</a:t>
                      </a:r>
                      <a:r>
                        <a:rPr lang="de-DE" sz="1500" baseline="0" dirty="0">
                          <a:solidFill>
                            <a:srgbClr val="002060"/>
                          </a:solidFill>
                          <a:latin typeface="Calibri" panose="020F0502020204030204" pitchFamily="34" charset="0"/>
                        </a:rPr>
                        <a:t> equity, </a:t>
                      </a:r>
                      <a:r>
                        <a:rPr lang="de-DE" sz="1500" b="1" baseline="0" dirty="0">
                          <a:solidFill>
                            <a:srgbClr val="002060"/>
                          </a:solidFill>
                          <a:latin typeface="Calibri" panose="020F0502020204030204" pitchFamily="34" charset="0"/>
                        </a:rPr>
                        <a:t>equality, non-discrimination</a:t>
                      </a:r>
                      <a:endParaRPr lang="en-US" sz="1500" b="1"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09"/>
                  </a:ext>
                </a:extLst>
              </a:tr>
              <a:tr h="48705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Acceptability</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de-DE" sz="1500" b="1" dirty="0">
                          <a:solidFill>
                            <a:srgbClr val="002060"/>
                          </a:solidFill>
                          <a:latin typeface="Calibri" panose="020F0502020204030204" pitchFamily="34" charset="0"/>
                        </a:rPr>
                        <a:t>Human rights and </a:t>
                      </a:r>
                      <a:r>
                        <a:rPr lang="de-DE" sz="1500" dirty="0">
                          <a:solidFill>
                            <a:srgbClr val="002060"/>
                          </a:solidFill>
                          <a:latin typeface="Calibri" panose="020F0502020204030204" pitchFamily="34" charset="0"/>
                        </a:rPr>
                        <a:t>socio-cultural acceptability</a:t>
                      </a:r>
                      <a:endParaRPr lang="en-US" sz="1500"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10"/>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2060"/>
                          </a:solidFill>
                          <a:effectLst/>
                          <a:latin typeface="Calibri" pitchFamily="34" charset="0"/>
                          <a:cs typeface="Arial" charset="0"/>
                        </a:rPr>
                        <a:t>Feasibility </a:t>
                      </a: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de-DE" sz="1500" dirty="0">
                          <a:solidFill>
                            <a:srgbClr val="002060"/>
                          </a:solidFill>
                          <a:latin typeface="Calibri" panose="020F0502020204030204" pitchFamily="34" charset="0"/>
                        </a:rPr>
                        <a:t>Feasibility </a:t>
                      </a:r>
                      <a:r>
                        <a:rPr lang="de-DE" sz="1500" b="1" dirty="0">
                          <a:solidFill>
                            <a:srgbClr val="002060"/>
                          </a:solidFill>
                          <a:latin typeface="Calibri" panose="020F0502020204030204" pitchFamily="34" charset="0"/>
                        </a:rPr>
                        <a:t>and health system considerations</a:t>
                      </a:r>
                    </a:p>
                  </a:txBody>
                  <a:tcPr marL="78191" marR="78191" marT="39095" marB="39095">
                    <a:solidFill>
                      <a:srgbClr val="C4DAF4">
                        <a:alpha val="90000"/>
                      </a:srgbClr>
                    </a:solidFill>
                  </a:tcPr>
                </a:tc>
                <a:extLst>
                  <a:ext uri="{0D108BD9-81ED-4DB2-BD59-A6C34878D82A}">
                    <a16:rowId xmlns:a16="http://schemas.microsoft.com/office/drawing/2014/main" val="10011"/>
                  </a:ext>
                </a:extLst>
              </a:tr>
              <a:tr h="30132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2060"/>
                        </a:solidFill>
                        <a:effectLst/>
                        <a:latin typeface="Calibri" pitchFamily="34" charset="0"/>
                        <a:cs typeface="Arial" charset="0"/>
                      </a:endParaRPr>
                    </a:p>
                  </a:txBody>
                  <a:tcPr marL="78191" marR="78191" marT="39090" marB="39090" horzOverflow="overflow">
                    <a:solidFill>
                      <a:srgbClr val="C4DAF4">
                        <a:alpha val="90000"/>
                      </a:srgbClr>
                    </a:solidFill>
                  </a:tcPr>
                </a:tc>
                <a:tc>
                  <a:txBody>
                    <a:bodyPr/>
                    <a:lstStyle/>
                    <a:p>
                      <a:pPr marL="0" marR="0" indent="0" algn="l" defTabSz="1042982" rtl="0" eaLnBrk="1" fontAlgn="auto" latinLnBrk="0" hangingPunct="1">
                        <a:lnSpc>
                          <a:spcPct val="100000"/>
                        </a:lnSpc>
                        <a:spcBef>
                          <a:spcPts val="0"/>
                        </a:spcBef>
                        <a:spcAft>
                          <a:spcPts val="0"/>
                        </a:spcAft>
                        <a:buClrTx/>
                        <a:buSzTx/>
                        <a:buFontTx/>
                        <a:buNone/>
                        <a:tabLst/>
                        <a:defRPr/>
                      </a:pPr>
                      <a:r>
                        <a:rPr lang="en-US" sz="1500" b="1" dirty="0">
                          <a:solidFill>
                            <a:srgbClr val="002060"/>
                          </a:solidFill>
                          <a:latin typeface="Calibri" panose="020F0502020204030204" pitchFamily="34" charset="0"/>
                        </a:rPr>
                        <a:t>Societal</a:t>
                      </a:r>
                      <a:r>
                        <a:rPr lang="en-US" sz="1500" b="1" baseline="0" dirty="0">
                          <a:solidFill>
                            <a:srgbClr val="002060"/>
                          </a:solidFill>
                          <a:latin typeface="Calibri" panose="020F0502020204030204" pitchFamily="34" charset="0"/>
                        </a:rPr>
                        <a:t> impact</a:t>
                      </a:r>
                      <a:endParaRPr lang="en-US" sz="1500" b="1" dirty="0">
                        <a:solidFill>
                          <a:srgbClr val="002060"/>
                        </a:solidFill>
                        <a:latin typeface="Calibri" panose="020F0502020204030204" pitchFamily="34" charset="0"/>
                      </a:endParaRPr>
                    </a:p>
                  </a:txBody>
                  <a:tcPr marL="78191" marR="78191" marT="39095" marB="39095">
                    <a:solidFill>
                      <a:srgbClr val="C4DAF4">
                        <a:alpha val="90000"/>
                      </a:srgbClr>
                    </a:solidFill>
                  </a:tcPr>
                </a:tc>
                <a:extLst>
                  <a:ext uri="{0D108BD9-81ED-4DB2-BD59-A6C34878D82A}">
                    <a16:rowId xmlns:a16="http://schemas.microsoft.com/office/drawing/2014/main" val="10012"/>
                  </a:ext>
                </a:extLst>
              </a:tr>
            </a:tbl>
          </a:graphicData>
        </a:graphic>
      </p:graphicFrame>
      <p:pic>
        <p:nvPicPr>
          <p:cNvPr id="8" name="Bild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276" y="1794074"/>
            <a:ext cx="1156536" cy="5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126368" y="1828078"/>
            <a:ext cx="1320794" cy="513346"/>
          </a:xfrm>
          <a:prstGeom prst="rect">
            <a:avLst/>
          </a:prstGeom>
          <a:solidFill>
            <a:schemeClr val="bg1"/>
          </a:solidFill>
          <a:ln>
            <a:solidFill>
              <a:srgbClr val="1E7FB8"/>
            </a:solidFill>
          </a:ln>
        </p:spPr>
        <p:txBody>
          <a:bodyPr wrap="square" rtlCol="0">
            <a:spAutoFit/>
          </a:bodyPr>
          <a:lstStyle/>
          <a:p>
            <a:r>
              <a:rPr lang="en-US" sz="1368" dirty="0">
                <a:solidFill>
                  <a:srgbClr val="FF0000"/>
                </a:solidFill>
                <a:latin typeface="Calibri" panose="020F0502020204030204" pitchFamily="34" charset="0"/>
              </a:rPr>
              <a:t>Rehfuess &amp; </a:t>
            </a:r>
          </a:p>
          <a:p>
            <a:r>
              <a:rPr lang="en-US" sz="1368" dirty="0">
                <a:solidFill>
                  <a:srgbClr val="FF0000"/>
                </a:solidFill>
                <a:latin typeface="Calibri" panose="020F0502020204030204" pitchFamily="34" charset="0"/>
              </a:rPr>
              <a:t>Stratil</a:t>
            </a:r>
            <a:endParaRPr lang="en-US" sz="1368" dirty="0">
              <a:solidFill>
                <a:srgbClr val="FF0000"/>
              </a:solidFill>
            </a:endParaRPr>
          </a:p>
        </p:txBody>
      </p:sp>
      <p:pic>
        <p:nvPicPr>
          <p:cNvPr id="7" name="Bild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794074"/>
            <a:ext cx="1156536" cy="5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6656355-9EDA-4B97-B3A1-BDF165536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617867"/>
      </p:ext>
    </p:extLst>
  </p:cSld>
  <p:clrMapOvr>
    <a:masterClrMapping/>
  </p:clrMapOvr>
  <mc:AlternateContent xmlns:mc="http://schemas.openxmlformats.org/markup-compatibility/2006" xmlns:p14="http://schemas.microsoft.com/office/powerpoint/2010/main">
    <mc:Choice Requires="p14">
      <p:transition spd="slow" p14:dur="2000" advTm="55039"/>
    </mc:Choice>
    <mc:Fallback xmlns="">
      <p:transition spd="slow" advTm="5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solidFill>
                  <a:srgbClr val="4F83BD"/>
                </a:solidFill>
              </a:rPr>
              <a:t>Rules of Procedure: </a:t>
            </a:r>
            <a:br>
              <a:rPr lang="en-US" altLang="en-US" sz="3600" dirty="0">
                <a:solidFill>
                  <a:srgbClr val="4F83BD"/>
                </a:solidFill>
              </a:rPr>
            </a:br>
            <a:r>
              <a:rPr lang="en-US" altLang="en-US" sz="3600" dirty="0">
                <a:solidFill>
                  <a:srgbClr val="4F83BD"/>
                </a:solidFill>
              </a:rPr>
              <a:t>Group decision making</a:t>
            </a:r>
            <a:endParaRPr lang="en-GB" sz="3600" dirty="0">
              <a:solidFill>
                <a:srgbClr val="4F83BD"/>
              </a:solidFill>
            </a:endParaRPr>
          </a:p>
        </p:txBody>
      </p:sp>
      <p:sp>
        <p:nvSpPr>
          <p:cNvPr id="3" name="Content Placeholder 2"/>
          <p:cNvSpPr>
            <a:spLocks noGrp="1"/>
          </p:cNvSpPr>
          <p:nvPr>
            <p:ph idx="1"/>
          </p:nvPr>
        </p:nvSpPr>
        <p:spPr/>
        <p:txBody>
          <a:bodyPr/>
          <a:lstStyle/>
          <a:p>
            <a:pPr marL="0" indent="0">
              <a:buNone/>
              <a:defRPr/>
            </a:pPr>
            <a:r>
              <a:rPr lang="en-US" b="1" dirty="0"/>
              <a:t>WHO recommendations should be based on consensus</a:t>
            </a:r>
          </a:p>
          <a:p>
            <a:pPr>
              <a:defRPr/>
            </a:pPr>
            <a:r>
              <a:rPr lang="en-US" sz="2052" dirty="0"/>
              <a:t>Defined as general agreement among the decision makers</a:t>
            </a:r>
          </a:p>
          <a:p>
            <a:pPr>
              <a:defRPr/>
            </a:pPr>
            <a:r>
              <a:rPr lang="en-US" sz="2052" dirty="0"/>
              <a:t>Minor disagreements can be addressed in the Remarks Section of the guideline</a:t>
            </a:r>
          </a:p>
          <a:p>
            <a:pPr>
              <a:defRPr/>
            </a:pPr>
            <a:r>
              <a:rPr lang="en-US" sz="2052" dirty="0"/>
              <a:t>Voting can be used as a tool to achieve consensus</a:t>
            </a:r>
          </a:p>
          <a:p>
            <a:pPr marL="0" indent="0">
              <a:buNone/>
              <a:defRPr/>
            </a:pPr>
            <a:endParaRPr lang="en-US" sz="2052" dirty="0"/>
          </a:p>
          <a:p>
            <a:pPr>
              <a:spcBef>
                <a:spcPts val="684"/>
              </a:spcBef>
              <a:buNone/>
              <a:defRPr/>
            </a:pPr>
            <a:r>
              <a:rPr lang="en-US" b="1" dirty="0"/>
              <a:t>If consensus cannot be reached, voting can be used </a:t>
            </a:r>
          </a:p>
          <a:p>
            <a:pPr>
              <a:spcBef>
                <a:spcPts val="684"/>
              </a:spcBef>
              <a:defRPr/>
            </a:pPr>
            <a:r>
              <a:rPr lang="en-US" sz="2052" dirty="0">
                <a:latin typeface="+mj-lt"/>
              </a:rPr>
              <a:t>2/3 majority, anonymous or hand-raising, Chair’s discretion</a:t>
            </a:r>
          </a:p>
        </p:txBody>
      </p:sp>
      <p:pic>
        <p:nvPicPr>
          <p:cNvPr id="4" name="Audio 3">
            <a:hlinkClick r:id="" action="ppaction://media"/>
            <a:extLst>
              <a:ext uri="{FF2B5EF4-FFF2-40B4-BE49-F238E27FC236}">
                <a16:creationId xmlns:a16="http://schemas.microsoft.com/office/drawing/2014/main" id="{AA3FCA27-2FAB-489C-894F-99A060AB1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5718944"/>
      </p:ext>
    </p:extLst>
  </p:cSld>
  <p:clrMapOvr>
    <a:masterClrMapping/>
  </p:clrMapOvr>
  <mc:AlternateContent xmlns:mc="http://schemas.openxmlformats.org/markup-compatibility/2006" xmlns:p14="http://schemas.microsoft.com/office/powerpoint/2010/main">
    <mc:Choice Requires="p14">
      <p:transition spd="slow" p14:dur="2000" advTm="23626"/>
    </mc:Choice>
    <mc:Fallback xmlns="">
      <p:transition spd="slow" advTm="2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87" y="234864"/>
            <a:ext cx="8664715" cy="553998"/>
          </a:xfrm>
        </p:spPr>
        <p:txBody>
          <a:bodyPr/>
          <a:lstStyle/>
          <a:p>
            <a:r>
              <a:rPr lang="en-US" sz="3600" b="1" dirty="0">
                <a:solidFill>
                  <a:srgbClr val="4F83BD"/>
                </a:solidFill>
                <a:latin typeface="Arial" panose="020B0604020202020204" pitchFamily="34" charset="0"/>
                <a:cs typeface="Arial" panose="020B0604020202020204" pitchFamily="34" charset="0"/>
              </a:rPr>
              <a:t>Recommendation format</a:t>
            </a:r>
          </a:p>
        </p:txBody>
      </p:sp>
      <p:sp>
        <p:nvSpPr>
          <p:cNvPr id="3" name="TextBox 2"/>
          <p:cNvSpPr txBox="1"/>
          <p:nvPr/>
        </p:nvSpPr>
        <p:spPr>
          <a:xfrm>
            <a:off x="195613" y="1052736"/>
            <a:ext cx="8691315" cy="56643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18ECB"/>
                </a:solidFill>
                <a:effectLst/>
                <a:uLnTx/>
                <a:uFillTx/>
                <a:latin typeface="Arial" panose="020B0604020202020204" pitchFamily="34" charset="0"/>
                <a:cs typeface="Arial" panose="020B0604020202020204" pitchFamily="34" charset="0"/>
              </a:rPr>
              <a:t>Recommendation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52" b="0" dirty="0">
                <a:solidFill>
                  <a:srgbClr val="000066"/>
                </a:solidFill>
                <a:effectLst/>
                <a:latin typeface="Arial" panose="020B0604020202020204" pitchFamily="34" charset="0"/>
                <a:cs typeface="Arial" panose="020B0604020202020204" pitchFamily="34" charset="0"/>
              </a:rPr>
              <a:t>“At primary health-care facilities, health workers should provide general nutrition counselling to caregivers of overweight children aged less than 5 years (strength of recommendation: conditional; very low quality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18ECB"/>
                </a:solidFill>
                <a:effectLst/>
                <a:uLnTx/>
                <a:uFillTx/>
                <a:latin typeface="Arial" panose="020B0604020202020204" pitchFamily="34" charset="0"/>
                <a:cs typeface="Arial" panose="020B0604020202020204" pitchFamily="34" charset="0"/>
              </a:rPr>
              <a:t>Justification remarks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18ECB"/>
                </a:solidFill>
                <a:effectLst/>
                <a:uLnTx/>
                <a:uFillTx/>
                <a:latin typeface="Arial" panose="020B0604020202020204" pitchFamily="34" charset="0"/>
                <a:cs typeface="Arial" panose="020B0604020202020204" pitchFamily="34" charset="0"/>
              </a:rPr>
              <a:t>GRADE Evidence profile</a:t>
            </a:r>
          </a:p>
          <a:p>
            <a:pPr algn="l" rtl="0" fontAlgn="auto">
              <a:spcBef>
                <a:spcPts val="0"/>
              </a:spcBef>
              <a:spcAft>
                <a:spcPts val="0"/>
              </a:spcAft>
              <a:defRPr/>
            </a:pPr>
            <a:r>
              <a:rPr lang="en-US" sz="2052" b="0" dirty="0">
                <a:solidFill>
                  <a:srgbClr val="000066"/>
                </a:solidFill>
                <a:effectLst/>
                <a:latin typeface="Arial" panose="020B0604020202020204" pitchFamily="34" charset="0"/>
                <a:cs typeface="Arial" panose="020B0604020202020204" pitchFamily="34" charset="0"/>
              </a:rPr>
              <a:t>Quality assessment of the body of evidence.</a:t>
            </a:r>
          </a:p>
          <a:p>
            <a:pPr algn="l" rtl="0" fontAlgn="auto">
              <a:spcBef>
                <a:spcPts val="0"/>
              </a:spcBef>
              <a:spcAft>
                <a:spcPts val="0"/>
              </a:spcAft>
              <a:defRPr/>
            </a:pPr>
            <a:endParaRPr lang="en-US" sz="2052" b="0" dirty="0">
              <a:solidFill>
                <a:srgbClr val="000066"/>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18ECB"/>
                </a:solidFill>
                <a:effectLst/>
                <a:uLnTx/>
                <a:uFillTx/>
                <a:latin typeface="Arial" panose="020B0604020202020204" pitchFamily="34" charset="0"/>
                <a:cs typeface="Arial" panose="020B0604020202020204" pitchFamily="34" charset="0"/>
              </a:rPr>
              <a:t>Evidence to decision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52" b="0" dirty="0">
                <a:solidFill>
                  <a:srgbClr val="000066"/>
                </a:solidFill>
                <a:effectLst/>
                <a:latin typeface="Arial" panose="020B0604020202020204" pitchFamily="34" charset="0"/>
                <a:cs typeface="Arial" panose="020B0604020202020204" pitchFamily="34" charset="0"/>
              </a:rPr>
              <a:t>Strength assessment of the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rtl="0" fontAlgn="auto">
              <a:spcBef>
                <a:spcPts val="0"/>
              </a:spcBef>
              <a:spcAft>
                <a:spcPts val="0"/>
              </a:spcAft>
              <a:defRPr/>
            </a:pPr>
            <a:r>
              <a:rPr lang="en-US" sz="2000" u="sng" dirty="0">
                <a:solidFill>
                  <a:srgbClr val="018ECB"/>
                </a:solidFill>
                <a:effectLst/>
                <a:latin typeface="Arial" panose="020B0604020202020204" pitchFamily="34" charset="0"/>
                <a:cs typeface="Arial" panose="020B0604020202020204" pitchFamily="34" charset="0"/>
              </a:rPr>
              <a:t>Implementation consideration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rtl="0" fontAlgn="auto">
              <a:spcBef>
                <a:spcPts val="0"/>
              </a:spcBef>
              <a:spcAft>
                <a:spcPts val="0"/>
              </a:spcAft>
              <a:defRPr/>
            </a:pPr>
            <a:r>
              <a:rPr lang="en-US" sz="2000" u="sng" dirty="0">
                <a:solidFill>
                  <a:srgbClr val="018ECB"/>
                </a:solidFill>
                <a:effectLst/>
                <a:latin typeface="Arial" panose="020B0604020202020204" pitchFamily="34" charset="0"/>
                <a:cs typeface="Arial" panose="020B0604020202020204" pitchFamily="34" charset="0"/>
              </a:rPr>
              <a:t>Research 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50887" y="6340410"/>
            <a:ext cx="71419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lumMod val="50000"/>
                  </a:srgbClr>
                </a:solidFill>
                <a:effectLst/>
                <a:uLnTx/>
                <a:uFillTx/>
                <a:latin typeface="Calibri"/>
                <a:ea typeface="+mn-ea"/>
                <a:cs typeface="+mn-cs"/>
              </a:rPr>
              <a:t>Guideline: Assessing and managing children at primary health-care facilities to prevent overweight and obesity in the context of the double burden of malnutrition - 2017</a:t>
            </a:r>
          </a:p>
        </p:txBody>
      </p:sp>
      <p:pic>
        <p:nvPicPr>
          <p:cNvPr id="5" name="Audio 4">
            <a:hlinkClick r:id="" action="ppaction://media"/>
            <a:extLst>
              <a:ext uri="{FF2B5EF4-FFF2-40B4-BE49-F238E27FC236}">
                <a16:creationId xmlns:a16="http://schemas.microsoft.com/office/drawing/2014/main" id="{64BCDE06-6CC6-4D79-B877-6CD4AF459B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94950"/>
      </p:ext>
    </p:extLst>
  </p:cSld>
  <p:clrMapOvr>
    <a:masterClrMapping/>
  </p:clrMapOvr>
  <mc:AlternateContent xmlns:mc="http://schemas.openxmlformats.org/markup-compatibility/2006" xmlns:p14="http://schemas.microsoft.com/office/powerpoint/2010/main">
    <mc:Choice Requires="p14">
      <p:transition spd="slow" p14:dur="2000" advTm="47797"/>
    </mc:Choice>
    <mc:Fallback xmlns="">
      <p:transition spd="slow" advTm="4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506" dirty="0">
                <a:solidFill>
                  <a:srgbClr val="4F83BD"/>
                </a:solidFill>
              </a:rPr>
              <a:t>Summary: WHO Guidelines…</a:t>
            </a:r>
            <a:endParaRPr lang="en-GB" sz="3506" dirty="0">
              <a:solidFill>
                <a:srgbClr val="4F83BD"/>
              </a:solidFill>
            </a:endParaRPr>
          </a:p>
        </p:txBody>
      </p:sp>
      <p:sp>
        <p:nvSpPr>
          <p:cNvPr id="3" name="Content Placeholder 2"/>
          <p:cNvSpPr>
            <a:spLocks noGrp="1"/>
          </p:cNvSpPr>
          <p:nvPr>
            <p:ph idx="1"/>
          </p:nvPr>
        </p:nvSpPr>
        <p:spPr>
          <a:xfrm>
            <a:off x="176861" y="1581759"/>
            <a:ext cx="9047812" cy="4078458"/>
          </a:xfrm>
        </p:spPr>
        <p:txBody>
          <a:bodyPr/>
          <a:lstStyle/>
          <a:p>
            <a:pPr marL="351149">
              <a:spcBef>
                <a:spcPts val="684"/>
              </a:spcBef>
              <a:buSzPct val="120000"/>
              <a:buFont typeface="Wingdings" pitchFamily="2" charset="2"/>
              <a:buChar char=""/>
            </a:pPr>
            <a:r>
              <a:rPr lang="en-US" altLang="en-US" sz="2052" dirty="0"/>
              <a:t>Meet the highest quality standards </a:t>
            </a:r>
            <a:r>
              <a:rPr lang="en-US" altLang="en-US" sz="2052" dirty="0">
                <a:solidFill>
                  <a:srgbClr val="002060"/>
                </a:solidFill>
              </a:rPr>
              <a:t>for evidence-based guidelines</a:t>
            </a:r>
          </a:p>
          <a:p>
            <a:pPr marL="351149">
              <a:spcBef>
                <a:spcPts val="684"/>
              </a:spcBef>
              <a:buSzPct val="120000"/>
              <a:buFont typeface="Wingdings" pitchFamily="2" charset="2"/>
              <a:buChar char=""/>
            </a:pPr>
            <a:r>
              <a:rPr lang="en-US" altLang="en-US" sz="2052" dirty="0"/>
              <a:t>Focus on UN Member States’ and end-users’ needs</a:t>
            </a:r>
          </a:p>
          <a:p>
            <a:pPr marL="802630" lvl="1">
              <a:spcBef>
                <a:spcPts val="684"/>
              </a:spcBef>
              <a:buSzPct val="120000"/>
              <a:buFont typeface="Wingdings" pitchFamily="2" charset="2"/>
              <a:buChar char=""/>
            </a:pPr>
            <a:r>
              <a:rPr lang="en-US" altLang="en-US" sz="1625" dirty="0"/>
              <a:t>Address the right questions</a:t>
            </a:r>
          </a:p>
          <a:p>
            <a:pPr marL="802630" lvl="1">
              <a:spcBef>
                <a:spcPts val="684"/>
              </a:spcBef>
              <a:buSzPct val="120000"/>
              <a:buFont typeface="Wingdings" pitchFamily="2" charset="2"/>
              <a:buChar char=""/>
            </a:pPr>
            <a:r>
              <a:rPr lang="en-US" altLang="en-US" sz="1625" dirty="0"/>
              <a:t>Optimize usability</a:t>
            </a:r>
          </a:p>
          <a:p>
            <a:pPr marL="802630" lvl="1">
              <a:spcBef>
                <a:spcPts val="684"/>
              </a:spcBef>
              <a:buSzPct val="120000"/>
              <a:buFont typeface="Wingdings" pitchFamily="2" charset="2"/>
              <a:buChar char=""/>
            </a:pPr>
            <a:r>
              <a:rPr lang="en-US" altLang="en-US" sz="1625" dirty="0"/>
              <a:t>Diverse stakeholder input into key development steps</a:t>
            </a:r>
          </a:p>
          <a:p>
            <a:pPr marL="351149">
              <a:spcBef>
                <a:spcPts val="684"/>
              </a:spcBef>
              <a:buSzPct val="120000"/>
              <a:buFont typeface="Wingdings" pitchFamily="2" charset="2"/>
              <a:buChar char=""/>
            </a:pPr>
            <a:r>
              <a:rPr lang="en-US" altLang="en-US" sz="2052" dirty="0"/>
              <a:t>Are based on high-quality systematic reviews of all relevant evidence</a:t>
            </a:r>
            <a:endParaRPr lang="en-US" altLang="en-US" sz="2052" b="1" dirty="0"/>
          </a:p>
          <a:p>
            <a:pPr marL="351149">
              <a:spcBef>
                <a:spcPts val="684"/>
              </a:spcBef>
              <a:buSzPct val="120000"/>
              <a:buFont typeface="Wingdings" pitchFamily="2" charset="2"/>
              <a:buChar char=""/>
            </a:pPr>
            <a:r>
              <a:rPr lang="en-US" altLang="en-US" sz="2052" dirty="0"/>
              <a:t>Use GRADE, which provides an explicit approach to: </a:t>
            </a:r>
          </a:p>
          <a:p>
            <a:pPr marL="745687" lvl="1">
              <a:spcBef>
                <a:spcPts val="0"/>
              </a:spcBef>
              <a:buFont typeface="Wingdings" pitchFamily="2" charset="2"/>
              <a:buChar char=""/>
            </a:pPr>
            <a:r>
              <a:rPr lang="en-US" altLang="en-US" sz="1796" dirty="0"/>
              <a:t>Assessing the quality of the evidence across studies and outcomes</a:t>
            </a:r>
          </a:p>
          <a:p>
            <a:pPr marL="745687" lvl="1">
              <a:spcBef>
                <a:spcPts val="0"/>
              </a:spcBef>
              <a:buFont typeface="Wingdings" pitchFamily="2" charset="2"/>
              <a:buChar char=""/>
            </a:pPr>
            <a:r>
              <a:rPr lang="en-US" altLang="en-US" sz="1796" dirty="0"/>
              <a:t>Translating evidence to recommendations</a:t>
            </a:r>
          </a:p>
          <a:p>
            <a:pPr marL="351149">
              <a:spcBef>
                <a:spcPts val="684"/>
              </a:spcBef>
              <a:buSzPct val="120000"/>
              <a:buFont typeface="Wingdings" pitchFamily="2" charset="2"/>
              <a:buChar char=""/>
            </a:pPr>
            <a:r>
              <a:rPr lang="en-US" altLang="en-US" sz="2052" dirty="0"/>
              <a:t>Incorporate multiple processes to minimize bias</a:t>
            </a:r>
          </a:p>
          <a:p>
            <a:pPr marL="351149">
              <a:spcBef>
                <a:spcPts val="684"/>
              </a:spcBef>
              <a:buSzPct val="120000"/>
              <a:buFont typeface="Wingdings" pitchFamily="2" charset="2"/>
              <a:buChar char=""/>
            </a:pPr>
            <a:r>
              <a:rPr lang="en-US" altLang="en-US" sz="2052" dirty="0"/>
              <a:t>All judgments and decision-making are transparent and explicit</a:t>
            </a:r>
          </a:p>
        </p:txBody>
      </p:sp>
      <p:pic>
        <p:nvPicPr>
          <p:cNvPr id="4" name="Audio 3">
            <a:hlinkClick r:id="" action="ppaction://media"/>
            <a:extLst>
              <a:ext uri="{FF2B5EF4-FFF2-40B4-BE49-F238E27FC236}">
                <a16:creationId xmlns:a16="http://schemas.microsoft.com/office/drawing/2014/main" id="{AC43405D-C953-424E-AC6A-3A4BE1D8B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6921736"/>
      </p:ext>
    </p:extLst>
  </p:cSld>
  <p:clrMapOvr>
    <a:masterClrMapping/>
  </p:clrMapOvr>
  <mc:AlternateContent xmlns:mc="http://schemas.openxmlformats.org/markup-compatibility/2006" xmlns:p14="http://schemas.microsoft.com/office/powerpoint/2010/main">
    <mc:Choice Requires="p14">
      <p:transition spd="slow" p14:dur="2000" advTm="41762"/>
    </mc:Choice>
    <mc:Fallback xmlns="">
      <p:transition spd="slow" advTm="4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493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98BC-B320-4427-BFC6-9696E4CCD591}"/>
              </a:ext>
            </a:extLst>
          </p:cNvPr>
          <p:cNvSpPr>
            <a:spLocks noGrp="1"/>
          </p:cNvSpPr>
          <p:nvPr>
            <p:ph type="title"/>
          </p:nvPr>
        </p:nvSpPr>
        <p:spPr/>
        <p:txBody>
          <a:bodyPr/>
          <a:lstStyle/>
          <a:p>
            <a:r>
              <a:rPr lang="en-US" sz="3506" dirty="0">
                <a:solidFill>
                  <a:srgbClr val="4F83BD"/>
                </a:solidFill>
              </a:rPr>
              <a:t>What constitutes a norm and standard product? </a:t>
            </a:r>
          </a:p>
        </p:txBody>
      </p:sp>
      <p:sp>
        <p:nvSpPr>
          <p:cNvPr id="6" name="Rectangle 5">
            <a:extLst>
              <a:ext uri="{FF2B5EF4-FFF2-40B4-BE49-F238E27FC236}">
                <a16:creationId xmlns:a16="http://schemas.microsoft.com/office/drawing/2014/main" id="{4E41DB09-8F24-4D73-B852-1ACB15C67FD1}"/>
              </a:ext>
            </a:extLst>
          </p:cNvPr>
          <p:cNvSpPr/>
          <p:nvPr/>
        </p:nvSpPr>
        <p:spPr>
          <a:xfrm>
            <a:off x="506185" y="1484784"/>
            <a:ext cx="8131629" cy="3416320"/>
          </a:xfrm>
          <a:prstGeom prst="rect">
            <a:avLst/>
          </a:prstGeom>
        </p:spPr>
        <p:txBody>
          <a:bodyPr wrap="square">
            <a:spAutoFit/>
          </a:bodyPr>
          <a:lstStyle/>
          <a:p>
            <a:pPr marL="466481" marR="0" lvl="1"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Scientific and technical normative products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information products which are scientific or technical in nature </a:t>
            </a:r>
            <a:r>
              <a:rPr kumimoji="0" lang="en-US" sz="2400" b="0" i="1" u="none" strike="noStrike" kern="1200" cap="none" spc="0" normalizeH="0" baseline="0" noProof="0" dirty="0">
                <a:ln>
                  <a:noFill/>
                </a:ln>
                <a:solidFill>
                  <a:srgbClr val="000000"/>
                </a:solidFill>
                <a:effectLst/>
                <a:uLnTx/>
                <a:uFillTx/>
                <a:latin typeface="Arial" charset="0"/>
                <a:ea typeface="+mn-ea"/>
                <a:cs typeface="+mn-cs"/>
              </a:rPr>
              <a:t>(versus based on legal or ethics frameworks or conventions)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tell the end-user what or how to do an action or to deliver an intervention </a:t>
            </a:r>
            <a:r>
              <a:rPr kumimoji="0" lang="en-US" sz="2400" b="0" i="1" u="none" strike="noStrike" kern="1200" cap="none" spc="0" normalizeH="0" baseline="0" noProof="0" dirty="0">
                <a:ln>
                  <a:noFill/>
                </a:ln>
                <a:solidFill>
                  <a:srgbClr val="000000"/>
                </a:solidFill>
                <a:effectLst/>
                <a:uLnTx/>
                <a:uFillTx/>
                <a:latin typeface="Arial" charset="0"/>
                <a:ea typeface="+mn-ea"/>
                <a:cs typeface="+mn-cs"/>
              </a:rPr>
              <a:t>(versus products which are descriptive such as providing data on burden of disease or health trends). </a:t>
            </a:r>
            <a:endParaRPr kumimoji="0" lang="en-US" sz="2400" b="1"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8222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ECF3-FA7A-4203-9F7B-F0D42EE5E7A0}"/>
              </a:ext>
            </a:extLst>
          </p:cNvPr>
          <p:cNvSpPr>
            <a:spLocks noGrp="1"/>
          </p:cNvSpPr>
          <p:nvPr>
            <p:ph type="title"/>
          </p:nvPr>
        </p:nvSpPr>
        <p:spPr/>
        <p:txBody>
          <a:bodyPr/>
          <a:lstStyle/>
          <a:p>
            <a:r>
              <a:rPr lang="en-US" dirty="0"/>
              <a:t>Principles</a:t>
            </a:r>
          </a:p>
        </p:txBody>
      </p:sp>
      <p:sp>
        <p:nvSpPr>
          <p:cNvPr id="3" name="TextBox 2">
            <a:extLst>
              <a:ext uri="{FF2B5EF4-FFF2-40B4-BE49-F238E27FC236}">
                <a16:creationId xmlns:a16="http://schemas.microsoft.com/office/drawing/2014/main" id="{DCA718F4-3F53-41D7-906B-ACFFC1DD8B40}"/>
              </a:ext>
            </a:extLst>
          </p:cNvPr>
          <p:cNvSpPr txBox="1"/>
          <p:nvPr/>
        </p:nvSpPr>
        <p:spPr>
          <a:xfrm>
            <a:off x="370114" y="762000"/>
            <a:ext cx="7805057" cy="1850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32" b="0" i="0" u="sng" strike="noStrike" kern="1200" cap="none" spc="0" normalizeH="0" baseline="0" noProof="0" dirty="0">
                <a:ln>
                  <a:noFill/>
                </a:ln>
                <a:solidFill>
                  <a:srgbClr val="000000"/>
                </a:solidFill>
                <a:effectLst/>
                <a:uLnTx/>
                <a:uFillTx/>
                <a:latin typeface="Arial" charset="0"/>
                <a:ea typeface="+mn-ea"/>
                <a:cs typeface="+mn-cs"/>
              </a:rPr>
              <a:t>Assignment of methodologies is based: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32" b="0" i="0" u="none" strike="noStrike" kern="1200" cap="none" spc="0" normalizeH="0" baseline="0" noProof="0" dirty="0">
                <a:ln>
                  <a:noFill/>
                </a:ln>
                <a:solidFill>
                  <a:srgbClr val="000000"/>
                </a:solidFill>
                <a:effectLst/>
                <a:uLnTx/>
                <a:uFillTx/>
                <a:latin typeface="Arial" charset="0"/>
                <a:ea typeface="+mn-ea"/>
                <a:cs typeface="+mn-cs"/>
              </a:rPr>
              <a:t>On the </a:t>
            </a:r>
            <a:r>
              <a:rPr kumimoji="0" lang="en-US" sz="1632" b="1" i="0" u="none" strike="noStrike" kern="1200" cap="none" spc="0" normalizeH="0" baseline="0" noProof="0" dirty="0">
                <a:ln>
                  <a:noFill/>
                </a:ln>
                <a:solidFill>
                  <a:srgbClr val="000000"/>
                </a:solidFill>
                <a:effectLst/>
                <a:uLnTx/>
                <a:uFillTx/>
                <a:latin typeface="Arial" charset="0"/>
                <a:ea typeface="+mn-ea"/>
                <a:cs typeface="+mn-cs"/>
              </a:rPr>
              <a:t>types of questions/purpose </a:t>
            </a:r>
            <a:r>
              <a:rPr kumimoji="0" lang="en-US" sz="1632" b="0" i="0" u="none" strike="noStrike" kern="1200" cap="none" spc="0" normalizeH="0" baseline="0" noProof="0" dirty="0">
                <a:ln>
                  <a:noFill/>
                </a:ln>
                <a:solidFill>
                  <a:srgbClr val="000000"/>
                </a:solidFill>
                <a:effectLst/>
                <a:uLnTx/>
                <a:uFillTx/>
                <a:latin typeface="Arial" charset="0"/>
                <a:ea typeface="+mn-ea"/>
                <a:cs typeface="+mn-cs"/>
              </a:rPr>
              <a:t>that the information product or specific statements address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32" b="0" i="0" u="sng" strike="noStrike" kern="1200" cap="none" spc="0" normalizeH="0" baseline="0" noProof="0" dirty="0">
                <a:ln>
                  <a:noFill/>
                </a:ln>
                <a:solidFill>
                  <a:srgbClr val="000000"/>
                </a:solidFill>
                <a:effectLst/>
                <a:uLnTx/>
                <a:uFillTx/>
                <a:latin typeface="Arial" charset="0"/>
                <a:ea typeface="+mn-ea"/>
                <a:cs typeface="+mn-cs"/>
              </a:rPr>
              <a:t>The 5 identified pathways:</a:t>
            </a:r>
          </a:p>
        </p:txBody>
      </p:sp>
      <p:graphicFrame>
        <p:nvGraphicFramePr>
          <p:cNvPr id="4" name="Table 3">
            <a:extLst>
              <a:ext uri="{FF2B5EF4-FFF2-40B4-BE49-F238E27FC236}">
                <a16:creationId xmlns:a16="http://schemas.microsoft.com/office/drawing/2014/main" id="{58CD41B6-7452-4353-B9CB-2E2ABB08C167}"/>
              </a:ext>
            </a:extLst>
          </p:cNvPr>
          <p:cNvGraphicFramePr>
            <a:graphicFrameLocks noGrp="1"/>
          </p:cNvGraphicFramePr>
          <p:nvPr/>
        </p:nvGraphicFramePr>
        <p:xfrm>
          <a:off x="459577" y="2645885"/>
          <a:ext cx="8090063" cy="3895344"/>
        </p:xfrm>
        <a:graphic>
          <a:graphicData uri="http://schemas.openxmlformats.org/drawingml/2006/table">
            <a:tbl>
              <a:tblPr firstRow="1" firstCol="1" bandRow="1">
                <a:tableStyleId>{21E4AEA4-8DFA-4A89-87EB-49C32662AFE0}</a:tableStyleId>
              </a:tblPr>
              <a:tblGrid>
                <a:gridCol w="1866777">
                  <a:extLst>
                    <a:ext uri="{9D8B030D-6E8A-4147-A177-3AD203B41FA5}">
                      <a16:colId xmlns:a16="http://schemas.microsoft.com/office/drawing/2014/main" val="118881766"/>
                    </a:ext>
                  </a:extLst>
                </a:gridCol>
                <a:gridCol w="2691151">
                  <a:extLst>
                    <a:ext uri="{9D8B030D-6E8A-4147-A177-3AD203B41FA5}">
                      <a16:colId xmlns:a16="http://schemas.microsoft.com/office/drawing/2014/main" val="3666111730"/>
                    </a:ext>
                  </a:extLst>
                </a:gridCol>
                <a:gridCol w="3532135">
                  <a:extLst>
                    <a:ext uri="{9D8B030D-6E8A-4147-A177-3AD203B41FA5}">
                      <a16:colId xmlns:a16="http://schemas.microsoft.com/office/drawing/2014/main" val="3967554431"/>
                    </a:ext>
                  </a:extLst>
                </a:gridCol>
              </a:tblGrid>
              <a:tr h="190141">
                <a:tc>
                  <a:txBody>
                    <a:bodyPr/>
                    <a:lstStyle/>
                    <a:p>
                      <a:pPr marL="0" marR="0" algn="ctr">
                        <a:lnSpc>
                          <a:spcPct val="90000"/>
                        </a:lnSpc>
                        <a:spcBef>
                          <a:spcPts val="0"/>
                        </a:spcBef>
                        <a:spcAft>
                          <a:spcPts val="0"/>
                        </a:spcAft>
                      </a:pPr>
                      <a:r>
                        <a:rPr lang="en-US" sz="1400" dirty="0">
                          <a:effectLst/>
                        </a:rPr>
                        <a:t>STATEMENT TYPE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ctr">
                        <a:lnSpc>
                          <a:spcPct val="90000"/>
                        </a:lnSpc>
                        <a:spcBef>
                          <a:spcPts val="0"/>
                        </a:spcBef>
                        <a:spcAft>
                          <a:spcPts val="0"/>
                        </a:spcAft>
                      </a:pPr>
                      <a:r>
                        <a:rPr lang="en-US" sz="1400" dirty="0">
                          <a:effectLst/>
                        </a:rPr>
                        <a:t>PURPOSE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ctr">
                        <a:lnSpc>
                          <a:spcPct val="90000"/>
                        </a:lnSpc>
                        <a:spcBef>
                          <a:spcPts val="0"/>
                        </a:spcBef>
                        <a:spcAft>
                          <a:spcPts val="0"/>
                        </a:spcAft>
                      </a:pPr>
                      <a:r>
                        <a:rPr lang="en-US" sz="1400" dirty="0">
                          <a:effectLst/>
                        </a:rPr>
                        <a:t>METHODS/INPUTS INTO DEVELOPING THE STATEMENT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extLst>
                  <a:ext uri="{0D108BD9-81ED-4DB2-BD59-A6C34878D82A}">
                    <a16:rowId xmlns:a16="http://schemas.microsoft.com/office/drawing/2014/main" val="1858816056"/>
                  </a:ext>
                </a:extLst>
              </a:tr>
              <a:tr h="380282">
                <a:tc>
                  <a:txBody>
                    <a:bodyPr/>
                    <a:lstStyle/>
                    <a:p>
                      <a:pPr marL="17780" marR="0" algn="l">
                        <a:lnSpc>
                          <a:spcPct val="90000"/>
                        </a:lnSpc>
                        <a:spcBef>
                          <a:spcPts val="0"/>
                        </a:spcBef>
                        <a:spcAft>
                          <a:spcPts val="0"/>
                        </a:spcAft>
                      </a:pPr>
                      <a:r>
                        <a:rPr lang="en-US" sz="1600" dirty="0">
                          <a:effectLst/>
                        </a:rPr>
                        <a:t>Goal setting statements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l">
                        <a:lnSpc>
                          <a:spcPct val="90000"/>
                        </a:lnSpc>
                        <a:spcBef>
                          <a:spcPts val="0"/>
                        </a:spcBef>
                        <a:spcAft>
                          <a:spcPts val="0"/>
                        </a:spcAft>
                      </a:pPr>
                      <a:r>
                        <a:rPr lang="en-US" sz="1200" dirty="0">
                          <a:effectLst/>
                        </a:rPr>
                        <a:t>Set goals or targets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tc>
                  <a:txBody>
                    <a:bodyPr/>
                    <a:lstStyle/>
                    <a:p>
                      <a:pPr marL="0" marR="0" algn="l">
                        <a:lnSpc>
                          <a:spcPct val="90000"/>
                        </a:lnSpc>
                        <a:spcBef>
                          <a:spcPts val="0"/>
                        </a:spcBef>
                        <a:spcAft>
                          <a:spcPts val="0"/>
                        </a:spcAft>
                      </a:pPr>
                      <a:r>
                        <a:rPr lang="en-US" sz="1200" dirty="0">
                          <a:effectLst/>
                        </a:rPr>
                        <a:t>Based on data and other information such as public health priorities and feasibility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extLst>
                  <a:ext uri="{0D108BD9-81ED-4DB2-BD59-A6C34878D82A}">
                    <a16:rowId xmlns:a16="http://schemas.microsoft.com/office/drawing/2014/main" val="3864104696"/>
                  </a:ext>
                </a:extLst>
              </a:tr>
              <a:tr h="909377">
                <a:tc>
                  <a:txBody>
                    <a:bodyPr/>
                    <a:lstStyle/>
                    <a:p>
                      <a:pPr marL="36195" marR="0" algn="l">
                        <a:lnSpc>
                          <a:spcPct val="90000"/>
                        </a:lnSpc>
                        <a:spcBef>
                          <a:spcPts val="0"/>
                        </a:spcBef>
                        <a:spcAft>
                          <a:spcPts val="0"/>
                        </a:spcAft>
                      </a:pPr>
                      <a:r>
                        <a:rPr lang="en-US" sz="1600" dirty="0">
                          <a:effectLst/>
                        </a:rPr>
                        <a:t>Recommendations and policies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l">
                        <a:lnSpc>
                          <a:spcPct val="90000"/>
                        </a:lnSpc>
                        <a:spcBef>
                          <a:spcPts val="0"/>
                        </a:spcBef>
                        <a:spcAft>
                          <a:spcPts val="0"/>
                        </a:spcAft>
                      </a:pPr>
                      <a:r>
                        <a:rPr lang="en-US" sz="1200" dirty="0">
                          <a:effectLst/>
                        </a:rPr>
                        <a:t>Contains statements that tell the user what to do; can be explicit (actionable) or higher-level (policy statements)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tc>
                  <a:txBody>
                    <a:bodyPr/>
                    <a:lstStyle/>
                    <a:p>
                      <a:pPr marL="171450" marR="0" indent="-171450" algn="l">
                        <a:lnSpc>
                          <a:spcPct val="90000"/>
                        </a:lnSpc>
                        <a:spcBef>
                          <a:spcPts val="0"/>
                        </a:spcBef>
                        <a:spcAft>
                          <a:spcPts val="0"/>
                        </a:spcAft>
                        <a:buFont typeface="Arial" panose="020B0604020202020204" pitchFamily="34" charset="0"/>
                        <a:buChar char="•"/>
                      </a:pPr>
                      <a:r>
                        <a:rPr lang="en-US" sz="1200" dirty="0">
                          <a:effectLst/>
                        </a:rPr>
                        <a:t>Specific recommendations require a systematic review of the evidence on benefits and harms, at a minimum (and data informing other evidence-to-decision considerations); </a:t>
                      </a:r>
                      <a:endParaRPr lang="en-GB" sz="1200" dirty="0">
                        <a:effectLst/>
                      </a:endParaRPr>
                    </a:p>
                    <a:p>
                      <a:pPr marL="171450" marR="0" indent="-171450" algn="l">
                        <a:lnSpc>
                          <a:spcPct val="90000"/>
                        </a:lnSpc>
                        <a:spcBef>
                          <a:spcPts val="0"/>
                        </a:spcBef>
                        <a:spcAft>
                          <a:spcPts val="0"/>
                        </a:spcAft>
                        <a:buFont typeface="Arial" panose="020B0604020202020204" pitchFamily="34" charset="0"/>
                        <a:buChar char="•"/>
                      </a:pPr>
                      <a:r>
                        <a:rPr lang="en-US" sz="1200" dirty="0">
                          <a:effectLst/>
                        </a:rPr>
                        <a:t>high-level policy statements must be based on evidence of benefits and harms and other considerations but a systematic review may not be required.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extLst>
                  <a:ext uri="{0D108BD9-81ED-4DB2-BD59-A6C34878D82A}">
                    <a16:rowId xmlns:a16="http://schemas.microsoft.com/office/drawing/2014/main" val="340526711"/>
                  </a:ext>
                </a:extLst>
              </a:tr>
              <a:tr h="380282">
                <a:tc>
                  <a:txBody>
                    <a:bodyPr/>
                    <a:lstStyle/>
                    <a:p>
                      <a:pPr marL="36195" marR="0" algn="l">
                        <a:lnSpc>
                          <a:spcPct val="90000"/>
                        </a:lnSpc>
                        <a:spcBef>
                          <a:spcPts val="0"/>
                        </a:spcBef>
                        <a:spcAft>
                          <a:spcPts val="0"/>
                        </a:spcAft>
                      </a:pPr>
                      <a:r>
                        <a:rPr lang="en-US" sz="1600" dirty="0">
                          <a:effectLst/>
                        </a:rPr>
                        <a:t>Implementation tools and guides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l">
                        <a:lnSpc>
                          <a:spcPct val="90000"/>
                        </a:lnSpc>
                        <a:spcBef>
                          <a:spcPts val="0"/>
                        </a:spcBef>
                        <a:spcAft>
                          <a:spcPts val="0"/>
                        </a:spcAft>
                      </a:pPr>
                      <a:r>
                        <a:rPr lang="en-US" sz="1200" dirty="0">
                          <a:effectLst/>
                        </a:rPr>
                        <a:t>Provide tools or guidance which tells the end-user how to implement a recommended intervention or process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tc>
                  <a:txBody>
                    <a:bodyPr/>
                    <a:lstStyle/>
                    <a:p>
                      <a:pPr marL="0" marR="0" algn="l">
                        <a:lnSpc>
                          <a:spcPct val="90000"/>
                        </a:lnSpc>
                        <a:spcBef>
                          <a:spcPts val="0"/>
                        </a:spcBef>
                        <a:spcAft>
                          <a:spcPts val="0"/>
                        </a:spcAft>
                      </a:pPr>
                      <a:r>
                        <a:rPr lang="en-US" sz="1200" dirty="0">
                          <a:effectLst/>
                        </a:rPr>
                        <a:t>Usually based on a recommended intervention; based on experience and evidence.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extLst>
                  <a:ext uri="{0D108BD9-81ED-4DB2-BD59-A6C34878D82A}">
                    <a16:rowId xmlns:a16="http://schemas.microsoft.com/office/drawing/2014/main" val="4072241212"/>
                  </a:ext>
                </a:extLst>
              </a:tr>
              <a:tr h="380282">
                <a:tc>
                  <a:txBody>
                    <a:bodyPr/>
                    <a:lstStyle/>
                    <a:p>
                      <a:pPr marL="36195" marR="0" algn="l">
                        <a:lnSpc>
                          <a:spcPct val="90000"/>
                        </a:lnSpc>
                        <a:spcBef>
                          <a:spcPts val="0"/>
                        </a:spcBef>
                        <a:spcAft>
                          <a:spcPts val="0"/>
                        </a:spcAft>
                      </a:pPr>
                      <a:r>
                        <a:rPr lang="en-US" sz="1600" dirty="0">
                          <a:effectLst/>
                        </a:rPr>
                        <a:t>Tools and guides for data collection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l">
                        <a:lnSpc>
                          <a:spcPct val="90000"/>
                        </a:lnSpc>
                        <a:spcBef>
                          <a:spcPts val="0"/>
                        </a:spcBef>
                        <a:spcAft>
                          <a:spcPts val="0"/>
                        </a:spcAft>
                      </a:pPr>
                      <a:r>
                        <a:rPr lang="en-US" sz="1200">
                          <a:effectLst/>
                        </a:rPr>
                        <a:t>Describe what information to collect and how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tc>
                  <a:txBody>
                    <a:bodyPr/>
                    <a:lstStyle/>
                    <a:p>
                      <a:pPr marL="0" marR="0" algn="l">
                        <a:lnSpc>
                          <a:spcPct val="90000"/>
                        </a:lnSpc>
                        <a:spcBef>
                          <a:spcPts val="0"/>
                        </a:spcBef>
                        <a:spcAft>
                          <a:spcPts val="0"/>
                        </a:spcAft>
                      </a:pPr>
                      <a:r>
                        <a:rPr lang="en-US" sz="1200" dirty="0">
                          <a:effectLst/>
                        </a:rPr>
                        <a:t>Guidance is based on evidence and on direct experience* with effective and efficient data collection.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extLst>
                  <a:ext uri="{0D108BD9-81ED-4DB2-BD59-A6C34878D82A}">
                    <a16:rowId xmlns:a16="http://schemas.microsoft.com/office/drawing/2014/main" val="1192399318"/>
                  </a:ext>
                </a:extLst>
              </a:tr>
              <a:tr h="760564">
                <a:tc>
                  <a:txBody>
                    <a:bodyPr/>
                    <a:lstStyle/>
                    <a:p>
                      <a:pPr marL="36195" marR="0" algn="l">
                        <a:lnSpc>
                          <a:spcPct val="90000"/>
                        </a:lnSpc>
                        <a:spcBef>
                          <a:spcPts val="0"/>
                        </a:spcBef>
                        <a:spcAft>
                          <a:spcPts val="0"/>
                        </a:spcAft>
                      </a:pPr>
                      <a:r>
                        <a:rPr lang="en-US" sz="1600" dirty="0">
                          <a:effectLst/>
                        </a:rPr>
                        <a:t>Classifications and standards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nchor="ctr"/>
                </a:tc>
                <a:tc>
                  <a:txBody>
                    <a:bodyPr/>
                    <a:lstStyle/>
                    <a:p>
                      <a:pPr marL="0" marR="0" algn="l">
                        <a:lnSpc>
                          <a:spcPct val="90000"/>
                        </a:lnSpc>
                        <a:spcBef>
                          <a:spcPts val="0"/>
                        </a:spcBef>
                        <a:spcAft>
                          <a:spcPts val="0"/>
                        </a:spcAft>
                      </a:pPr>
                      <a:r>
                        <a:rPr lang="en-US" sz="1200">
                          <a:effectLst/>
                        </a:rPr>
                        <a:t>Classifies products or substances into categories such as those that are deemed essential or hazardous, or which meet pre-defined standards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tc>
                  <a:txBody>
                    <a:bodyPr/>
                    <a:lstStyle/>
                    <a:p>
                      <a:pPr marL="0" marR="0" algn="l">
                        <a:lnSpc>
                          <a:spcPct val="90000"/>
                        </a:lnSpc>
                        <a:spcBef>
                          <a:spcPts val="0"/>
                        </a:spcBef>
                        <a:spcAft>
                          <a:spcPts val="0"/>
                        </a:spcAft>
                      </a:pPr>
                      <a:r>
                        <a:rPr lang="en-US" sz="1200" dirty="0">
                          <a:effectLst/>
                        </a:rPr>
                        <a:t>Based on systematic reviews of benefits and harms (but not usually on other contextual considerations as are not context specific); hazard identification based on systematic reviews of the evidence on harms, dose-response, mechanistic and animal data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7174" marR="27174" marT="0" marB="0"/>
                </a:tc>
                <a:extLst>
                  <a:ext uri="{0D108BD9-81ED-4DB2-BD59-A6C34878D82A}">
                    <a16:rowId xmlns:a16="http://schemas.microsoft.com/office/drawing/2014/main" val="2643053269"/>
                  </a:ext>
                </a:extLst>
              </a:tr>
            </a:tbl>
          </a:graphicData>
        </a:graphic>
      </p:graphicFrame>
    </p:spTree>
    <p:extLst>
      <p:ext uri="{BB962C8B-B14F-4D97-AF65-F5344CB8AC3E}">
        <p14:creationId xmlns:p14="http://schemas.microsoft.com/office/powerpoint/2010/main" val="2305723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87" y="234864"/>
            <a:ext cx="8664715" cy="539507"/>
          </a:xfrm>
        </p:spPr>
        <p:txBody>
          <a:bodyPr/>
          <a:lstStyle/>
          <a:p>
            <a:pPr algn="ctr"/>
            <a:r>
              <a:rPr lang="en-US" sz="3506" b="1" dirty="0">
                <a:solidFill>
                  <a:srgbClr val="4F83BD"/>
                </a:solidFill>
              </a:rPr>
              <a:t>Recommendation format</a:t>
            </a:r>
          </a:p>
        </p:txBody>
      </p:sp>
      <p:sp>
        <p:nvSpPr>
          <p:cNvPr id="3" name="TextBox 2"/>
          <p:cNvSpPr txBox="1"/>
          <p:nvPr/>
        </p:nvSpPr>
        <p:spPr>
          <a:xfrm>
            <a:off x="285566" y="1033801"/>
            <a:ext cx="8691315" cy="5509200"/>
          </a:xfrm>
          <a:prstGeom prst="rect">
            <a:avLst/>
          </a:prstGeom>
          <a:noFill/>
        </p:spPr>
        <p:txBody>
          <a:bodyPr wrap="square" rtlCol="0">
            <a:spAutoFit/>
          </a:bodyPr>
          <a:lstStyle/>
          <a:p>
            <a:pPr algn="l"/>
            <a:r>
              <a:rPr lang="en-US" sz="1600" b="1" u="sng" dirty="0">
                <a:solidFill>
                  <a:schemeClr val="accent2"/>
                </a:solidFill>
                <a:effectLst/>
              </a:rPr>
              <a:t>Recommendation</a:t>
            </a:r>
            <a:endParaRPr lang="en-US" sz="1600" b="1" u="sng" dirty="0">
              <a:solidFill>
                <a:schemeClr val="tx1"/>
              </a:solidFill>
              <a:effectLst/>
            </a:endParaRPr>
          </a:p>
          <a:p>
            <a:pPr algn="l"/>
            <a:endParaRPr lang="en-US" sz="1600" b="1" u="sng" dirty="0">
              <a:solidFill>
                <a:schemeClr val="tx1"/>
              </a:solidFill>
              <a:effectLst/>
            </a:endParaRPr>
          </a:p>
          <a:p>
            <a:pPr algn="l"/>
            <a:r>
              <a:rPr lang="en-US" sz="1600" dirty="0">
                <a:solidFill>
                  <a:schemeClr val="tx1"/>
                </a:solidFill>
                <a:effectLst/>
              </a:rPr>
              <a:t>“At primary health-care facilities, health workers should provide general nutrition counselling to caregivers of overweight children aged less than 5 years (</a:t>
            </a:r>
            <a:r>
              <a:rPr lang="en-US" sz="1600" i="1" dirty="0">
                <a:solidFill>
                  <a:schemeClr val="tx1"/>
                </a:solidFill>
                <a:effectLst/>
              </a:rPr>
              <a:t>strength of recommendation: conditional; very low quality evidence</a:t>
            </a:r>
            <a:r>
              <a:rPr lang="en-US" sz="1600" dirty="0">
                <a:solidFill>
                  <a:schemeClr val="tx1"/>
                </a:solidFill>
                <a:effectLst/>
              </a:rPr>
              <a:t>).”</a:t>
            </a:r>
          </a:p>
          <a:p>
            <a:pPr algn="l"/>
            <a:endParaRPr lang="en-US" sz="1600" dirty="0">
              <a:effectLst/>
            </a:endParaRPr>
          </a:p>
          <a:p>
            <a:pPr algn="l"/>
            <a:r>
              <a:rPr lang="en-US" sz="1600" b="1" u="sng" dirty="0">
                <a:solidFill>
                  <a:schemeClr val="accent2"/>
                </a:solidFill>
                <a:effectLst/>
              </a:rPr>
              <a:t>Justification remarks</a:t>
            </a:r>
          </a:p>
          <a:p>
            <a:pPr algn="l"/>
            <a:endParaRPr lang="en-US" sz="1600" b="1" u="sng" dirty="0">
              <a:solidFill>
                <a:schemeClr val="tx1"/>
              </a:solidFill>
              <a:effectLst/>
            </a:endParaRPr>
          </a:p>
          <a:p>
            <a:pPr algn="l"/>
            <a:r>
              <a:rPr lang="en-US" sz="1600" dirty="0">
                <a:solidFill>
                  <a:schemeClr val="tx1"/>
                </a:solidFill>
                <a:effectLst/>
              </a:rPr>
              <a:t>“It should be first noted that these recommendations do not represent comprehensive guidance on assessment and management of all children at risk of overweight and obesity. They do, however, start by addressing one population – children presenting to primary health-care facilities – for which there is already a system for training and clinical management (IMCI) that is implemented in many countries.”</a:t>
            </a:r>
          </a:p>
          <a:p>
            <a:pPr algn="l"/>
            <a:endParaRPr lang="en-US" sz="1600" dirty="0">
              <a:solidFill>
                <a:schemeClr val="tx1"/>
              </a:solidFill>
              <a:effectLst/>
            </a:endParaRPr>
          </a:p>
          <a:p>
            <a:pPr algn="l"/>
            <a:r>
              <a:rPr lang="en-US" sz="1600" b="1" u="sng" dirty="0">
                <a:solidFill>
                  <a:schemeClr val="accent2"/>
                </a:solidFill>
                <a:effectLst/>
              </a:rPr>
              <a:t>GRADE Evidence profile</a:t>
            </a:r>
          </a:p>
          <a:p>
            <a:pPr algn="l"/>
            <a:endParaRPr lang="en-US" sz="1600" b="1" u="sng" dirty="0">
              <a:solidFill>
                <a:schemeClr val="accent2"/>
              </a:solidFill>
              <a:effectLst/>
            </a:endParaRPr>
          </a:p>
          <a:p>
            <a:pPr algn="l"/>
            <a:r>
              <a:rPr lang="en-US" sz="1600" dirty="0">
                <a:solidFill>
                  <a:schemeClr val="tx1"/>
                </a:solidFill>
                <a:effectLst/>
              </a:rPr>
              <a:t>Quality assessment of the body of evidence.</a:t>
            </a:r>
          </a:p>
          <a:p>
            <a:pPr algn="l"/>
            <a:endParaRPr lang="en-US" sz="1600" dirty="0">
              <a:effectLst/>
            </a:endParaRPr>
          </a:p>
          <a:p>
            <a:pPr algn="l"/>
            <a:r>
              <a:rPr lang="en-US" sz="1600" b="1" u="sng" dirty="0">
                <a:solidFill>
                  <a:schemeClr val="accent2"/>
                </a:solidFill>
                <a:effectLst/>
              </a:rPr>
              <a:t>Evidence to decision framework</a:t>
            </a:r>
            <a:endParaRPr lang="en-US" sz="1600" b="1" u="sng" dirty="0">
              <a:solidFill>
                <a:schemeClr val="tx1"/>
              </a:solidFill>
              <a:effectLst/>
            </a:endParaRPr>
          </a:p>
          <a:p>
            <a:pPr algn="l"/>
            <a:endParaRPr lang="en-US" sz="1600" b="1" u="sng" dirty="0">
              <a:solidFill>
                <a:schemeClr val="tx1"/>
              </a:solidFill>
              <a:effectLst/>
            </a:endParaRPr>
          </a:p>
          <a:p>
            <a:pPr algn="l"/>
            <a:r>
              <a:rPr lang="en-US" sz="1600" dirty="0">
                <a:solidFill>
                  <a:schemeClr val="tx1"/>
                </a:solidFill>
                <a:effectLst/>
              </a:rPr>
              <a:t>Strength assessment of the recommendation</a:t>
            </a:r>
            <a:r>
              <a:rPr lang="en-US" sz="1600" dirty="0">
                <a:effectLst/>
              </a:rPr>
              <a:t>.</a:t>
            </a:r>
          </a:p>
          <a:p>
            <a:endParaRPr lang="en-US" sz="1600" dirty="0"/>
          </a:p>
        </p:txBody>
      </p:sp>
      <p:sp>
        <p:nvSpPr>
          <p:cNvPr id="4" name="TextBox 3"/>
          <p:cNvSpPr txBox="1"/>
          <p:nvPr/>
        </p:nvSpPr>
        <p:spPr>
          <a:xfrm>
            <a:off x="250887" y="6340410"/>
            <a:ext cx="7141953" cy="461665"/>
          </a:xfrm>
          <a:prstGeom prst="rect">
            <a:avLst/>
          </a:prstGeom>
          <a:noFill/>
        </p:spPr>
        <p:txBody>
          <a:bodyPr wrap="square" rtlCol="0">
            <a:spAutoFit/>
          </a:bodyPr>
          <a:lstStyle/>
          <a:p>
            <a:r>
              <a:rPr lang="en-US" sz="1200" i="1" dirty="0">
                <a:solidFill>
                  <a:schemeClr val="bg1">
                    <a:lumMod val="50000"/>
                  </a:schemeClr>
                </a:solidFill>
              </a:rPr>
              <a:t>Guideline: Assessing and managing children at primary health-care facilities to prevent overweight and obesity in the context of the double burden of malnutrition - 2017</a:t>
            </a:r>
          </a:p>
        </p:txBody>
      </p:sp>
    </p:spTree>
    <p:extLst>
      <p:ext uri="{BB962C8B-B14F-4D97-AF65-F5344CB8AC3E}">
        <p14:creationId xmlns:p14="http://schemas.microsoft.com/office/powerpoint/2010/main" val="3427537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ltLang="en-US" dirty="0">
                <a:solidFill>
                  <a:srgbClr val="4F83BD"/>
                </a:solidFill>
              </a:rPr>
              <a:t>What is a WHO guideline?</a:t>
            </a:r>
            <a:endParaRPr lang="en-GB" dirty="0">
              <a:solidFill>
                <a:srgbClr val="4F83BD"/>
              </a:solidFill>
            </a:endParaRPr>
          </a:p>
        </p:txBody>
      </p:sp>
      <p:sp>
        <p:nvSpPr>
          <p:cNvPr id="3" name="Content Placeholder 2"/>
          <p:cNvSpPr>
            <a:spLocks noGrp="1"/>
          </p:cNvSpPr>
          <p:nvPr>
            <p:ph idx="1"/>
          </p:nvPr>
        </p:nvSpPr>
        <p:spPr>
          <a:xfrm>
            <a:off x="442539" y="1499294"/>
            <a:ext cx="8291501" cy="4118584"/>
          </a:xfrm>
        </p:spPr>
        <p:txBody>
          <a:bodyPr/>
          <a:lstStyle/>
          <a:p>
            <a:pPr>
              <a:buSzPct val="80000"/>
            </a:pPr>
            <a:r>
              <a:rPr lang="en-US" altLang="en-US" dirty="0"/>
              <a:t>“A </a:t>
            </a:r>
            <a:r>
              <a:rPr lang="en-US" altLang="en-US" b="1" u="sng" dirty="0"/>
              <a:t>WHO guideline </a:t>
            </a:r>
            <a:r>
              <a:rPr lang="en-US" altLang="en-US" dirty="0"/>
              <a:t>is any document, whatever its title, that contains WHO recommendations about health interventions, whether they be clinical, public health or policy interventions.” </a:t>
            </a:r>
          </a:p>
          <a:p>
            <a:pPr>
              <a:buSzPct val="80000"/>
            </a:pPr>
            <a:r>
              <a:rPr lang="en-US" altLang="en-US" dirty="0"/>
              <a:t>”A </a:t>
            </a:r>
            <a:r>
              <a:rPr lang="en-US" altLang="en-US" b="1" u="sng" dirty="0"/>
              <a:t>recommendation </a:t>
            </a:r>
            <a:r>
              <a:rPr lang="en-US" altLang="en-US" dirty="0"/>
              <a:t>provides information about what policy-makers, health-care providers or patients should do. It implies a choice between different interventions that have an impact on health and that have ramifications for the use of resources.” </a:t>
            </a:r>
          </a:p>
        </p:txBody>
      </p:sp>
      <p:pic>
        <p:nvPicPr>
          <p:cNvPr id="4" name="Audio 3">
            <a:hlinkClick r:id="" action="ppaction://media"/>
            <a:extLst>
              <a:ext uri="{FF2B5EF4-FFF2-40B4-BE49-F238E27FC236}">
                <a16:creationId xmlns:a16="http://schemas.microsoft.com/office/drawing/2014/main" id="{F5ACB186-CD89-4E24-BF1E-B8AE0746BB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7946544"/>
      </p:ext>
    </p:extLst>
  </p:cSld>
  <p:clrMapOvr>
    <a:masterClrMapping/>
  </p:clrMapOvr>
  <mc:AlternateContent xmlns:mc="http://schemas.openxmlformats.org/markup-compatibility/2006" xmlns:p14="http://schemas.microsoft.com/office/powerpoint/2010/main">
    <mc:Choice Requires="p14">
      <p:transition spd="slow" p14:dur="2000" advTm="32377"/>
    </mc:Choice>
    <mc:Fallback xmlns="">
      <p:transition spd="slow" advTm="3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solidFill>
                  <a:srgbClr val="4F83BD"/>
                </a:solidFill>
              </a:rPr>
              <a:t>Types of guidelines at WHO</a:t>
            </a:r>
          </a:p>
        </p:txBody>
      </p:sp>
      <p:sp>
        <p:nvSpPr>
          <p:cNvPr id="9219" name="Content Placeholder 2"/>
          <p:cNvSpPr>
            <a:spLocks noGrp="1"/>
          </p:cNvSpPr>
          <p:nvPr>
            <p:ph sz="half" idx="1"/>
          </p:nvPr>
        </p:nvSpPr>
        <p:spPr/>
        <p:txBody>
          <a:bodyPr/>
          <a:lstStyle/>
          <a:p>
            <a:r>
              <a:rPr lang="en-US" altLang="en-US" sz="2500" dirty="0"/>
              <a:t>Standard</a:t>
            </a:r>
          </a:p>
          <a:p>
            <a:pPr>
              <a:spcBef>
                <a:spcPts val="1000"/>
              </a:spcBef>
            </a:pPr>
            <a:r>
              <a:rPr lang="en-US" altLang="en-US" sz="2500" dirty="0"/>
              <a:t>Compiled or </a:t>
            </a:r>
            <a:r>
              <a:rPr lang="en-US" altLang="en-US" sz="2500" dirty="0">
                <a:solidFill>
                  <a:srgbClr val="002060"/>
                </a:solidFill>
              </a:rPr>
              <a:t>consolidated</a:t>
            </a:r>
          </a:p>
          <a:p>
            <a:pPr>
              <a:spcBef>
                <a:spcPts val="1000"/>
              </a:spcBef>
            </a:pPr>
            <a:r>
              <a:rPr lang="en-US" altLang="en-US" sz="2500" dirty="0">
                <a:solidFill>
                  <a:srgbClr val="002060"/>
                </a:solidFill>
              </a:rPr>
              <a:t>Rapid advice guideline</a:t>
            </a:r>
          </a:p>
          <a:p>
            <a:pPr>
              <a:spcBef>
                <a:spcPts val="1000"/>
              </a:spcBef>
            </a:pPr>
            <a:r>
              <a:rPr lang="en-US" altLang="en-US" sz="2500" dirty="0">
                <a:solidFill>
                  <a:srgbClr val="002060"/>
                </a:solidFill>
              </a:rPr>
              <a:t>Interim</a:t>
            </a:r>
          </a:p>
          <a:p>
            <a:pPr marL="0" indent="0">
              <a:buNone/>
            </a:pPr>
            <a:endParaRPr lang="en-US" altLang="en-US" dirty="0"/>
          </a:p>
        </p:txBody>
      </p:sp>
      <p:pic>
        <p:nvPicPr>
          <p:cNvPr id="3" name="Picture 2" descr="A person standing in front of a field&#10;&#10;Description generated with high confidence">
            <a:extLst>
              <a:ext uri="{FF2B5EF4-FFF2-40B4-BE49-F238E27FC236}">
                <a16:creationId xmlns:a16="http://schemas.microsoft.com/office/drawing/2014/main" id="{569C4779-9515-4979-98E6-D99304B2F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640" y="1238250"/>
            <a:ext cx="3774893" cy="2827469"/>
          </a:xfrm>
          <a:prstGeom prst="rect">
            <a:avLst/>
          </a:prstGeom>
        </p:spPr>
      </p:pic>
      <p:pic>
        <p:nvPicPr>
          <p:cNvPr id="7" name="Picture 6">
            <a:extLst>
              <a:ext uri="{FF2B5EF4-FFF2-40B4-BE49-F238E27FC236}">
                <a16:creationId xmlns:a16="http://schemas.microsoft.com/office/drawing/2014/main" id="{5D9958C9-9D94-4076-AF59-0E5A0053C567}"/>
              </a:ext>
            </a:extLst>
          </p:cNvPr>
          <p:cNvPicPr>
            <a:picLocks noChangeAspect="1"/>
          </p:cNvPicPr>
          <p:nvPr/>
        </p:nvPicPr>
        <p:blipFill>
          <a:blip r:embed="rId6"/>
          <a:stretch>
            <a:fillRect/>
          </a:stretch>
        </p:blipFill>
        <p:spPr>
          <a:xfrm rot="730484">
            <a:off x="5412964" y="3469632"/>
            <a:ext cx="2065504" cy="3124737"/>
          </a:xfrm>
          <a:prstGeom prst="rect">
            <a:avLst/>
          </a:prstGeom>
          <a:ln>
            <a:solidFill>
              <a:schemeClr val="tx1"/>
            </a:solidFill>
          </a:ln>
        </p:spPr>
      </p:pic>
      <p:pic>
        <p:nvPicPr>
          <p:cNvPr id="14" name="Picture 13">
            <a:extLst>
              <a:ext uri="{FF2B5EF4-FFF2-40B4-BE49-F238E27FC236}">
                <a16:creationId xmlns:a16="http://schemas.microsoft.com/office/drawing/2014/main" id="{09B8F6A3-E8A4-4EA0-88BE-5EE1FFBE6F73}"/>
              </a:ext>
            </a:extLst>
          </p:cNvPr>
          <p:cNvPicPr>
            <a:picLocks noChangeAspect="1"/>
          </p:cNvPicPr>
          <p:nvPr/>
        </p:nvPicPr>
        <p:blipFill>
          <a:blip r:embed="rId7"/>
          <a:stretch>
            <a:fillRect/>
          </a:stretch>
        </p:blipFill>
        <p:spPr>
          <a:xfrm rot="20860270">
            <a:off x="3130929" y="3277791"/>
            <a:ext cx="2363510" cy="3284785"/>
          </a:xfrm>
          <a:prstGeom prst="rect">
            <a:avLst/>
          </a:prstGeom>
        </p:spPr>
      </p:pic>
      <p:pic>
        <p:nvPicPr>
          <p:cNvPr id="2" name="Audio 1">
            <a:hlinkClick r:id="" action="ppaction://media"/>
            <a:extLst>
              <a:ext uri="{FF2B5EF4-FFF2-40B4-BE49-F238E27FC236}">
                <a16:creationId xmlns:a16="http://schemas.microsoft.com/office/drawing/2014/main" id="{CB864889-AB79-4B23-BBDC-F0F07586F4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4894749"/>
      </p:ext>
    </p:extLst>
  </p:cSld>
  <p:clrMapOvr>
    <a:masterClrMapping/>
  </p:clrMapOvr>
  <mc:AlternateContent xmlns:mc="http://schemas.openxmlformats.org/markup-compatibility/2006" xmlns:p14="http://schemas.microsoft.com/office/powerpoint/2010/main">
    <mc:Choice Requires="p14">
      <p:transition spd="slow" p14:dur="2000" advTm="91278"/>
    </mc:Choice>
    <mc:Fallback xmlns="">
      <p:transition spd="slow" advTm="91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C19C0A3-FA69-4E7C-828A-233D78AEB8F2}"/>
              </a:ext>
            </a:extLst>
          </p:cNvPr>
          <p:cNvSpPr/>
          <p:nvPr/>
        </p:nvSpPr>
        <p:spPr>
          <a:xfrm>
            <a:off x="2699792" y="2267464"/>
            <a:ext cx="1075928" cy="369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Picture 11">
            <a:extLst>
              <a:ext uri="{FF2B5EF4-FFF2-40B4-BE49-F238E27FC236}">
                <a16:creationId xmlns:a16="http://schemas.microsoft.com/office/drawing/2014/main" id="{381A4201-A608-410E-8424-4B3D0BC4246C}"/>
              </a:ext>
            </a:extLst>
          </p:cNvPr>
          <p:cNvPicPr>
            <a:picLocks noChangeAspect="1"/>
          </p:cNvPicPr>
          <p:nvPr/>
        </p:nvPicPr>
        <p:blipFill>
          <a:blip r:embed="rId5"/>
          <a:stretch>
            <a:fillRect/>
          </a:stretch>
        </p:blipFill>
        <p:spPr>
          <a:xfrm>
            <a:off x="0" y="0"/>
            <a:ext cx="2283195" cy="3244340"/>
          </a:xfrm>
          <a:prstGeom prst="rect">
            <a:avLst/>
          </a:prstGeom>
        </p:spPr>
      </p:pic>
      <p:pic>
        <p:nvPicPr>
          <p:cNvPr id="13" name="Picture 12">
            <a:extLst>
              <a:ext uri="{FF2B5EF4-FFF2-40B4-BE49-F238E27FC236}">
                <a16:creationId xmlns:a16="http://schemas.microsoft.com/office/drawing/2014/main" id="{D44BEC3F-6C39-4859-BE6C-0161402BA28F}"/>
              </a:ext>
            </a:extLst>
          </p:cNvPr>
          <p:cNvPicPr>
            <a:picLocks noChangeAspect="1"/>
          </p:cNvPicPr>
          <p:nvPr/>
        </p:nvPicPr>
        <p:blipFill>
          <a:blip r:embed="rId6"/>
          <a:stretch>
            <a:fillRect/>
          </a:stretch>
        </p:blipFill>
        <p:spPr>
          <a:xfrm>
            <a:off x="2288637" y="22668"/>
            <a:ext cx="2137961" cy="3221672"/>
          </a:xfrm>
          <a:prstGeom prst="rect">
            <a:avLst/>
          </a:prstGeom>
        </p:spPr>
      </p:pic>
      <p:pic>
        <p:nvPicPr>
          <p:cNvPr id="14" name="Picture 13">
            <a:extLst>
              <a:ext uri="{FF2B5EF4-FFF2-40B4-BE49-F238E27FC236}">
                <a16:creationId xmlns:a16="http://schemas.microsoft.com/office/drawing/2014/main" id="{4556EC57-ABDE-4106-AA3C-BA9EEFD7177E}"/>
              </a:ext>
            </a:extLst>
          </p:cNvPr>
          <p:cNvPicPr>
            <a:picLocks noChangeAspect="1"/>
          </p:cNvPicPr>
          <p:nvPr/>
        </p:nvPicPr>
        <p:blipFill>
          <a:blip r:embed="rId7"/>
          <a:stretch>
            <a:fillRect/>
          </a:stretch>
        </p:blipFill>
        <p:spPr>
          <a:xfrm>
            <a:off x="4426598" y="21955"/>
            <a:ext cx="2325878" cy="3222385"/>
          </a:xfrm>
          <a:prstGeom prst="rect">
            <a:avLst/>
          </a:prstGeom>
          <a:ln>
            <a:solidFill>
              <a:schemeClr val="bg1">
                <a:lumMod val="95000"/>
              </a:schemeClr>
            </a:solidFill>
          </a:ln>
        </p:spPr>
      </p:pic>
      <p:pic>
        <p:nvPicPr>
          <p:cNvPr id="15" name="Picture 14">
            <a:extLst>
              <a:ext uri="{FF2B5EF4-FFF2-40B4-BE49-F238E27FC236}">
                <a16:creationId xmlns:a16="http://schemas.microsoft.com/office/drawing/2014/main" id="{6BD378C6-5AD3-48F2-898A-CFEBECCCD8CB}"/>
              </a:ext>
            </a:extLst>
          </p:cNvPr>
          <p:cNvPicPr>
            <a:picLocks noChangeAspect="1"/>
          </p:cNvPicPr>
          <p:nvPr/>
        </p:nvPicPr>
        <p:blipFill>
          <a:blip r:embed="rId8"/>
          <a:stretch>
            <a:fillRect/>
          </a:stretch>
        </p:blipFill>
        <p:spPr>
          <a:xfrm>
            <a:off x="6885888" y="22668"/>
            <a:ext cx="2120175" cy="3221672"/>
          </a:xfrm>
          <a:prstGeom prst="rect">
            <a:avLst/>
          </a:prstGeom>
        </p:spPr>
      </p:pic>
      <p:pic>
        <p:nvPicPr>
          <p:cNvPr id="18" name="Picture 17">
            <a:extLst>
              <a:ext uri="{FF2B5EF4-FFF2-40B4-BE49-F238E27FC236}">
                <a16:creationId xmlns:a16="http://schemas.microsoft.com/office/drawing/2014/main" id="{BBC9814A-58FE-4DC0-879C-1F678F3A571F}"/>
              </a:ext>
            </a:extLst>
          </p:cNvPr>
          <p:cNvPicPr>
            <a:picLocks noChangeAspect="1"/>
          </p:cNvPicPr>
          <p:nvPr/>
        </p:nvPicPr>
        <p:blipFill>
          <a:blip r:embed="rId9"/>
          <a:stretch>
            <a:fillRect/>
          </a:stretch>
        </p:blipFill>
        <p:spPr>
          <a:xfrm>
            <a:off x="2411760" y="3264510"/>
            <a:ext cx="2258210" cy="3197466"/>
          </a:xfrm>
          <a:prstGeom prst="rect">
            <a:avLst/>
          </a:prstGeom>
        </p:spPr>
      </p:pic>
      <p:pic>
        <p:nvPicPr>
          <p:cNvPr id="20" name="Picture 19">
            <a:extLst>
              <a:ext uri="{FF2B5EF4-FFF2-40B4-BE49-F238E27FC236}">
                <a16:creationId xmlns:a16="http://schemas.microsoft.com/office/drawing/2014/main" id="{DCBBFD45-664B-4512-8962-043E9A7BE4EB}"/>
              </a:ext>
            </a:extLst>
          </p:cNvPr>
          <p:cNvPicPr>
            <a:picLocks noChangeAspect="1"/>
          </p:cNvPicPr>
          <p:nvPr/>
        </p:nvPicPr>
        <p:blipFill>
          <a:blip r:embed="rId10"/>
          <a:stretch>
            <a:fillRect/>
          </a:stretch>
        </p:blipFill>
        <p:spPr>
          <a:xfrm>
            <a:off x="4680924" y="3264511"/>
            <a:ext cx="2388455" cy="3197466"/>
          </a:xfrm>
          <a:prstGeom prst="rect">
            <a:avLst/>
          </a:prstGeom>
        </p:spPr>
      </p:pic>
      <p:pic>
        <p:nvPicPr>
          <p:cNvPr id="17" name="Picture 16">
            <a:extLst>
              <a:ext uri="{FF2B5EF4-FFF2-40B4-BE49-F238E27FC236}">
                <a16:creationId xmlns:a16="http://schemas.microsoft.com/office/drawing/2014/main" id="{466892E7-54E3-4A80-9E4E-57285DB0EA0E}"/>
              </a:ext>
            </a:extLst>
          </p:cNvPr>
          <p:cNvPicPr>
            <a:picLocks noChangeAspect="1"/>
          </p:cNvPicPr>
          <p:nvPr/>
        </p:nvPicPr>
        <p:blipFill>
          <a:blip r:embed="rId11"/>
          <a:stretch>
            <a:fillRect/>
          </a:stretch>
        </p:blipFill>
        <p:spPr>
          <a:xfrm>
            <a:off x="10905" y="3244340"/>
            <a:ext cx="2258210" cy="3179322"/>
          </a:xfrm>
          <a:prstGeom prst="rect">
            <a:avLst/>
          </a:prstGeom>
        </p:spPr>
      </p:pic>
      <p:pic>
        <p:nvPicPr>
          <p:cNvPr id="21" name="Picture 20">
            <a:extLst>
              <a:ext uri="{FF2B5EF4-FFF2-40B4-BE49-F238E27FC236}">
                <a16:creationId xmlns:a16="http://schemas.microsoft.com/office/drawing/2014/main" id="{9DF47E8E-0EFF-489E-8232-1130D2DD1BBA}"/>
              </a:ext>
            </a:extLst>
          </p:cNvPr>
          <p:cNvPicPr>
            <a:picLocks noChangeAspect="1"/>
          </p:cNvPicPr>
          <p:nvPr/>
        </p:nvPicPr>
        <p:blipFill>
          <a:blip r:embed="rId12"/>
          <a:stretch>
            <a:fillRect/>
          </a:stretch>
        </p:blipFill>
        <p:spPr>
          <a:xfrm>
            <a:off x="6902348" y="3217635"/>
            <a:ext cx="2237127" cy="3244341"/>
          </a:xfrm>
          <a:prstGeom prst="rect">
            <a:avLst/>
          </a:prstGeom>
        </p:spPr>
      </p:pic>
      <p:pic>
        <p:nvPicPr>
          <p:cNvPr id="2" name="Audio 1">
            <a:hlinkClick r:id="" action="ppaction://media"/>
            <a:extLst>
              <a:ext uri="{FF2B5EF4-FFF2-40B4-BE49-F238E27FC236}">
                <a16:creationId xmlns:a16="http://schemas.microsoft.com/office/drawing/2014/main" id="{45C50BB8-3B9F-4C82-AB4C-CF58B10DEB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6519151"/>
      </p:ext>
    </p:extLst>
  </p:cSld>
  <p:clrMapOvr>
    <a:masterClrMapping/>
  </p:clrMapOvr>
  <p:transition spd="slow" advTm="176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A30567-8DA8-4035-A9C8-0712BFD1D964}"/>
              </a:ext>
            </a:extLst>
          </p:cNvPr>
          <p:cNvSpPr>
            <a:spLocks noGrp="1"/>
          </p:cNvSpPr>
          <p:nvPr>
            <p:ph type="title"/>
          </p:nvPr>
        </p:nvSpPr>
        <p:spPr/>
        <p:txBody>
          <a:bodyPr/>
          <a:lstStyle/>
          <a:p>
            <a:r>
              <a:rPr lang="it-IT" altLang="en-US" dirty="0">
                <a:solidFill>
                  <a:srgbClr val="4F83BD"/>
                </a:solidFill>
              </a:rPr>
              <a:t>What is NOT a WHO guideline?</a:t>
            </a:r>
            <a:endParaRPr lang="en-US" dirty="0">
              <a:solidFill>
                <a:srgbClr val="4F83BD"/>
              </a:solidFill>
            </a:endParaRPr>
          </a:p>
        </p:txBody>
      </p:sp>
      <p:pic>
        <p:nvPicPr>
          <p:cNvPr id="4" name="Content Placeholder 3">
            <a:extLst>
              <a:ext uri="{FF2B5EF4-FFF2-40B4-BE49-F238E27FC236}">
                <a16:creationId xmlns:a16="http://schemas.microsoft.com/office/drawing/2014/main" id="{ABD4DD37-2F40-4223-9458-EA8219FCD977}"/>
              </a:ext>
            </a:extLst>
          </p:cNvPr>
          <p:cNvPicPr>
            <a:picLocks noGrp="1" noChangeAspect="1"/>
          </p:cNvPicPr>
          <p:nvPr>
            <p:ph sz="half" idx="1"/>
          </p:nvPr>
        </p:nvPicPr>
        <p:blipFill>
          <a:blip r:embed="rId5"/>
          <a:stretch>
            <a:fillRect/>
          </a:stretch>
        </p:blipFill>
        <p:spPr>
          <a:xfrm rot="20945341">
            <a:off x="402505" y="1118092"/>
            <a:ext cx="4068762" cy="3505611"/>
          </a:xfrm>
          <a:prstGeom prst="rect">
            <a:avLst/>
          </a:prstGeom>
        </p:spPr>
      </p:pic>
      <p:sp>
        <p:nvSpPr>
          <p:cNvPr id="6" name="Content Placeholder 5">
            <a:extLst>
              <a:ext uri="{FF2B5EF4-FFF2-40B4-BE49-F238E27FC236}">
                <a16:creationId xmlns:a16="http://schemas.microsoft.com/office/drawing/2014/main" id="{AA829757-5F7B-473E-A4B8-E6420BF5AF13}"/>
              </a:ext>
            </a:extLst>
          </p:cNvPr>
          <p:cNvSpPr>
            <a:spLocks noGrp="1"/>
          </p:cNvSpPr>
          <p:nvPr>
            <p:ph sz="half" idx="2"/>
          </p:nvPr>
        </p:nvSpPr>
        <p:spPr>
          <a:xfrm>
            <a:off x="4664074" y="1381125"/>
            <a:ext cx="4372421" cy="3272011"/>
          </a:xfrm>
        </p:spPr>
        <p:txBody>
          <a:bodyPr/>
          <a:lstStyle/>
          <a:p>
            <a:r>
              <a:rPr lang="en-US" sz="2600" dirty="0"/>
              <a:t>Food standards</a:t>
            </a:r>
          </a:p>
          <a:p>
            <a:r>
              <a:rPr lang="en-US" sz="2600" dirty="0" err="1"/>
              <a:t>Pharmacopia</a:t>
            </a:r>
            <a:endParaRPr lang="en-US" sz="2600" dirty="0"/>
          </a:p>
          <a:p>
            <a:r>
              <a:rPr lang="en-GB" sz="2600" dirty="0"/>
              <a:t>Standard operating procedures</a:t>
            </a:r>
          </a:p>
          <a:p>
            <a:r>
              <a:rPr lang="en-GB" sz="2600" dirty="0"/>
              <a:t>Evidence synthesis without recommendations</a:t>
            </a:r>
          </a:p>
          <a:p>
            <a:r>
              <a:rPr lang="en-GB" sz="2600" dirty="0"/>
              <a:t>‘How to' manuals.</a:t>
            </a:r>
            <a:r>
              <a:rPr lang="en-GB" dirty="0"/>
              <a:t> </a:t>
            </a:r>
            <a:endParaRPr lang="en-US" dirty="0"/>
          </a:p>
          <a:p>
            <a:endParaRPr lang="en-US" dirty="0"/>
          </a:p>
        </p:txBody>
      </p:sp>
      <p:pic>
        <p:nvPicPr>
          <p:cNvPr id="9" name="Picture 8" descr="A screenshot of a cell phone&#10;&#10;Description generated with very high confidence">
            <a:extLst>
              <a:ext uri="{FF2B5EF4-FFF2-40B4-BE49-F238E27FC236}">
                <a16:creationId xmlns:a16="http://schemas.microsoft.com/office/drawing/2014/main" id="{A5A159BA-573F-4F4A-B348-0C539A720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056" y="4149080"/>
            <a:ext cx="2036267" cy="2534772"/>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2ABE41DE-23D3-43FB-9B8F-F30196102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7830524"/>
      </p:ext>
    </p:extLst>
  </p:cSld>
  <p:clrMapOvr>
    <a:masterClrMapping/>
  </p:clrMapOvr>
  <mc:AlternateContent xmlns:mc="http://schemas.openxmlformats.org/markup-compatibility/2006" xmlns:p14="http://schemas.microsoft.com/office/powerpoint/2010/main">
    <mc:Choice Requires="p14">
      <p:transition spd="slow" p14:dur="2000" advTm="36726"/>
    </mc:Choice>
    <mc:Fallback xmlns="">
      <p:transition spd="slow" advTm="3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AA1C-5FF6-42A1-8DB3-8C85670A1D35}"/>
              </a:ext>
            </a:extLst>
          </p:cNvPr>
          <p:cNvSpPr>
            <a:spLocks noGrp="1"/>
          </p:cNvSpPr>
          <p:nvPr>
            <p:ph type="title"/>
          </p:nvPr>
        </p:nvSpPr>
        <p:spPr>
          <a:xfrm>
            <a:off x="337720" y="116632"/>
            <a:ext cx="8298511" cy="323165"/>
          </a:xfrm>
        </p:spPr>
        <p:txBody>
          <a:bodyPr/>
          <a:lstStyle/>
          <a:p>
            <a:r>
              <a:rPr lang="en-US" dirty="0"/>
              <a:t>Five draft categories for N&amp;S statements were identified</a:t>
            </a:r>
          </a:p>
        </p:txBody>
      </p:sp>
      <p:graphicFrame>
        <p:nvGraphicFramePr>
          <p:cNvPr id="3" name="Table 2">
            <a:extLst>
              <a:ext uri="{FF2B5EF4-FFF2-40B4-BE49-F238E27FC236}">
                <a16:creationId xmlns:a16="http://schemas.microsoft.com/office/drawing/2014/main" id="{541E16DB-2260-4774-86DC-580A91CDDB07}"/>
              </a:ext>
            </a:extLst>
          </p:cNvPr>
          <p:cNvGraphicFramePr>
            <a:graphicFrameLocks noGrp="1"/>
          </p:cNvGraphicFramePr>
          <p:nvPr>
            <p:extLst>
              <p:ext uri="{D42A27DB-BD31-4B8C-83A1-F6EECF244321}">
                <p14:modId xmlns:p14="http://schemas.microsoft.com/office/powerpoint/2010/main" val="435890936"/>
              </p:ext>
            </p:extLst>
          </p:nvPr>
        </p:nvGraphicFramePr>
        <p:xfrm>
          <a:off x="317435" y="458052"/>
          <a:ext cx="8431029" cy="6238458"/>
        </p:xfrm>
        <a:graphic>
          <a:graphicData uri="http://schemas.openxmlformats.org/drawingml/2006/table">
            <a:tbl>
              <a:tblPr firstRow="1" firstCol="1" bandRow="1">
                <a:tableStyleId>{69012ECD-51FC-41F1-AA8D-1B2483CD663E}</a:tableStyleId>
              </a:tblPr>
              <a:tblGrid>
                <a:gridCol w="2382357">
                  <a:extLst>
                    <a:ext uri="{9D8B030D-6E8A-4147-A177-3AD203B41FA5}">
                      <a16:colId xmlns:a16="http://schemas.microsoft.com/office/drawing/2014/main" val="118881766"/>
                    </a:ext>
                  </a:extLst>
                </a:gridCol>
                <a:gridCol w="2808312">
                  <a:extLst>
                    <a:ext uri="{9D8B030D-6E8A-4147-A177-3AD203B41FA5}">
                      <a16:colId xmlns:a16="http://schemas.microsoft.com/office/drawing/2014/main" val="3666111730"/>
                    </a:ext>
                  </a:extLst>
                </a:gridCol>
                <a:gridCol w="3240360">
                  <a:extLst>
                    <a:ext uri="{9D8B030D-6E8A-4147-A177-3AD203B41FA5}">
                      <a16:colId xmlns:a16="http://schemas.microsoft.com/office/drawing/2014/main" val="3967554431"/>
                    </a:ext>
                  </a:extLst>
                </a:gridCol>
              </a:tblGrid>
              <a:tr h="608582">
                <a:tc>
                  <a:txBody>
                    <a:bodyPr/>
                    <a:lstStyle/>
                    <a:p>
                      <a:pPr marL="0" marR="0" algn="ctr">
                        <a:lnSpc>
                          <a:spcPct val="90000"/>
                        </a:lnSpc>
                        <a:spcBef>
                          <a:spcPts val="0"/>
                        </a:spcBef>
                        <a:spcAft>
                          <a:spcPts val="0"/>
                        </a:spcAft>
                      </a:pPr>
                      <a:r>
                        <a:rPr lang="en-US" sz="1200" dirty="0">
                          <a:effectLst/>
                        </a:rPr>
                        <a:t>STATEMENT TYPE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ctr">
                        <a:lnSpc>
                          <a:spcPct val="90000"/>
                        </a:lnSpc>
                        <a:spcBef>
                          <a:spcPts val="0"/>
                        </a:spcBef>
                        <a:spcAft>
                          <a:spcPts val="0"/>
                        </a:spcAft>
                      </a:pPr>
                      <a:r>
                        <a:rPr lang="en-US" sz="1200" dirty="0">
                          <a:effectLst/>
                        </a:rPr>
                        <a:t>PURPOSE OF STATEMENT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ctr">
                        <a:lnSpc>
                          <a:spcPct val="90000"/>
                        </a:lnSpc>
                        <a:spcBef>
                          <a:spcPts val="0"/>
                        </a:spcBef>
                        <a:spcAft>
                          <a:spcPts val="0"/>
                        </a:spcAft>
                      </a:pPr>
                      <a:r>
                        <a:rPr lang="en-US" sz="1200" dirty="0">
                          <a:effectLst/>
                        </a:rPr>
                        <a:t>METHODS/INPUTS INTO DEVELOPING THE STATEMENT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extLst>
                  <a:ext uri="{0D108BD9-81ED-4DB2-BD59-A6C34878D82A}">
                    <a16:rowId xmlns:a16="http://schemas.microsoft.com/office/drawing/2014/main" val="1858816056"/>
                  </a:ext>
                </a:extLst>
              </a:tr>
              <a:tr h="860408">
                <a:tc>
                  <a:txBody>
                    <a:bodyPr/>
                    <a:lstStyle/>
                    <a:p>
                      <a:pPr marL="17780" marR="0" algn="l">
                        <a:lnSpc>
                          <a:spcPct val="90000"/>
                        </a:lnSpc>
                        <a:spcBef>
                          <a:spcPts val="0"/>
                        </a:spcBef>
                        <a:spcAft>
                          <a:spcPts val="0"/>
                        </a:spcAft>
                      </a:pPr>
                      <a:r>
                        <a:rPr lang="en-US" sz="1800" dirty="0">
                          <a:effectLst/>
                        </a:rPr>
                        <a:t>GOAL-SETTING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l">
                        <a:lnSpc>
                          <a:spcPct val="90000"/>
                        </a:lnSpc>
                        <a:spcBef>
                          <a:spcPts val="0"/>
                        </a:spcBef>
                        <a:spcAft>
                          <a:spcPts val="0"/>
                        </a:spcAft>
                      </a:pPr>
                      <a:r>
                        <a:rPr lang="en-US" sz="1800" dirty="0">
                          <a:effectLst/>
                        </a:rPr>
                        <a:t>Set goals or targets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171450" marR="0" indent="-171450" algn="l">
                        <a:lnSpc>
                          <a:spcPct val="90000"/>
                        </a:lnSpc>
                        <a:spcBef>
                          <a:spcPts val="0"/>
                        </a:spcBef>
                        <a:spcAft>
                          <a:spcPts val="0"/>
                        </a:spcAft>
                        <a:buFont typeface="Arial" panose="020B0604020202020204" pitchFamily="34" charset="0"/>
                        <a:buChar char="•"/>
                      </a:pPr>
                      <a:r>
                        <a:rPr lang="en-US" sz="1800" dirty="0">
                          <a:effectLst/>
                        </a:rPr>
                        <a:t>Data </a:t>
                      </a:r>
                    </a:p>
                    <a:p>
                      <a:pPr marL="171450" marR="0" indent="-171450" algn="l">
                        <a:lnSpc>
                          <a:spcPct val="90000"/>
                        </a:lnSpc>
                        <a:spcBef>
                          <a:spcPts val="0"/>
                        </a:spcBef>
                        <a:spcAft>
                          <a:spcPts val="0"/>
                        </a:spcAft>
                        <a:buFont typeface="Arial" panose="020B0604020202020204" pitchFamily="34" charset="0"/>
                        <a:buChar char="•"/>
                      </a:pPr>
                      <a:r>
                        <a:rPr lang="en-US" sz="1800" dirty="0">
                          <a:effectLst/>
                        </a:rPr>
                        <a:t>Other information (public health priorities and feasibility)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extLst>
                  <a:ext uri="{0D108BD9-81ED-4DB2-BD59-A6C34878D82A}">
                    <a16:rowId xmlns:a16="http://schemas.microsoft.com/office/drawing/2014/main" val="3864104696"/>
                  </a:ext>
                </a:extLst>
              </a:tr>
              <a:tr h="860408">
                <a:tc>
                  <a:txBody>
                    <a:bodyPr/>
                    <a:lstStyle/>
                    <a:p>
                      <a:pPr marL="36195" marR="0" algn="l">
                        <a:lnSpc>
                          <a:spcPct val="90000"/>
                        </a:lnSpc>
                        <a:spcBef>
                          <a:spcPts val="0"/>
                        </a:spcBef>
                        <a:spcAft>
                          <a:spcPts val="0"/>
                        </a:spcAft>
                      </a:pPr>
                      <a:r>
                        <a:rPr lang="en-US" sz="1800" dirty="0">
                          <a:effectLst/>
                        </a:rPr>
                        <a:t>RECOMMENDATIONS AND POLICIES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l">
                        <a:lnSpc>
                          <a:spcPct val="90000"/>
                        </a:lnSpc>
                        <a:spcBef>
                          <a:spcPts val="0"/>
                        </a:spcBef>
                        <a:spcAft>
                          <a:spcPts val="0"/>
                        </a:spcAft>
                      </a:pPr>
                      <a:r>
                        <a:rPr lang="en-US" sz="1800" dirty="0">
                          <a:effectLst/>
                        </a:rPr>
                        <a:t>Tell the user what to do; can be explicit (actionable) or higher-level (policy statements)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lvl="0" indent="0" algn="l" defTabSz="699722"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800" dirty="0">
                          <a:effectLst/>
                        </a:rPr>
                        <a:t>Evidence (systematic review or not) of </a:t>
                      </a:r>
                    </a:p>
                    <a:p>
                      <a:pPr marL="285750" marR="0" indent="-285750" algn="l">
                        <a:lnSpc>
                          <a:spcPct val="90000"/>
                        </a:lnSpc>
                        <a:spcBef>
                          <a:spcPts val="0"/>
                        </a:spcBef>
                        <a:spcAft>
                          <a:spcPts val="0"/>
                        </a:spcAft>
                        <a:buFont typeface="Arial" panose="020B0604020202020204" pitchFamily="34" charset="0"/>
                        <a:buChar char="•"/>
                      </a:pPr>
                      <a:r>
                        <a:rPr lang="en-US" sz="1800" dirty="0">
                          <a:effectLst/>
                        </a:rPr>
                        <a:t>benefits and harms</a:t>
                      </a:r>
                    </a:p>
                    <a:p>
                      <a:pPr marL="285750" marR="0" indent="-285750" algn="l">
                        <a:lnSpc>
                          <a:spcPct val="90000"/>
                        </a:lnSpc>
                        <a:spcBef>
                          <a:spcPts val="0"/>
                        </a:spcBef>
                        <a:spcAft>
                          <a:spcPts val="0"/>
                        </a:spcAft>
                        <a:buFont typeface="Arial" panose="020B0604020202020204" pitchFamily="34" charset="0"/>
                        <a:buChar char="•"/>
                      </a:pPr>
                      <a:r>
                        <a:rPr lang="en-US" sz="1800" dirty="0">
                          <a:effectLst/>
                        </a:rPr>
                        <a:t>other considerations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extLst>
                  <a:ext uri="{0D108BD9-81ED-4DB2-BD59-A6C34878D82A}">
                    <a16:rowId xmlns:a16="http://schemas.microsoft.com/office/drawing/2014/main" val="340526711"/>
                  </a:ext>
                </a:extLst>
              </a:tr>
              <a:tr h="860408">
                <a:tc>
                  <a:txBody>
                    <a:bodyPr/>
                    <a:lstStyle/>
                    <a:p>
                      <a:pPr marL="36195" marR="0" algn="l">
                        <a:lnSpc>
                          <a:spcPct val="90000"/>
                        </a:lnSpc>
                        <a:spcBef>
                          <a:spcPts val="0"/>
                        </a:spcBef>
                        <a:spcAft>
                          <a:spcPts val="0"/>
                        </a:spcAft>
                      </a:pPr>
                      <a:r>
                        <a:rPr lang="en-US" sz="1800" dirty="0">
                          <a:effectLst/>
                        </a:rPr>
                        <a:t>IMPLEMENTATION GUIDANCE AND TOOLS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l">
                        <a:lnSpc>
                          <a:spcPct val="90000"/>
                        </a:lnSpc>
                        <a:spcBef>
                          <a:spcPts val="0"/>
                        </a:spcBef>
                        <a:spcAft>
                          <a:spcPts val="0"/>
                        </a:spcAft>
                      </a:pPr>
                      <a:r>
                        <a:rPr lang="en-US" sz="1800" dirty="0">
                          <a:effectLst/>
                        </a:rPr>
                        <a:t>Tells the end-user how to implement a recommended intervention/process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171450" marR="0" indent="-171450" algn="l">
                        <a:lnSpc>
                          <a:spcPct val="90000"/>
                        </a:lnSpc>
                        <a:spcBef>
                          <a:spcPts val="0"/>
                        </a:spcBef>
                        <a:spcAft>
                          <a:spcPts val="0"/>
                        </a:spcAft>
                        <a:buFont typeface="Arial" panose="020B0604020202020204" pitchFamily="34" charset="0"/>
                        <a:buChar char="•"/>
                      </a:pPr>
                      <a:r>
                        <a:rPr lang="en-US" sz="1800" dirty="0">
                          <a:effectLst/>
                        </a:rPr>
                        <a:t>Experience</a:t>
                      </a:r>
                    </a:p>
                    <a:p>
                      <a:pPr marL="171450" marR="0" indent="-171450" algn="l">
                        <a:lnSpc>
                          <a:spcPct val="90000"/>
                        </a:lnSpc>
                        <a:spcBef>
                          <a:spcPts val="0"/>
                        </a:spcBef>
                        <a:spcAft>
                          <a:spcPts val="0"/>
                        </a:spcAft>
                        <a:buFont typeface="Arial" panose="020B0604020202020204" pitchFamily="34" charset="0"/>
                        <a:buChar char="•"/>
                      </a:pPr>
                      <a:r>
                        <a:rPr lang="en-US" sz="1800" dirty="0">
                          <a:effectLst/>
                        </a:rPr>
                        <a:t>Evidence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extLst>
                  <a:ext uri="{0D108BD9-81ED-4DB2-BD59-A6C34878D82A}">
                    <a16:rowId xmlns:a16="http://schemas.microsoft.com/office/drawing/2014/main" val="4072241212"/>
                  </a:ext>
                </a:extLst>
              </a:tr>
              <a:tr h="860408">
                <a:tc>
                  <a:txBody>
                    <a:bodyPr/>
                    <a:lstStyle/>
                    <a:p>
                      <a:pPr marL="36195" marR="0" algn="l">
                        <a:lnSpc>
                          <a:spcPct val="90000"/>
                        </a:lnSpc>
                        <a:spcBef>
                          <a:spcPts val="0"/>
                        </a:spcBef>
                        <a:spcAft>
                          <a:spcPts val="0"/>
                        </a:spcAft>
                      </a:pPr>
                      <a:r>
                        <a:rPr lang="en-US" sz="1800" dirty="0">
                          <a:effectLst/>
                        </a:rPr>
                        <a:t>DATA COLLECTION GUIDANCE AND TOOLS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l">
                        <a:lnSpc>
                          <a:spcPct val="90000"/>
                        </a:lnSpc>
                        <a:spcBef>
                          <a:spcPts val="0"/>
                        </a:spcBef>
                        <a:spcAft>
                          <a:spcPts val="0"/>
                        </a:spcAft>
                      </a:pPr>
                      <a:r>
                        <a:rPr lang="en-US" sz="1800" dirty="0">
                          <a:effectLst/>
                        </a:rPr>
                        <a:t>Tell the end-user what information to collect and how; how to analyze, synthesize data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171450" marR="0" indent="-171450" algn="l">
                        <a:lnSpc>
                          <a:spcPct val="90000"/>
                        </a:lnSpc>
                        <a:spcBef>
                          <a:spcPts val="0"/>
                        </a:spcBef>
                        <a:spcAft>
                          <a:spcPts val="0"/>
                        </a:spcAft>
                        <a:buFont typeface="Arial" panose="020B0604020202020204" pitchFamily="34" charset="0"/>
                        <a:buChar char="•"/>
                      </a:pPr>
                      <a:r>
                        <a:rPr lang="en-US" sz="1800" dirty="0">
                          <a:effectLst/>
                        </a:rPr>
                        <a:t>Experience</a:t>
                      </a:r>
                    </a:p>
                    <a:p>
                      <a:pPr marL="171450" marR="0" indent="-171450" algn="l">
                        <a:lnSpc>
                          <a:spcPct val="90000"/>
                        </a:lnSpc>
                        <a:spcBef>
                          <a:spcPts val="0"/>
                        </a:spcBef>
                        <a:spcAft>
                          <a:spcPts val="0"/>
                        </a:spcAft>
                        <a:buFont typeface="Arial" panose="020B0604020202020204" pitchFamily="34" charset="0"/>
                        <a:buChar char="•"/>
                      </a:pPr>
                      <a:r>
                        <a:rPr lang="en-US" sz="1800" dirty="0">
                          <a:effectLst/>
                        </a:rPr>
                        <a:t>Evidence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extLst>
                  <a:ext uri="{0D108BD9-81ED-4DB2-BD59-A6C34878D82A}">
                    <a16:rowId xmlns:a16="http://schemas.microsoft.com/office/drawing/2014/main" val="1192399318"/>
                  </a:ext>
                </a:extLst>
              </a:tr>
              <a:tr h="1524346">
                <a:tc>
                  <a:txBody>
                    <a:bodyPr/>
                    <a:lstStyle/>
                    <a:p>
                      <a:pPr marL="36195" marR="0" algn="l">
                        <a:lnSpc>
                          <a:spcPct val="90000"/>
                        </a:lnSpc>
                        <a:spcBef>
                          <a:spcPts val="0"/>
                        </a:spcBef>
                        <a:spcAft>
                          <a:spcPts val="0"/>
                        </a:spcAft>
                      </a:pPr>
                      <a:r>
                        <a:rPr lang="en-US" sz="1800" dirty="0">
                          <a:effectLst/>
                        </a:rPr>
                        <a:t>CLASSIFICATIONS AND STANDARDS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0" marR="0" algn="l">
                        <a:lnSpc>
                          <a:spcPct val="90000"/>
                        </a:lnSpc>
                        <a:spcBef>
                          <a:spcPts val="0"/>
                        </a:spcBef>
                        <a:spcAft>
                          <a:spcPts val="0"/>
                        </a:spcAft>
                      </a:pPr>
                      <a:r>
                        <a:rPr lang="en-US" sz="1800" kern="1200" dirty="0">
                          <a:solidFill>
                            <a:schemeClr val="tx1"/>
                          </a:solidFill>
                          <a:effectLst/>
                          <a:latin typeface="+mn-lt"/>
                          <a:ea typeface="+mn-ea"/>
                          <a:cs typeface="+mn-cs"/>
                        </a:rPr>
                        <a:t>Sets thresholds or standards; establishes categories or labels; makes assessments </a:t>
                      </a:r>
                      <a:r>
                        <a:rPr lang="en-US" sz="1800" dirty="0">
                          <a:effectLst/>
                        </a:rPr>
                        <a:t>based on threshold(s)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0" marR="34290" marT="34290" marB="34290" anchor="ctr"/>
                </a:tc>
                <a:tc>
                  <a:txBody>
                    <a:bodyPr/>
                    <a:lstStyle/>
                    <a:p>
                      <a:pPr marL="171450" marR="0" indent="-171450" algn="l">
                        <a:lnSpc>
                          <a:spcPct val="90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Systematic</a:t>
                      </a:r>
                      <a:r>
                        <a:rPr lang="en-US" sz="1800" dirty="0">
                          <a:effectLst/>
                        </a:rPr>
                        <a:t> review of </a:t>
                      </a:r>
                    </a:p>
                    <a:p>
                      <a:pPr marL="521311" marR="0" lvl="1" indent="-171450" algn="l">
                        <a:lnSpc>
                          <a:spcPct val="90000"/>
                        </a:lnSpc>
                        <a:spcBef>
                          <a:spcPts val="0"/>
                        </a:spcBef>
                        <a:spcAft>
                          <a:spcPts val="0"/>
                        </a:spcAft>
                        <a:buFont typeface="Arial" panose="020B0604020202020204" pitchFamily="34" charset="0"/>
                        <a:buChar char="•"/>
                      </a:pPr>
                      <a:r>
                        <a:rPr lang="en-US" sz="1800" dirty="0">
                          <a:effectLst/>
                        </a:rPr>
                        <a:t>benefits and harms </a:t>
                      </a:r>
                    </a:p>
                    <a:p>
                      <a:pPr marL="521311" marR="0" lvl="1" indent="-171450" algn="l">
                        <a:lnSpc>
                          <a:spcPct val="90000"/>
                        </a:lnSpc>
                        <a:spcBef>
                          <a:spcPts val="0"/>
                        </a:spcBef>
                        <a:spcAft>
                          <a:spcPts val="0"/>
                        </a:spcAft>
                        <a:buFont typeface="Arial" panose="020B0604020202020204" pitchFamily="34" charset="0"/>
                        <a:buChar char="•"/>
                      </a:pPr>
                      <a:r>
                        <a:rPr lang="en-US" sz="1800" dirty="0">
                          <a:effectLst/>
                        </a:rPr>
                        <a:t>dose-response</a:t>
                      </a:r>
                    </a:p>
                    <a:p>
                      <a:pPr marL="521311" marR="0" lvl="1" indent="-171450" algn="l">
                        <a:lnSpc>
                          <a:spcPct val="90000"/>
                        </a:lnSpc>
                        <a:spcBef>
                          <a:spcPts val="0"/>
                        </a:spcBef>
                        <a:spcAft>
                          <a:spcPts val="0"/>
                        </a:spcAft>
                        <a:buFont typeface="Arial" panose="020B0604020202020204" pitchFamily="34" charset="0"/>
                        <a:buChar char="•"/>
                      </a:pPr>
                      <a:r>
                        <a:rPr lang="en-US" sz="1800" dirty="0">
                          <a:effectLst/>
                        </a:rPr>
                        <a:t>mechanistic and animal data </a:t>
                      </a:r>
                    </a:p>
                    <a:p>
                      <a:pPr marL="171450" marR="0" lvl="0" indent="-171450" algn="l">
                        <a:lnSpc>
                          <a:spcPct val="90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Acceptability, feasibility, </a:t>
                      </a:r>
                    </a:p>
                    <a:p>
                      <a:pPr marL="171450" marR="0" lvl="0" indent="-171450" algn="l">
                        <a:lnSpc>
                          <a:spcPct val="90000"/>
                        </a:lnSpc>
                        <a:spcBef>
                          <a:spcPts val="0"/>
                        </a:spcBef>
                        <a:spcAft>
                          <a:spcPts val="0"/>
                        </a:spcAft>
                        <a:buFont typeface="Arial" panose="020B0604020202020204" pitchFamily="34" charset="0"/>
                        <a:buChar char="•"/>
                      </a:pPr>
                      <a:r>
                        <a:rPr lang="en-US" sz="1800" kern="1200" dirty="0">
                          <a:solidFill>
                            <a:schemeClr val="tx1"/>
                          </a:solidFill>
                          <a:effectLst/>
                          <a:latin typeface="+mn-lt"/>
                          <a:ea typeface="+mn-ea"/>
                          <a:cs typeface="+mn-cs"/>
                        </a:rPr>
                        <a:t>logic</a:t>
                      </a:r>
                      <a:endParaRPr lang="en-GB" sz="1800" kern="1200" dirty="0">
                        <a:solidFill>
                          <a:schemeClr val="tx1"/>
                        </a:solidFill>
                        <a:effectLst/>
                        <a:latin typeface="+mn-lt"/>
                        <a:ea typeface="+mn-ea"/>
                        <a:cs typeface="+mn-cs"/>
                      </a:endParaRPr>
                    </a:p>
                  </a:txBody>
                  <a:tcPr marL="34290" marR="34290" marT="34290" marB="34290" anchor="ctr"/>
                </a:tc>
                <a:extLst>
                  <a:ext uri="{0D108BD9-81ED-4DB2-BD59-A6C34878D82A}">
                    <a16:rowId xmlns:a16="http://schemas.microsoft.com/office/drawing/2014/main" val="2643053269"/>
                  </a:ext>
                </a:extLst>
              </a:tr>
            </a:tbl>
          </a:graphicData>
        </a:graphic>
      </p:graphicFrame>
      <p:pic>
        <p:nvPicPr>
          <p:cNvPr id="4" name="Audio 3">
            <a:hlinkClick r:id="" action="ppaction://media"/>
            <a:extLst>
              <a:ext uri="{FF2B5EF4-FFF2-40B4-BE49-F238E27FC236}">
                <a16:creationId xmlns:a16="http://schemas.microsoft.com/office/drawing/2014/main" id="{F3ADDFF1-204C-44DA-B561-1C88FB8BF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6540332"/>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a:p>
        </p:txBody>
      </p:sp>
      <p:sp>
        <p:nvSpPr>
          <p:cNvPr id="7" name="Text Placeholder 6"/>
          <p:cNvSpPr>
            <a:spLocks noGrp="1"/>
          </p:cNvSpPr>
          <p:nvPr>
            <p:ph type="body" sz="half" idx="2"/>
          </p:nvPr>
        </p:nvSpPr>
        <p:spPr/>
        <p:txBody>
          <a:bodyPr/>
          <a:lstStyle/>
          <a:p>
            <a:endParaRPr lang="en-CA"/>
          </a:p>
        </p:txBody>
      </p:sp>
      <p:sp>
        <p:nvSpPr>
          <p:cNvPr id="6" name="Picture Placeholder 5"/>
          <p:cNvSpPr>
            <a:spLocks noGrp="1"/>
          </p:cNvSpPr>
          <p:nvPr>
            <p:ph type="pic" idx="1"/>
          </p:nvPr>
        </p:nvSpPr>
        <p:spPr/>
      </p:sp>
      <p:pic>
        <p:nvPicPr>
          <p:cNvPr id="4"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04162"/>
            <a:ext cx="9144000" cy="6125450"/>
          </a:xfrm>
          <a:prstGeom prst="rect">
            <a:avLst/>
          </a:prstGeom>
          <a:noFill/>
          <a:ln w="9525">
            <a:noFill/>
            <a:miter lim="800000"/>
            <a:headEnd/>
            <a:tailEnd/>
          </a:ln>
        </p:spPr>
      </p:pic>
      <p:sp>
        <p:nvSpPr>
          <p:cNvPr id="11" name="Rounded Rectangle 10"/>
          <p:cNvSpPr/>
          <p:nvPr/>
        </p:nvSpPr>
        <p:spPr>
          <a:xfrm>
            <a:off x="1655676" y="3483006"/>
            <a:ext cx="5886654" cy="15121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CA" sz="1800" dirty="0">
                <a:solidFill>
                  <a:schemeClr val="tx2"/>
                </a:solidFill>
              </a:rPr>
              <a:t>“...none reported using concise summaries of findings ...for the most important outcomes (benefits, harms, and costs) of each option being considered...”</a:t>
            </a:r>
          </a:p>
        </p:txBody>
      </p:sp>
      <p:sp>
        <p:nvSpPr>
          <p:cNvPr id="2" name="Rectangle 1">
            <a:extLst>
              <a:ext uri="{FF2B5EF4-FFF2-40B4-BE49-F238E27FC236}">
                <a16:creationId xmlns:a16="http://schemas.microsoft.com/office/drawing/2014/main" id="{AA6C4FA5-95D8-424E-9CCA-B11863AC94C5}"/>
              </a:ext>
            </a:extLst>
          </p:cNvPr>
          <p:cNvSpPr/>
          <p:nvPr/>
        </p:nvSpPr>
        <p:spPr>
          <a:xfrm>
            <a:off x="395536" y="181212"/>
            <a:ext cx="7313730" cy="1169551"/>
          </a:xfrm>
          <a:prstGeom prst="rect">
            <a:avLst/>
          </a:prstGeom>
        </p:spPr>
        <p:txBody>
          <a:bodyPr wrap="square">
            <a:spAutoFit/>
          </a:bodyPr>
          <a:lstStyle/>
          <a:p>
            <a:pPr algn="ctr"/>
            <a:r>
              <a:rPr lang="en-US" sz="3500" dirty="0">
                <a:solidFill>
                  <a:srgbClr val="4F83BD"/>
                </a:solidFill>
              </a:rPr>
              <a:t>Pre-2007: Use of evidence in WHO recommendations</a:t>
            </a:r>
            <a:endParaRPr lang="en-US" sz="3500" dirty="0"/>
          </a:p>
        </p:txBody>
      </p:sp>
      <p:pic>
        <p:nvPicPr>
          <p:cNvPr id="3" name="Audio 2">
            <a:hlinkClick r:id="" action="ppaction://media"/>
            <a:extLst>
              <a:ext uri="{FF2B5EF4-FFF2-40B4-BE49-F238E27FC236}">
                <a16:creationId xmlns:a16="http://schemas.microsoft.com/office/drawing/2014/main" id="{C9B5CAD6-F70C-41E6-9591-71131AF6C6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3078947"/>
      </p:ext>
    </p:extLst>
  </p:cSld>
  <p:clrMapOvr>
    <a:masterClrMapping/>
  </p:clrMapOvr>
  <mc:AlternateContent xmlns:mc="http://schemas.openxmlformats.org/markup-compatibility/2006" xmlns:p14="http://schemas.microsoft.com/office/powerpoint/2010/main">
    <mc:Choice Requires="p14">
      <p:transition spd="slow" p14:dur="2000" advTm="47569"/>
    </mc:Choice>
    <mc:Fallback xmlns="">
      <p:transition spd="slow" advTm="4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rgbClr val="4F83BD"/>
                </a:solidFill>
              </a:rPr>
              <a:t>WHO Guideline Development </a:t>
            </a:r>
            <a:br>
              <a:rPr lang="en-GB" sz="4000" dirty="0">
                <a:solidFill>
                  <a:srgbClr val="4F83BD"/>
                </a:solidFill>
              </a:rPr>
            </a:br>
            <a:r>
              <a:rPr lang="en-GB" sz="4000" dirty="0">
                <a:solidFill>
                  <a:srgbClr val="4F83BD"/>
                </a:solidFill>
              </a:rPr>
              <a:t>Process</a:t>
            </a:r>
          </a:p>
        </p:txBody>
      </p:sp>
      <p:sp>
        <p:nvSpPr>
          <p:cNvPr id="3" name="Content Placeholder 2"/>
          <p:cNvSpPr>
            <a:spLocks noGrp="1"/>
          </p:cNvSpPr>
          <p:nvPr>
            <p:ph idx="1"/>
          </p:nvPr>
        </p:nvSpPr>
        <p:spPr>
          <a:xfrm>
            <a:off x="119731" y="1340768"/>
            <a:ext cx="8722346" cy="4824536"/>
          </a:xfrm>
        </p:spPr>
        <p:txBody>
          <a:bodyPr/>
          <a:lstStyle/>
          <a:p>
            <a:pPr marL="0" indent="0">
              <a:spcBef>
                <a:spcPts val="855"/>
              </a:spcBef>
              <a:buSzPct val="50000"/>
              <a:buNone/>
            </a:pPr>
            <a:endParaRPr lang="en-US" altLang="en-US" dirty="0"/>
          </a:p>
          <a:p>
            <a:pPr marL="0" indent="0">
              <a:spcBef>
                <a:spcPts val="855"/>
              </a:spcBef>
              <a:buSzPct val="50000"/>
              <a:buNone/>
            </a:pPr>
            <a:endParaRPr lang="en-US" altLang="en-US" dirty="0"/>
          </a:p>
          <a:p>
            <a:pPr marL="0" lvl="3" indent="0" algn="ctr">
              <a:buNone/>
            </a:pPr>
            <a:endParaRPr lang="en-US" dirty="0">
              <a:ea typeface="+mn-ea"/>
            </a:endParaRPr>
          </a:p>
          <a:p>
            <a:pPr marL="0" lvl="3" indent="0" algn="ctr">
              <a:buNone/>
            </a:pPr>
            <a:endParaRPr lang="en-US" sz="2400" b="1" kern="1200" dirty="0">
              <a:solidFill>
                <a:srgbClr val="04A4EC">
                  <a:lumMod val="100000"/>
                </a:srgbClr>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ea typeface="+mn-ea"/>
              <a:cs typeface="Arial" charset="0"/>
            </a:endParaRPr>
          </a:p>
          <a:p>
            <a:pPr marL="0" lvl="3" indent="0" algn="ctr">
              <a:buNone/>
            </a:pPr>
            <a:r>
              <a:rPr lang="en-US" sz="2400" b="1" kern="1200" dirty="0">
                <a:solidFill>
                  <a:srgbClr val="04A4EC">
                    <a:lumMod val="100000"/>
                  </a:srgbClr>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ea typeface="+mn-ea"/>
                <a:cs typeface="Arial" charset="0"/>
              </a:rPr>
              <a:t>Review</a:t>
            </a:r>
          </a:p>
          <a:p>
            <a:pPr marL="0" lvl="3" indent="0" algn="ctr">
              <a:buNone/>
            </a:pPr>
            <a:r>
              <a:rPr lang="en-US" sz="2400" b="1" kern="1200" dirty="0">
                <a:solidFill>
                  <a:srgbClr val="04A4EC">
                    <a:lumMod val="100000"/>
                  </a:srgbClr>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ea typeface="+mn-ea"/>
                <a:cs typeface="Arial" charset="0"/>
              </a:rPr>
              <a:t>(Guideline Review </a:t>
            </a:r>
          </a:p>
          <a:p>
            <a:pPr marL="0" lvl="3" indent="0" algn="ctr">
              <a:buNone/>
            </a:pPr>
            <a:r>
              <a:rPr lang="en-US" sz="2400" b="1" kern="1200" dirty="0">
                <a:solidFill>
                  <a:srgbClr val="04A4EC">
                    <a:lumMod val="100000"/>
                  </a:srgbClr>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Calibri" panose="020F0502020204030204" pitchFamily="34" charset="0"/>
                <a:ea typeface="+mn-ea"/>
                <a:cs typeface="Arial" charset="0"/>
              </a:rPr>
              <a:t>Committee) </a:t>
            </a:r>
            <a:endParaRPr lang="en-US" altLang="en-US" dirty="0"/>
          </a:p>
          <a:p>
            <a:pPr marL="0" indent="0" algn="ctr">
              <a:buNone/>
            </a:pPr>
            <a:r>
              <a:rPr lang="en-US" altLang="en-US" dirty="0"/>
              <a:t>“</a:t>
            </a:r>
            <a:r>
              <a:rPr lang="en-US" sz="2800" i="1" dirty="0"/>
              <a:t>to ensure that WHO guidelines meet the highest international standards and contain </a:t>
            </a:r>
            <a:r>
              <a:rPr lang="en-US" sz="2800" b="1" i="1" dirty="0"/>
              <a:t>trustworthy</a:t>
            </a:r>
            <a:r>
              <a:rPr lang="en-US" sz="2800" i="1" dirty="0"/>
              <a:t> and </a:t>
            </a:r>
            <a:r>
              <a:rPr lang="en-US" sz="2800" b="1" i="1" dirty="0"/>
              <a:t>implementable</a:t>
            </a:r>
            <a:r>
              <a:rPr lang="en-US" sz="2800" i="1" dirty="0"/>
              <a:t> recommendations</a:t>
            </a:r>
            <a:r>
              <a:rPr lang="en-US" sz="2800" dirty="0"/>
              <a:t>”. </a:t>
            </a:r>
            <a:endParaRPr lang="en-US" altLang="en-US" sz="2800" dirty="0"/>
          </a:p>
          <a:p>
            <a:pPr marL="0" indent="0">
              <a:buSzPct val="80000"/>
              <a:buNone/>
            </a:pPr>
            <a:endParaRPr lang="en-GB" sz="2736" dirty="0"/>
          </a:p>
          <a:p>
            <a:endParaRPr lang="en-GB" dirty="0"/>
          </a:p>
        </p:txBody>
      </p:sp>
      <p:sp>
        <p:nvSpPr>
          <p:cNvPr id="12" name="Oval 11">
            <a:extLst>
              <a:ext uri="{FF2B5EF4-FFF2-40B4-BE49-F238E27FC236}">
                <a16:creationId xmlns:a16="http://schemas.microsoft.com/office/drawing/2014/main" id="{6236E42C-ABFB-4033-8116-99B424FC020C}"/>
              </a:ext>
            </a:extLst>
          </p:cNvPr>
          <p:cNvSpPr>
            <a:spLocks noChangeAspect="1"/>
          </p:cNvSpPr>
          <p:nvPr/>
        </p:nvSpPr>
        <p:spPr>
          <a:xfrm>
            <a:off x="291477" y="1423624"/>
            <a:ext cx="1542487" cy="1542488"/>
          </a:xfrm>
          <a:prstGeom prst="ellipse">
            <a:avLst/>
          </a:prstGeom>
          <a:solidFill>
            <a:srgbClr val="FFFFFF"/>
          </a:solidFill>
          <a:ln w="38100" cap="flat" cmpd="sng" algn="ctr">
            <a:gradFill flip="none" rotWithShape="1">
              <a:gsLst>
                <a:gs pos="0">
                  <a:srgbClr val="0373A5"/>
                </a:gs>
                <a:gs pos="100000">
                  <a:srgbClr val="73D2FD"/>
                </a:gs>
              </a:gsLst>
              <a:lin ang="2700000" scaled="1"/>
              <a:tileRect/>
            </a:gradFill>
            <a:prstDash val="solid"/>
          </a:ln>
          <a:effectLst/>
        </p:spPr>
        <p:txBody>
          <a:bodyPr lIns="0" tIns="0" rIns="0" bIns="0" rtlCol="0" anchor="ctr"/>
          <a:lstStyle/>
          <a:p>
            <a:pPr algn="ctr">
              <a:lnSpc>
                <a:spcPct val="95000"/>
              </a:lnSpc>
            </a:pPr>
            <a:endParaRPr lang="en-US" sz="1600" kern="0" dirty="0">
              <a:solidFill>
                <a:srgbClr val="000000"/>
              </a:solidFill>
              <a:latin typeface="Calibri" panose="020F0502020204030204" pitchFamily="34" charset="0"/>
            </a:endParaRPr>
          </a:p>
        </p:txBody>
      </p:sp>
      <p:sp>
        <p:nvSpPr>
          <p:cNvPr id="18" name="ee4pHeader1">
            <a:extLst>
              <a:ext uri="{FF2B5EF4-FFF2-40B4-BE49-F238E27FC236}">
                <a16:creationId xmlns:a16="http://schemas.microsoft.com/office/drawing/2014/main" id="{CA322E6C-BD90-4E6E-A8FF-6974070547CB}"/>
              </a:ext>
            </a:extLst>
          </p:cNvPr>
          <p:cNvSpPr txBox="1"/>
          <p:nvPr/>
        </p:nvSpPr>
        <p:spPr>
          <a:xfrm>
            <a:off x="-252097" y="3210336"/>
            <a:ext cx="2478867" cy="582422"/>
          </a:xfrm>
          <a:prstGeom prst="rect">
            <a:avLst/>
          </a:prstGeom>
          <a:noFill/>
          <a:ln cap="rnd">
            <a:noFill/>
          </a:ln>
        </p:spPr>
        <p:txBody>
          <a:bodyPr vert="horz" wrap="square" lIns="0" tIns="0" rIns="0" bIns="0" rtlCol="0" anchor="b" anchorCtr="0">
            <a:noAutofit/>
          </a:bodyPr>
          <a:lstStyle/>
          <a:p>
            <a:pPr marL="0" lvl="3" algn="ctr"/>
            <a:r>
              <a:rPr lang="en-US" sz="2400" dirty="0">
                <a:solidFill>
                  <a:srgbClr val="04A4EC">
                    <a:lumMod val="100000"/>
                  </a:srgbClr>
                </a:solidFill>
                <a:latin typeface="Calibri" panose="020F0502020204030204" pitchFamily="34" charset="0"/>
              </a:rPr>
              <a:t>Technical </a:t>
            </a:r>
          </a:p>
          <a:p>
            <a:pPr marL="0" lvl="3" algn="ctr"/>
            <a:r>
              <a:rPr lang="en-US" sz="2400" dirty="0">
                <a:solidFill>
                  <a:srgbClr val="04A4EC">
                    <a:lumMod val="100000"/>
                  </a:srgbClr>
                </a:solidFill>
                <a:latin typeface="Calibri" panose="020F0502020204030204" pitchFamily="34" charset="0"/>
              </a:rPr>
              <a:t>support</a:t>
            </a:r>
          </a:p>
        </p:txBody>
      </p:sp>
      <p:sp>
        <p:nvSpPr>
          <p:cNvPr id="20" name="Oval 19">
            <a:extLst>
              <a:ext uri="{FF2B5EF4-FFF2-40B4-BE49-F238E27FC236}">
                <a16:creationId xmlns:a16="http://schemas.microsoft.com/office/drawing/2014/main" id="{0761FB3D-08E3-49FC-A7A6-98926A6D8B82}"/>
              </a:ext>
            </a:extLst>
          </p:cNvPr>
          <p:cNvSpPr>
            <a:spLocks noChangeAspect="1"/>
          </p:cNvSpPr>
          <p:nvPr/>
        </p:nvSpPr>
        <p:spPr>
          <a:xfrm>
            <a:off x="3675965" y="1370669"/>
            <a:ext cx="1542487" cy="1542488"/>
          </a:xfrm>
          <a:prstGeom prst="ellipse">
            <a:avLst/>
          </a:prstGeom>
          <a:solidFill>
            <a:srgbClr val="FFFFFF"/>
          </a:solidFill>
          <a:ln w="38100" cap="flat" cmpd="sng" algn="ctr">
            <a:gradFill flip="none" rotWithShape="1">
              <a:gsLst>
                <a:gs pos="0">
                  <a:srgbClr val="0373A5"/>
                </a:gs>
                <a:gs pos="100000">
                  <a:srgbClr val="73D2FD"/>
                </a:gs>
              </a:gsLst>
              <a:lin ang="2700000" scaled="1"/>
              <a:tileRect/>
            </a:gradFill>
            <a:prstDash val="solid"/>
          </a:ln>
          <a:effectLst/>
        </p:spPr>
        <p:txBody>
          <a:bodyPr lIns="0" tIns="0" rIns="0" bIns="0" rtlCol="0" anchor="ctr"/>
          <a:lstStyle/>
          <a:p>
            <a:pPr algn="ctr">
              <a:lnSpc>
                <a:spcPct val="95000"/>
              </a:lnSpc>
            </a:pPr>
            <a:endParaRPr lang="en-US" sz="1600" kern="0" dirty="0">
              <a:solidFill>
                <a:srgbClr val="000000"/>
              </a:solidFill>
              <a:latin typeface="Calibri" panose="020F0502020204030204" pitchFamily="34" charset="0"/>
            </a:endParaRPr>
          </a:p>
        </p:txBody>
      </p:sp>
      <p:sp>
        <p:nvSpPr>
          <p:cNvPr id="21" name="Oval 20">
            <a:extLst>
              <a:ext uri="{FF2B5EF4-FFF2-40B4-BE49-F238E27FC236}">
                <a16:creationId xmlns:a16="http://schemas.microsoft.com/office/drawing/2014/main" id="{7068818D-061A-466F-937D-859ABDE42E36}"/>
              </a:ext>
            </a:extLst>
          </p:cNvPr>
          <p:cNvSpPr>
            <a:spLocks noChangeAspect="1"/>
          </p:cNvSpPr>
          <p:nvPr/>
        </p:nvSpPr>
        <p:spPr>
          <a:xfrm>
            <a:off x="6677618" y="1375943"/>
            <a:ext cx="1542487" cy="1542488"/>
          </a:xfrm>
          <a:prstGeom prst="ellipse">
            <a:avLst/>
          </a:prstGeom>
          <a:noFill/>
          <a:ln w="38100" cap="flat" cmpd="sng" algn="ctr">
            <a:gradFill flip="none" rotWithShape="1">
              <a:gsLst>
                <a:gs pos="0">
                  <a:srgbClr val="0373A5"/>
                </a:gs>
                <a:gs pos="100000">
                  <a:srgbClr val="73D2FD"/>
                </a:gs>
              </a:gsLst>
              <a:lin ang="2700000" scaled="1"/>
              <a:tileRect/>
            </a:gradFill>
            <a:prstDash val="solid"/>
          </a:ln>
          <a:effectLst/>
        </p:spPr>
        <p:txBody>
          <a:bodyPr lIns="0" tIns="0" rIns="0" bIns="0" rtlCol="0" anchor="ctr"/>
          <a:lstStyle/>
          <a:p>
            <a:pPr algn="ctr">
              <a:lnSpc>
                <a:spcPct val="95000"/>
              </a:lnSpc>
            </a:pPr>
            <a:endParaRPr lang="en-US" sz="1600" kern="0" dirty="0">
              <a:solidFill>
                <a:srgbClr val="000000"/>
              </a:solidFill>
              <a:latin typeface="Calibri" panose="020F0502020204030204" pitchFamily="34" charset="0"/>
            </a:endParaRPr>
          </a:p>
        </p:txBody>
      </p:sp>
      <p:pic>
        <p:nvPicPr>
          <p:cNvPr id="28" name="Picture 27">
            <a:extLst>
              <a:ext uri="{FF2B5EF4-FFF2-40B4-BE49-F238E27FC236}">
                <a16:creationId xmlns:a16="http://schemas.microsoft.com/office/drawing/2014/main" id="{EA1FA4D8-20EA-4099-88EB-1261EE685B70}"/>
              </a:ext>
            </a:extLst>
          </p:cNvPr>
          <p:cNvPicPr>
            <a:picLocks noChangeAspect="1"/>
          </p:cNvPicPr>
          <p:nvPr/>
        </p:nvPicPr>
        <p:blipFill>
          <a:blip r:embed="rId5"/>
          <a:stretch>
            <a:fillRect/>
          </a:stretch>
        </p:blipFill>
        <p:spPr>
          <a:xfrm>
            <a:off x="1356209" y="2742723"/>
            <a:ext cx="262151" cy="256054"/>
          </a:xfrm>
          <a:prstGeom prst="rect">
            <a:avLst/>
          </a:prstGeom>
        </p:spPr>
      </p:pic>
      <p:sp>
        <p:nvSpPr>
          <p:cNvPr id="29" name="ee4pHeader1">
            <a:extLst>
              <a:ext uri="{FF2B5EF4-FFF2-40B4-BE49-F238E27FC236}">
                <a16:creationId xmlns:a16="http://schemas.microsoft.com/office/drawing/2014/main" id="{0D60EBBC-AA10-4FCD-86D9-7C48379304D9}"/>
              </a:ext>
            </a:extLst>
          </p:cNvPr>
          <p:cNvSpPr txBox="1"/>
          <p:nvPr/>
        </p:nvSpPr>
        <p:spPr>
          <a:xfrm>
            <a:off x="2843808" y="3792758"/>
            <a:ext cx="2478867" cy="582422"/>
          </a:xfrm>
          <a:prstGeom prst="rect">
            <a:avLst/>
          </a:prstGeom>
          <a:noFill/>
          <a:ln cap="rnd">
            <a:noFill/>
          </a:ln>
        </p:spPr>
        <p:txBody>
          <a:bodyPr vert="horz" wrap="square" lIns="0" tIns="0" rIns="0" bIns="0" rtlCol="0" anchor="b" anchorCtr="0">
            <a:noAutofit/>
          </a:bodyPr>
          <a:lstStyle/>
          <a:p>
            <a:pPr marL="0" lvl="3" algn="ctr"/>
            <a:endParaRPr lang="en-US" sz="2400" dirty="0">
              <a:solidFill>
                <a:srgbClr val="04A4EC">
                  <a:lumMod val="100000"/>
                </a:srgbClr>
              </a:solidFill>
              <a:latin typeface="Calibri" panose="020F0502020204030204" pitchFamily="34" charset="0"/>
            </a:endParaRPr>
          </a:p>
        </p:txBody>
      </p:sp>
      <p:pic>
        <p:nvPicPr>
          <p:cNvPr id="35" name="Picture 34">
            <a:extLst>
              <a:ext uri="{FF2B5EF4-FFF2-40B4-BE49-F238E27FC236}">
                <a16:creationId xmlns:a16="http://schemas.microsoft.com/office/drawing/2014/main" id="{13BAF374-67D1-49B3-8427-B6047DF20F81}"/>
              </a:ext>
            </a:extLst>
          </p:cNvPr>
          <p:cNvPicPr>
            <a:picLocks noChangeAspect="1"/>
          </p:cNvPicPr>
          <p:nvPr/>
        </p:nvPicPr>
        <p:blipFill>
          <a:blip r:embed="rId6"/>
          <a:stretch>
            <a:fillRect/>
          </a:stretch>
        </p:blipFill>
        <p:spPr>
          <a:xfrm>
            <a:off x="3777550" y="1477527"/>
            <a:ext cx="1339319" cy="1339319"/>
          </a:xfrm>
          <a:prstGeom prst="rect">
            <a:avLst/>
          </a:prstGeom>
        </p:spPr>
      </p:pic>
      <p:pic>
        <p:nvPicPr>
          <p:cNvPr id="37" name="Picture 36">
            <a:extLst>
              <a:ext uri="{FF2B5EF4-FFF2-40B4-BE49-F238E27FC236}">
                <a16:creationId xmlns:a16="http://schemas.microsoft.com/office/drawing/2014/main" id="{BA17F865-23BB-4140-BE34-C9F9CDB4DEE2}"/>
              </a:ext>
            </a:extLst>
          </p:cNvPr>
          <p:cNvPicPr>
            <a:picLocks noChangeAspect="1"/>
          </p:cNvPicPr>
          <p:nvPr/>
        </p:nvPicPr>
        <p:blipFill>
          <a:blip r:embed="rId7"/>
          <a:stretch>
            <a:fillRect/>
          </a:stretch>
        </p:blipFill>
        <p:spPr>
          <a:xfrm>
            <a:off x="6781500" y="1398849"/>
            <a:ext cx="1407580" cy="1407580"/>
          </a:xfrm>
          <a:prstGeom prst="rect">
            <a:avLst/>
          </a:prstGeom>
        </p:spPr>
      </p:pic>
      <p:sp>
        <p:nvSpPr>
          <p:cNvPr id="46" name="ee4pHeader1">
            <a:extLst>
              <a:ext uri="{FF2B5EF4-FFF2-40B4-BE49-F238E27FC236}">
                <a16:creationId xmlns:a16="http://schemas.microsoft.com/office/drawing/2014/main" id="{12C13D96-F9E6-4EA1-9293-B8E6315D870C}"/>
              </a:ext>
            </a:extLst>
          </p:cNvPr>
          <p:cNvSpPr txBox="1"/>
          <p:nvPr/>
        </p:nvSpPr>
        <p:spPr>
          <a:xfrm>
            <a:off x="6363210" y="3284984"/>
            <a:ext cx="2478867" cy="582422"/>
          </a:xfrm>
          <a:prstGeom prst="rect">
            <a:avLst/>
          </a:prstGeom>
          <a:noFill/>
          <a:ln cap="rnd">
            <a:noFill/>
          </a:ln>
        </p:spPr>
        <p:txBody>
          <a:bodyPr vert="horz" wrap="square" lIns="0" tIns="0" rIns="0" bIns="0" rtlCol="0" anchor="b" anchorCtr="0">
            <a:noAutofit/>
          </a:bodyPr>
          <a:lstStyle/>
          <a:p>
            <a:pPr marL="0" lvl="3" algn="ctr"/>
            <a:r>
              <a:rPr lang="en-US" sz="2400" dirty="0">
                <a:solidFill>
                  <a:srgbClr val="04A4EC">
                    <a:lumMod val="100000"/>
                  </a:srgbClr>
                </a:solidFill>
                <a:latin typeface="Calibri" panose="020F0502020204030204" pitchFamily="34" charset="0"/>
              </a:rPr>
              <a:t>Quality appraisal for impact</a:t>
            </a:r>
          </a:p>
        </p:txBody>
      </p:sp>
      <p:pic>
        <p:nvPicPr>
          <p:cNvPr id="48" name="Picture 47">
            <a:extLst>
              <a:ext uri="{FF2B5EF4-FFF2-40B4-BE49-F238E27FC236}">
                <a16:creationId xmlns:a16="http://schemas.microsoft.com/office/drawing/2014/main" id="{4FD37D33-578A-45DA-8C89-9CC7BB9C06BF}"/>
              </a:ext>
            </a:extLst>
          </p:cNvPr>
          <p:cNvPicPr>
            <a:picLocks noChangeAspect="1"/>
          </p:cNvPicPr>
          <p:nvPr/>
        </p:nvPicPr>
        <p:blipFill>
          <a:blip r:embed="rId8"/>
          <a:stretch>
            <a:fillRect/>
          </a:stretch>
        </p:blipFill>
        <p:spPr>
          <a:xfrm>
            <a:off x="605813" y="1622091"/>
            <a:ext cx="1145553" cy="1145553"/>
          </a:xfrm>
          <a:prstGeom prst="rect">
            <a:avLst/>
          </a:prstGeom>
        </p:spPr>
      </p:pic>
      <p:pic>
        <p:nvPicPr>
          <p:cNvPr id="4" name="Audio 3">
            <a:hlinkClick r:id="" action="ppaction://media"/>
            <a:extLst>
              <a:ext uri="{FF2B5EF4-FFF2-40B4-BE49-F238E27FC236}">
                <a16:creationId xmlns:a16="http://schemas.microsoft.com/office/drawing/2014/main" id="{8A67D9CB-7A8F-43AF-A420-509924640A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9697583"/>
      </p:ext>
    </p:extLst>
  </p:cSld>
  <p:clrMapOvr>
    <a:masterClrMapping/>
  </p:clrMapOvr>
  <mc:AlternateContent xmlns:mc="http://schemas.openxmlformats.org/markup-compatibility/2006" xmlns:p14="http://schemas.microsoft.com/office/powerpoint/2010/main">
    <mc:Choice Requires="p14">
      <p:transition spd="slow" p14:dur="2000" advTm="31453"/>
    </mc:Choice>
    <mc:Fallback xmlns="">
      <p:transition spd="slow" advTm="3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
</p:tagLst>
</file>

<file path=ppt/tags/tag46.xml><?xml version="1.0" encoding="utf-8"?>
<p:tagLst xmlns:a="http://schemas.openxmlformats.org/drawingml/2006/main" xmlns:r="http://schemas.openxmlformats.org/officeDocument/2006/relationships" xmlns:p="http://schemas.openxmlformats.org/presentationml/2006/main">
  <p:tag name="NAME" val="Moon"/>
</p:tagLst>
</file>

<file path=ppt/tags/tag47.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IMING" val="|46.1"/>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cs typeface="Arial" charset="0"/>
          </a:defRPr>
        </a:defPPr>
      </a:lstStyle>
    </a:lnDef>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O">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O" id="{DA58E8C0-8142-4C2C-9765-50BA42140692}" vid="{A5BC5A89-8433-4C3B-BFB3-4978DDE21862}"/>
    </a:ext>
  </a:extLst>
</a:theme>
</file>

<file path=ppt/theme/theme7.xml><?xml version="1.0" encoding="utf-8"?>
<a:theme xmlns:a="http://schemas.openxmlformats.org/drawingml/2006/main" name="1_WHO">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O" id="{DA58E8C0-8142-4C2C-9765-50BA42140692}" vid="{A5BC5A89-8433-4C3B-BFB3-4978DDE21862}"/>
    </a:ext>
  </a:extLst>
</a:theme>
</file>

<file path=ppt/theme/theme8.xml><?xml version="1.0" encoding="utf-8"?>
<a:theme xmlns:a="http://schemas.openxmlformats.org/drawingml/2006/main" name="2_WHO">
  <a:themeElements>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fontScheme name="Custom 13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0000"/>
        </a:dk2>
        <a:lt2>
          <a:srgbClr val="FFFFFF"/>
        </a:lt2>
        <a:accent1>
          <a:srgbClr val="7DDAF3"/>
        </a:accent1>
        <a:accent2>
          <a:srgbClr val="018ECB"/>
        </a:accent2>
        <a:accent3>
          <a:srgbClr val="004A99"/>
        </a:accent3>
        <a:accent4>
          <a:srgbClr val="00244C"/>
        </a:accent4>
        <a:accent5>
          <a:srgbClr val="696969"/>
        </a:accent5>
        <a:accent6>
          <a:srgbClr val="808080"/>
        </a:accent6>
        <a:hlink>
          <a:srgbClr val="004A99"/>
        </a:hlink>
        <a:folHlink>
          <a:srgbClr val="00244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HO" id="{DA58E8C0-8142-4C2C-9765-50BA42140692}" vid="{A5BC5A89-8433-4C3B-BFB3-4978DDE21862}"/>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E4C8A757C03B41A71DBDCA1FED03ED" ma:contentTypeVersion="13" ma:contentTypeDescription="Create a new document." ma:contentTypeScope="" ma:versionID="ac1a6e14150467c0ca64815a0c5a6e1c">
  <xsd:schema xmlns:xsd="http://www.w3.org/2001/XMLSchema" xmlns:xs="http://www.w3.org/2001/XMLSchema" xmlns:p="http://schemas.microsoft.com/office/2006/metadata/properties" xmlns:ns3="2bef86c0-df14-422d-96cd-06a2c898b667" xmlns:ns4="2d6f945b-eec2-4128-8434-bff7a9b5f9fd" targetNamespace="http://schemas.microsoft.com/office/2006/metadata/properties" ma:root="true" ma:fieldsID="2767b0c4432c5f682276f37111ee2afa" ns3:_="" ns4:_="">
    <xsd:import namespace="2bef86c0-df14-422d-96cd-06a2c898b667"/>
    <xsd:import namespace="2d6f945b-eec2-4128-8434-bff7a9b5f9f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f86c0-df14-422d-96cd-06a2c898b6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6f945b-eec2-4128-8434-bff7a9b5f9f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CCFDC8-73A2-429C-ADCA-E2AA00880B05}">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2bef86c0-df14-422d-96cd-06a2c898b667"/>
    <ds:schemaRef ds:uri="http://purl.org/dc/dcmitype/"/>
    <ds:schemaRef ds:uri="http://schemas.microsoft.com/office/infopath/2007/PartnerControls"/>
    <ds:schemaRef ds:uri="2d6f945b-eec2-4128-8434-bff7a9b5f9fd"/>
    <ds:schemaRef ds:uri="http://www.w3.org/XML/1998/namespace"/>
    <ds:schemaRef ds:uri="http://purl.org/dc/elements/1.1/"/>
  </ds:schemaRefs>
</ds:datastoreItem>
</file>

<file path=customXml/itemProps2.xml><?xml version="1.0" encoding="utf-8"?>
<ds:datastoreItem xmlns:ds="http://schemas.openxmlformats.org/officeDocument/2006/customXml" ds:itemID="{9BCA9F98-EF31-4D3E-968B-7784BB9D9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f86c0-df14-422d-96cd-06a2c898b667"/>
    <ds:schemaRef ds:uri="2d6f945b-eec2-4128-8434-bff7a9b5f9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EABC24-023E-4458-85BF-0BC66DF39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PPTGuide</Template>
  <TotalTime>5879</TotalTime>
  <Words>2086</Words>
  <Application>Microsoft Office PowerPoint</Application>
  <PresentationFormat>On-screen Show (4:3)</PresentationFormat>
  <Paragraphs>293</Paragraphs>
  <Slides>28</Slides>
  <Notes>10</Notes>
  <HiddenSlides>0</HiddenSlides>
  <MMClips>24</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28</vt:i4>
      </vt:variant>
    </vt:vector>
  </HeadingPairs>
  <TitlesOfParts>
    <vt:vector size="42" baseType="lpstr">
      <vt:lpstr>Arial</vt:lpstr>
      <vt:lpstr>Arial Narrow</vt:lpstr>
      <vt:lpstr>Calibri</vt:lpstr>
      <vt:lpstr>Times New Roman</vt:lpstr>
      <vt:lpstr>Wingdings</vt:lpstr>
      <vt:lpstr>VisID</vt:lpstr>
      <vt:lpstr>Custom Design</vt:lpstr>
      <vt:lpstr>1_master</vt:lpstr>
      <vt:lpstr>master</vt:lpstr>
      <vt:lpstr>2_master</vt:lpstr>
      <vt:lpstr>WHO</vt:lpstr>
      <vt:lpstr>1_WHO</vt:lpstr>
      <vt:lpstr>2_WHO</vt:lpstr>
      <vt:lpstr>think-cell Slide</vt:lpstr>
      <vt:lpstr>PowerPoint Presentation</vt:lpstr>
      <vt:lpstr>PowerPoint Presentation</vt:lpstr>
      <vt:lpstr>What is a WHO guideline?</vt:lpstr>
      <vt:lpstr>Types of guidelines at WHO</vt:lpstr>
      <vt:lpstr>PowerPoint Presentation</vt:lpstr>
      <vt:lpstr>What is NOT a WHO guideline?</vt:lpstr>
      <vt:lpstr>Five draft categories for N&amp;S statements were identified</vt:lpstr>
      <vt:lpstr>PowerPoint Presentation</vt:lpstr>
      <vt:lpstr>WHO Guideline Development  Process</vt:lpstr>
      <vt:lpstr>Principles behind guideline development</vt:lpstr>
      <vt:lpstr>Required elements of WHO Guidelines</vt:lpstr>
      <vt:lpstr>Guideline development process</vt:lpstr>
      <vt:lpstr>PowerPoint Presentation</vt:lpstr>
      <vt:lpstr>Contributors to WHO guidelines </vt:lpstr>
      <vt:lpstr>Public engagement and involvement: Spectrum of approaches</vt:lpstr>
      <vt:lpstr>Declaration of interests of external contributors (revised 2014)</vt:lpstr>
      <vt:lpstr>Declaration of interests of external contributors: Public posting of biographies (14 days)</vt:lpstr>
      <vt:lpstr>PowerPoint Presentation</vt:lpstr>
      <vt:lpstr>Evidence retrieval, assessment and synthesis and formulation of recommendations</vt:lpstr>
      <vt:lpstr>PowerPoint Presentation</vt:lpstr>
      <vt:lpstr>Consider all relevant evidence and factors for decision-making ( WHO-INTEGRATE)</vt:lpstr>
      <vt:lpstr>Rules of Procedure:  Group decision making</vt:lpstr>
      <vt:lpstr>Recommendation format</vt:lpstr>
      <vt:lpstr>Summary: WHO Guidelines…</vt:lpstr>
      <vt:lpstr>PowerPoint Presentation</vt:lpstr>
      <vt:lpstr>What constitutes a norm and standard product? </vt:lpstr>
      <vt:lpstr>Principles</vt:lpstr>
      <vt:lpstr>Recommendation format</vt:lpstr>
    </vt:vector>
  </TitlesOfParts>
  <Company>World Health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procedure for developing WHO guidelines</dc:title>
  <dc:creator>Harris</dc:creator>
  <cp:lastModifiedBy>Kathleen Shears</cp:lastModifiedBy>
  <cp:revision>211</cp:revision>
  <dcterms:created xsi:type="dcterms:W3CDTF">2011-07-08T13:10:20Z</dcterms:created>
  <dcterms:modified xsi:type="dcterms:W3CDTF">2020-08-20T21:48:43Z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0x0101006BE4C8A757C03B41A71DBDCA1FED03ED</vt:lpwstr>
  </property>
</Properties>
</file>