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9.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0.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1.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1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3.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5.xml" ContentType="application/vnd.openxmlformats-officedocument.theme+xml"/>
  <Override PartName="/ppt/slideLayouts/slideLayout80.xml" ContentType="application/vnd.openxmlformats-officedocument.presentationml.slideLayout+xml"/>
  <Override PartName="/ppt/theme/theme1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9" r:id="rId2"/>
    <p:sldMasterId id="2147483736" r:id="rId3"/>
    <p:sldMasterId id="2147483765" r:id="rId4"/>
    <p:sldMasterId id="2147483795" r:id="rId5"/>
    <p:sldMasterId id="2147483812" r:id="rId6"/>
    <p:sldMasterId id="2147483816" r:id="rId7"/>
    <p:sldMasterId id="2147483797" r:id="rId8"/>
    <p:sldMasterId id="2147484172" r:id="rId9"/>
    <p:sldMasterId id="2147484177" r:id="rId10"/>
    <p:sldMasterId id="2147484183" r:id="rId11"/>
    <p:sldMasterId id="2147484189" r:id="rId12"/>
    <p:sldMasterId id="2147484213" r:id="rId13"/>
    <p:sldMasterId id="2147484250" r:id="rId14"/>
    <p:sldMasterId id="2147484253" r:id="rId15"/>
    <p:sldMasterId id="2147484257" r:id="rId16"/>
    <p:sldMasterId id="2147484259" r:id="rId17"/>
  </p:sldMasterIdLst>
  <p:notesMasterIdLst>
    <p:notesMasterId r:id="rId41"/>
  </p:notesMasterIdLst>
  <p:sldIdLst>
    <p:sldId id="2869" r:id="rId18"/>
    <p:sldId id="508" r:id="rId19"/>
    <p:sldId id="1095727764" r:id="rId20"/>
    <p:sldId id="1216257611" r:id="rId21"/>
    <p:sldId id="296" r:id="rId22"/>
    <p:sldId id="3117" r:id="rId23"/>
    <p:sldId id="258" r:id="rId24"/>
    <p:sldId id="1216257613" r:id="rId25"/>
    <p:sldId id="1216257614" r:id="rId26"/>
    <p:sldId id="446" r:id="rId27"/>
    <p:sldId id="442" r:id="rId28"/>
    <p:sldId id="336" r:id="rId29"/>
    <p:sldId id="4855" r:id="rId30"/>
    <p:sldId id="4857" r:id="rId31"/>
    <p:sldId id="1216257615" r:id="rId32"/>
    <p:sldId id="1487" r:id="rId33"/>
    <p:sldId id="284" r:id="rId34"/>
    <p:sldId id="1469" r:id="rId35"/>
    <p:sldId id="4856" r:id="rId36"/>
    <p:sldId id="2917" r:id="rId37"/>
    <p:sldId id="2875" r:id="rId38"/>
    <p:sldId id="1216257612" r:id="rId39"/>
    <p:sldId id="4854"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127830-BB57-4F60-84EF-70FE7843C71F}" v="89" dt="2023-10-24T12:28:15.295"/>
  </p1510:revLst>
</p1510:revInfo>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8" autoAdjust="0"/>
    <p:restoredTop sz="93806" autoAdjust="0"/>
  </p:normalViewPr>
  <p:slideViewPr>
    <p:cSldViewPr snapToGrid="0">
      <p:cViewPr varScale="1">
        <p:scale>
          <a:sx n="46" d="100"/>
          <a:sy n="46" d="100"/>
        </p:scale>
        <p:origin x="176" y="152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microsoft.com/office/2015/10/relationships/revisionInfo" Target="revisionInfo.xml"/><Relationship Id="rId20" Type="http://schemas.openxmlformats.org/officeDocument/2006/relationships/slide" Target="slides/slide3.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unaids-my.sharepoint.com/personal/benediktc_unaids_org/Documents/Condom%20use%206%20countrie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Condom use among key populations</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6767159425350951"/>
          <c:y val="0.1045127729623538"/>
          <c:w val="0.49367949157569879"/>
          <c:h val="0.80841513259693942"/>
        </c:manualLayout>
      </c:layout>
      <c:barChart>
        <c:barDir val="bar"/>
        <c:grouping val="clustered"/>
        <c:varyColors val="0"/>
        <c:ser>
          <c:idx val="0"/>
          <c:order val="0"/>
          <c:tx>
            <c:strRef>
              <c:f>Sheet1!$F$7</c:f>
              <c:strCache>
                <c:ptCount val="1"/>
                <c:pt idx="0">
                  <c:v>%</c:v>
                </c:pt>
              </c:strCache>
            </c:strRef>
          </c:tx>
          <c:spPr>
            <a:solidFill>
              <a:schemeClr val="accent1"/>
            </a:solidFill>
            <a:ln>
              <a:noFill/>
            </a:ln>
            <a:effectLst/>
          </c:spPr>
          <c:invertIfNegative val="0"/>
          <c:dPt>
            <c:idx val="2"/>
            <c:invertIfNegative val="0"/>
            <c:bubble3D val="0"/>
            <c:spPr>
              <a:solidFill>
                <a:srgbClr val="00B050"/>
              </a:solidFill>
              <a:ln>
                <a:noFill/>
              </a:ln>
              <a:effectLst/>
            </c:spPr>
            <c:extLst>
              <c:ext xmlns:c16="http://schemas.microsoft.com/office/drawing/2014/chart" uri="{C3380CC4-5D6E-409C-BE32-E72D297353CC}">
                <c16:uniqueId val="{00000001-E4A0-4778-B6AA-C1F26473AEC2}"/>
              </c:ext>
            </c:extLst>
          </c:dPt>
          <c:dPt>
            <c:idx val="7"/>
            <c:invertIfNegative val="0"/>
            <c:bubble3D val="0"/>
            <c:spPr>
              <a:solidFill>
                <a:srgbClr val="00B050"/>
              </a:solidFill>
              <a:ln>
                <a:noFill/>
              </a:ln>
              <a:effectLst/>
            </c:spPr>
            <c:extLst>
              <c:ext xmlns:c16="http://schemas.microsoft.com/office/drawing/2014/chart" uri="{C3380CC4-5D6E-409C-BE32-E72D297353CC}">
                <c16:uniqueId val="{00000003-E4A0-4778-B6AA-C1F26473AEC2}"/>
              </c:ext>
            </c:extLst>
          </c:dPt>
          <c:dPt>
            <c:idx val="11"/>
            <c:invertIfNegative val="0"/>
            <c:bubble3D val="0"/>
            <c:spPr>
              <a:solidFill>
                <a:srgbClr val="00B050"/>
              </a:solidFill>
              <a:ln>
                <a:noFill/>
              </a:ln>
              <a:effectLst/>
            </c:spPr>
            <c:extLst>
              <c:ext xmlns:c16="http://schemas.microsoft.com/office/drawing/2014/chart" uri="{C3380CC4-5D6E-409C-BE32-E72D297353CC}">
                <c16:uniqueId val="{00000005-E4A0-4778-B6AA-C1F26473AEC2}"/>
              </c:ext>
            </c:extLst>
          </c:dPt>
          <c:cat>
            <c:strRef>
              <c:f>Sheet1!$E$8:$E$19</c:f>
              <c:strCache>
                <c:ptCount val="12"/>
                <c:pt idx="0">
                  <c:v>South Sudan - sex workers</c:v>
                </c:pt>
                <c:pt idx="1">
                  <c:v>Rwanda - sex workers</c:v>
                </c:pt>
                <c:pt idx="2">
                  <c:v>GPC - highest for sex workers (China, Ethiopia, India, Zimbabwe)</c:v>
                </c:pt>
                <c:pt idx="4">
                  <c:v>Rwanda - men who paid for sex</c:v>
                </c:pt>
                <c:pt idx="5">
                  <c:v>Colombia - men who paid for sex</c:v>
                </c:pt>
                <c:pt idx="6">
                  <c:v>Madagascar - men who paid for sex</c:v>
                </c:pt>
                <c:pt idx="7">
                  <c:v>GPC - highest for paid sex (Lesotho, Zimbabwe)</c:v>
                </c:pt>
                <c:pt idx="9">
                  <c:v>Peru - men who have sex with men</c:v>
                </c:pt>
                <c:pt idx="10">
                  <c:v>Rwanda - men who have sex with men</c:v>
                </c:pt>
                <c:pt idx="11">
                  <c:v>GPC - highest for men who have sex with men (India)</c:v>
                </c:pt>
              </c:strCache>
            </c:strRef>
          </c:cat>
          <c:val>
            <c:numRef>
              <c:f>Sheet1!$F$8:$F$19</c:f>
              <c:numCache>
                <c:formatCode>General</c:formatCode>
                <c:ptCount val="12"/>
                <c:pt idx="0">
                  <c:v>35</c:v>
                </c:pt>
                <c:pt idx="1">
                  <c:v>82</c:v>
                </c:pt>
                <c:pt idx="2">
                  <c:v>95</c:v>
                </c:pt>
                <c:pt idx="4">
                  <c:v>76</c:v>
                </c:pt>
                <c:pt idx="5">
                  <c:v>84</c:v>
                </c:pt>
                <c:pt idx="6">
                  <c:v>13</c:v>
                </c:pt>
                <c:pt idx="7">
                  <c:v>90</c:v>
                </c:pt>
                <c:pt idx="9">
                  <c:v>55</c:v>
                </c:pt>
                <c:pt idx="10">
                  <c:v>56</c:v>
                </c:pt>
                <c:pt idx="11">
                  <c:v>92</c:v>
                </c:pt>
              </c:numCache>
            </c:numRef>
          </c:val>
          <c:extLst>
            <c:ext xmlns:c16="http://schemas.microsoft.com/office/drawing/2014/chart" uri="{C3380CC4-5D6E-409C-BE32-E72D297353CC}">
              <c16:uniqueId val="{00000006-E4A0-4778-B6AA-C1F26473AEC2}"/>
            </c:ext>
          </c:extLst>
        </c:ser>
        <c:dLbls>
          <c:showLegendKey val="0"/>
          <c:showVal val="0"/>
          <c:showCatName val="0"/>
          <c:showSerName val="0"/>
          <c:showPercent val="0"/>
          <c:showBubbleSize val="0"/>
        </c:dLbls>
        <c:gapWidth val="182"/>
        <c:axId val="1790021887"/>
        <c:axId val="1798026383"/>
      </c:barChart>
      <c:catAx>
        <c:axId val="17900218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98026383"/>
        <c:crosses val="autoZero"/>
        <c:auto val="1"/>
        <c:lblAlgn val="ctr"/>
        <c:lblOffset val="100"/>
        <c:noMultiLvlLbl val="0"/>
      </c:catAx>
      <c:valAx>
        <c:axId val="179802638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90021887"/>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areaChart>
        <c:grouping val="percentStacked"/>
        <c:varyColors val="0"/>
        <c:ser>
          <c:idx val="0"/>
          <c:order val="0"/>
          <c:tx>
            <c:strRef>
              <c:f>CAIC!$A$3</c:f>
              <c:strCache>
                <c:ptCount val="1"/>
                <c:pt idx="0">
                  <c:v>No anal intercourse</c:v>
                </c:pt>
              </c:strCache>
            </c:strRef>
          </c:tx>
          <c:spPr>
            <a:solidFill>
              <a:schemeClr val="accent1"/>
            </a:solidFill>
          </c:spPr>
          <c:dLbls>
            <c:dLbl>
              <c:idx val="0"/>
              <c:delete val="1"/>
              <c:extLst>
                <c:ext xmlns:c15="http://schemas.microsoft.com/office/drawing/2012/chart" uri="{CE6537A1-D6FC-4f65-9D91-7224C49458BB}"/>
                <c:ext xmlns:c16="http://schemas.microsoft.com/office/drawing/2014/chart" uri="{C3380CC4-5D6E-409C-BE32-E72D297353CC}">
                  <c16:uniqueId val="{00000000-EE52-47FE-822B-096DC6AB20F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CAIC!$B$2:$G$2</c:f>
              <c:strCache>
                <c:ptCount val="6"/>
                <c:pt idx="0">
                  <c:v>2015
n = 1699</c:v>
                </c:pt>
                <c:pt idx="1">
                  <c:v>2016
n = 1883</c:v>
                </c:pt>
                <c:pt idx="2">
                  <c:v>2017
n = 2099</c:v>
                </c:pt>
                <c:pt idx="3">
                  <c:v>2018
n = 1820</c:v>
                </c:pt>
                <c:pt idx="4">
                  <c:v>2019
n = 1916</c:v>
                </c:pt>
                <c:pt idx="5">
                  <c:v>2020
n = 2045</c:v>
                </c:pt>
              </c:strCache>
            </c:strRef>
          </c:cat>
          <c:val>
            <c:numRef>
              <c:f>CAIC!$B$3:$G$3</c:f>
              <c:numCache>
                <c:formatCode>0.0%</c:formatCode>
                <c:ptCount val="6"/>
                <c:pt idx="0">
                  <c:v>0.2</c:v>
                </c:pt>
                <c:pt idx="1">
                  <c:v>0.16700000000000001</c:v>
                </c:pt>
                <c:pt idx="2">
                  <c:v>0.17299999999999999</c:v>
                </c:pt>
                <c:pt idx="3">
                  <c:v>0.17100000000000001</c:v>
                </c:pt>
                <c:pt idx="4">
                  <c:v>0.13900000000000001</c:v>
                </c:pt>
                <c:pt idx="5">
                  <c:v>0.155</c:v>
                </c:pt>
              </c:numCache>
            </c:numRef>
          </c:val>
          <c:extLst>
            <c:ext xmlns:c16="http://schemas.microsoft.com/office/drawing/2014/chart" uri="{C3380CC4-5D6E-409C-BE32-E72D297353CC}">
              <c16:uniqueId val="{00000001-EE52-47FE-822B-096DC6AB20FE}"/>
            </c:ext>
          </c:extLst>
        </c:ser>
        <c:ser>
          <c:idx val="1"/>
          <c:order val="1"/>
          <c:tx>
            <c:strRef>
              <c:f>CAIC!$A$4</c:f>
              <c:strCache>
                <c:ptCount val="1"/>
                <c:pt idx="0">
                  <c:v>Consistent condom use</c:v>
                </c:pt>
              </c:strCache>
            </c:strRef>
          </c:tx>
          <c:spPr>
            <a:solidFill>
              <a:schemeClr val="accent3"/>
            </a:solidFill>
          </c:spPr>
          <c:dLbls>
            <c:dLbl>
              <c:idx val="0"/>
              <c:delete val="1"/>
              <c:extLst>
                <c:ext xmlns:c15="http://schemas.microsoft.com/office/drawing/2012/chart" uri="{CE6537A1-D6FC-4f65-9D91-7224C49458BB}"/>
                <c:ext xmlns:c16="http://schemas.microsoft.com/office/drawing/2014/chart" uri="{C3380CC4-5D6E-409C-BE32-E72D297353CC}">
                  <c16:uniqueId val="{00000002-EE52-47FE-822B-096DC6AB20F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CAIC!$B$2:$G$2</c:f>
              <c:strCache>
                <c:ptCount val="6"/>
                <c:pt idx="0">
                  <c:v>2015
n = 1699</c:v>
                </c:pt>
                <c:pt idx="1">
                  <c:v>2016
n = 1883</c:v>
                </c:pt>
                <c:pt idx="2">
                  <c:v>2017
n = 2099</c:v>
                </c:pt>
                <c:pt idx="3">
                  <c:v>2018
n = 1820</c:v>
                </c:pt>
                <c:pt idx="4">
                  <c:v>2019
n = 1916</c:v>
                </c:pt>
                <c:pt idx="5">
                  <c:v>2020
n = 2045</c:v>
                </c:pt>
              </c:strCache>
            </c:strRef>
          </c:cat>
          <c:val>
            <c:numRef>
              <c:f>CAIC!$B$4:$G$4</c:f>
              <c:numCache>
                <c:formatCode>0.0%</c:formatCode>
                <c:ptCount val="6"/>
                <c:pt idx="0">
                  <c:v>0.441</c:v>
                </c:pt>
                <c:pt idx="1">
                  <c:v>0.42399999999999999</c:v>
                </c:pt>
                <c:pt idx="2">
                  <c:v>0.308</c:v>
                </c:pt>
                <c:pt idx="3">
                  <c:v>0.26400000000000001</c:v>
                </c:pt>
                <c:pt idx="4">
                  <c:v>0.245</c:v>
                </c:pt>
                <c:pt idx="5">
                  <c:v>0.22</c:v>
                </c:pt>
              </c:numCache>
            </c:numRef>
          </c:val>
          <c:extLst>
            <c:ext xmlns:c16="http://schemas.microsoft.com/office/drawing/2014/chart" uri="{C3380CC4-5D6E-409C-BE32-E72D297353CC}">
              <c16:uniqueId val="{00000003-EE52-47FE-822B-096DC6AB20FE}"/>
            </c:ext>
          </c:extLst>
        </c:ser>
        <c:ser>
          <c:idx val="2"/>
          <c:order val="2"/>
          <c:tx>
            <c:strRef>
              <c:f>CAIC!$A$5</c:f>
              <c:strCache>
                <c:ptCount val="1"/>
                <c:pt idx="0">
                  <c:v>Condomless anal intercourse with casual partners: HIV-positive on treatment with undetectable viral load</c:v>
                </c:pt>
              </c:strCache>
            </c:strRef>
          </c:tx>
          <c:spPr>
            <a:solidFill>
              <a:srgbClr val="ED7D31">
                <a:lumMod val="75000"/>
              </a:srgbClr>
            </a:solidFill>
            <a:ln>
              <a:solidFill>
                <a:srgbClr val="ED7D31">
                  <a:lumMod val="75000"/>
                </a:srgbClr>
              </a:solidFill>
            </a:ln>
          </c:spPr>
          <c:dLbls>
            <c:dLbl>
              <c:idx val="0"/>
              <c:delete val="1"/>
              <c:extLst>
                <c:ext xmlns:c15="http://schemas.microsoft.com/office/drawing/2012/chart" uri="{CE6537A1-D6FC-4f65-9D91-7224C49458BB}"/>
                <c:ext xmlns:c16="http://schemas.microsoft.com/office/drawing/2014/chart" uri="{C3380CC4-5D6E-409C-BE32-E72D297353CC}">
                  <c16:uniqueId val="{00000004-EE52-47FE-822B-096DC6AB20F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CAIC!$B$2:$G$2</c:f>
              <c:strCache>
                <c:ptCount val="6"/>
                <c:pt idx="0">
                  <c:v>2015
n = 1699</c:v>
                </c:pt>
                <c:pt idx="1">
                  <c:v>2016
n = 1883</c:v>
                </c:pt>
                <c:pt idx="2">
                  <c:v>2017
n = 2099</c:v>
                </c:pt>
                <c:pt idx="3">
                  <c:v>2018
n = 1820</c:v>
                </c:pt>
                <c:pt idx="4">
                  <c:v>2019
n = 1916</c:v>
                </c:pt>
                <c:pt idx="5">
                  <c:v>2020
n = 2045</c:v>
                </c:pt>
              </c:strCache>
            </c:strRef>
          </c:cat>
          <c:val>
            <c:numRef>
              <c:f>CAIC!$B$5:$G$5</c:f>
              <c:numCache>
                <c:formatCode>0.0%</c:formatCode>
                <c:ptCount val="6"/>
                <c:pt idx="0">
                  <c:v>0.05</c:v>
                </c:pt>
                <c:pt idx="1">
                  <c:v>5.5E-2</c:v>
                </c:pt>
                <c:pt idx="2">
                  <c:v>0.06</c:v>
                </c:pt>
                <c:pt idx="3">
                  <c:v>6.7000000000000004E-2</c:v>
                </c:pt>
                <c:pt idx="4">
                  <c:v>0.05</c:v>
                </c:pt>
                <c:pt idx="5">
                  <c:v>5.1999999999999998E-2</c:v>
                </c:pt>
              </c:numCache>
            </c:numRef>
          </c:val>
          <c:extLst>
            <c:ext xmlns:c16="http://schemas.microsoft.com/office/drawing/2014/chart" uri="{C3380CC4-5D6E-409C-BE32-E72D297353CC}">
              <c16:uniqueId val="{00000005-EE52-47FE-822B-096DC6AB20FE}"/>
            </c:ext>
          </c:extLst>
        </c:ser>
        <c:ser>
          <c:idx val="3"/>
          <c:order val="3"/>
          <c:tx>
            <c:strRef>
              <c:f>CAIC!$A$6</c:f>
              <c:strCache>
                <c:ptCount val="1"/>
                <c:pt idx="0">
                  <c:v>Condomless anal intercourse with casual partners: HIV-negative on PrEP</c:v>
                </c:pt>
              </c:strCache>
            </c:strRef>
          </c:tx>
          <c:spPr>
            <a:solidFill>
              <a:srgbClr val="FFFF00"/>
            </a:solidFill>
          </c:spPr>
          <c:dLbls>
            <c:dLbl>
              <c:idx val="0"/>
              <c:delete val="1"/>
              <c:extLst>
                <c:ext xmlns:c15="http://schemas.microsoft.com/office/drawing/2012/chart" uri="{CE6537A1-D6FC-4f65-9D91-7224C49458BB}"/>
                <c:ext xmlns:c16="http://schemas.microsoft.com/office/drawing/2014/chart" uri="{C3380CC4-5D6E-409C-BE32-E72D297353CC}">
                  <c16:uniqueId val="{00000006-EE52-47FE-822B-096DC6AB20F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CAIC!$B$2:$G$2</c:f>
              <c:strCache>
                <c:ptCount val="6"/>
                <c:pt idx="0">
                  <c:v>2015
n = 1699</c:v>
                </c:pt>
                <c:pt idx="1">
                  <c:v>2016
n = 1883</c:v>
                </c:pt>
                <c:pt idx="2">
                  <c:v>2017
n = 2099</c:v>
                </c:pt>
                <c:pt idx="3">
                  <c:v>2018
n = 1820</c:v>
                </c:pt>
                <c:pt idx="4">
                  <c:v>2019
n = 1916</c:v>
                </c:pt>
                <c:pt idx="5">
                  <c:v>2020
n = 2045</c:v>
                </c:pt>
              </c:strCache>
            </c:strRef>
          </c:cat>
          <c:val>
            <c:numRef>
              <c:f>CAIC!$B$6:$G$6</c:f>
              <c:numCache>
                <c:formatCode>0.0%</c:formatCode>
                <c:ptCount val="6"/>
                <c:pt idx="0">
                  <c:v>7.0000000000000001E-3</c:v>
                </c:pt>
                <c:pt idx="1">
                  <c:v>3.5999999999999997E-2</c:v>
                </c:pt>
                <c:pt idx="2">
                  <c:v>0.152</c:v>
                </c:pt>
                <c:pt idx="3">
                  <c:v>0.22500000000000001</c:v>
                </c:pt>
                <c:pt idx="4">
                  <c:v>0.32800000000000001</c:v>
                </c:pt>
                <c:pt idx="5">
                  <c:v>0.36499999999999999</c:v>
                </c:pt>
              </c:numCache>
            </c:numRef>
          </c:val>
          <c:extLst>
            <c:ext xmlns:c16="http://schemas.microsoft.com/office/drawing/2014/chart" uri="{C3380CC4-5D6E-409C-BE32-E72D297353CC}">
              <c16:uniqueId val="{00000007-EE52-47FE-822B-096DC6AB20FE}"/>
            </c:ext>
          </c:extLst>
        </c:ser>
        <c:ser>
          <c:idx val="4"/>
          <c:order val="4"/>
          <c:tx>
            <c:strRef>
              <c:f>CAIC!$A$7</c:f>
              <c:strCache>
                <c:ptCount val="1"/>
                <c:pt idx="0">
                  <c:v>Condomless anal intercourse with casual partners: HIV-positive not on treatment or has detectable viral load</c:v>
                </c:pt>
              </c:strCache>
            </c:strRef>
          </c:tx>
          <c:spPr>
            <a:solidFill>
              <a:schemeClr val="accent6"/>
            </a:solidFill>
          </c:spPr>
          <c:dLbls>
            <c:dLbl>
              <c:idx val="0"/>
              <c:delete val="1"/>
              <c:extLst>
                <c:ext xmlns:c15="http://schemas.microsoft.com/office/drawing/2012/chart" uri="{CE6537A1-D6FC-4f65-9D91-7224C49458BB}"/>
                <c:ext xmlns:c16="http://schemas.microsoft.com/office/drawing/2014/chart" uri="{C3380CC4-5D6E-409C-BE32-E72D297353CC}">
                  <c16:uniqueId val="{00000008-EE52-47FE-822B-096DC6AB20F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CAIC!$B$2:$G$2</c:f>
              <c:strCache>
                <c:ptCount val="6"/>
                <c:pt idx="0">
                  <c:v>2015
n = 1699</c:v>
                </c:pt>
                <c:pt idx="1">
                  <c:v>2016
n = 1883</c:v>
                </c:pt>
                <c:pt idx="2">
                  <c:v>2017
n = 2099</c:v>
                </c:pt>
                <c:pt idx="3">
                  <c:v>2018
n = 1820</c:v>
                </c:pt>
                <c:pt idx="4">
                  <c:v>2019
n = 1916</c:v>
                </c:pt>
                <c:pt idx="5">
                  <c:v>2020
n = 2045</c:v>
                </c:pt>
              </c:strCache>
            </c:strRef>
          </c:cat>
          <c:val>
            <c:numRef>
              <c:f>CAIC!$B$7:$G$7</c:f>
              <c:numCache>
                <c:formatCode>0.0%</c:formatCode>
                <c:ptCount val="6"/>
                <c:pt idx="0">
                  <c:v>8.9999999999999993E-3</c:v>
                </c:pt>
                <c:pt idx="1">
                  <c:v>1.0999999999999999E-2</c:v>
                </c:pt>
                <c:pt idx="2">
                  <c:v>1.0999999999999999E-2</c:v>
                </c:pt>
                <c:pt idx="3">
                  <c:v>5.0000000000000001E-3</c:v>
                </c:pt>
                <c:pt idx="4">
                  <c:v>6.0000000000000001E-3</c:v>
                </c:pt>
                <c:pt idx="5">
                  <c:v>7.0000000000000001E-3</c:v>
                </c:pt>
              </c:numCache>
            </c:numRef>
          </c:val>
          <c:extLst>
            <c:ext xmlns:c16="http://schemas.microsoft.com/office/drawing/2014/chart" uri="{C3380CC4-5D6E-409C-BE32-E72D297353CC}">
              <c16:uniqueId val="{00000009-EE52-47FE-822B-096DC6AB20FE}"/>
            </c:ext>
          </c:extLst>
        </c:ser>
        <c:ser>
          <c:idx val="5"/>
          <c:order val="5"/>
          <c:tx>
            <c:strRef>
              <c:f>CAIC!$A$8</c:f>
              <c:strCache>
                <c:ptCount val="1"/>
                <c:pt idx="0">
                  <c:v>Condomless anal intercourse with casual partners (only insertive): HIV-negative/untested not on PrEP</c:v>
                </c:pt>
              </c:strCache>
            </c:strRef>
          </c:tx>
          <c:spPr>
            <a:solidFill>
              <a:schemeClr val="accent2"/>
            </a:solidFill>
          </c:spPr>
          <c:dLbls>
            <c:dLbl>
              <c:idx val="0"/>
              <c:delete val="1"/>
              <c:extLst>
                <c:ext xmlns:c15="http://schemas.microsoft.com/office/drawing/2012/chart" uri="{CE6537A1-D6FC-4f65-9D91-7224C49458BB}"/>
                <c:ext xmlns:c16="http://schemas.microsoft.com/office/drawing/2014/chart" uri="{C3380CC4-5D6E-409C-BE32-E72D297353CC}">
                  <c16:uniqueId val="{0000000A-EE52-47FE-822B-096DC6AB20F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CAIC!$B$2:$G$2</c:f>
              <c:strCache>
                <c:ptCount val="6"/>
                <c:pt idx="0">
                  <c:v>2015
n = 1699</c:v>
                </c:pt>
                <c:pt idx="1">
                  <c:v>2016
n = 1883</c:v>
                </c:pt>
                <c:pt idx="2">
                  <c:v>2017
n = 2099</c:v>
                </c:pt>
                <c:pt idx="3">
                  <c:v>2018
n = 1820</c:v>
                </c:pt>
                <c:pt idx="4">
                  <c:v>2019
n = 1916</c:v>
                </c:pt>
                <c:pt idx="5">
                  <c:v>2020
n = 2045</c:v>
                </c:pt>
              </c:strCache>
            </c:strRef>
          </c:cat>
          <c:val>
            <c:numRef>
              <c:f>CAIC!$B$8:$G$8</c:f>
              <c:numCache>
                <c:formatCode>0.0%</c:formatCode>
                <c:ptCount val="6"/>
                <c:pt idx="0">
                  <c:v>0.08</c:v>
                </c:pt>
                <c:pt idx="1">
                  <c:v>9.5000000000000001E-2</c:v>
                </c:pt>
                <c:pt idx="2">
                  <c:v>9.9000000000000005E-2</c:v>
                </c:pt>
                <c:pt idx="3">
                  <c:v>0.09</c:v>
                </c:pt>
                <c:pt idx="4">
                  <c:v>6.5000000000000002E-2</c:v>
                </c:pt>
                <c:pt idx="5">
                  <c:v>7.1999999999999995E-2</c:v>
                </c:pt>
              </c:numCache>
            </c:numRef>
          </c:val>
          <c:extLst>
            <c:ext xmlns:c16="http://schemas.microsoft.com/office/drawing/2014/chart" uri="{C3380CC4-5D6E-409C-BE32-E72D297353CC}">
              <c16:uniqueId val="{0000000B-EE52-47FE-822B-096DC6AB20FE}"/>
            </c:ext>
          </c:extLst>
        </c:ser>
        <c:ser>
          <c:idx val="6"/>
          <c:order val="6"/>
          <c:tx>
            <c:strRef>
              <c:f>CAIC!$A$9</c:f>
              <c:strCache>
                <c:ptCount val="1"/>
                <c:pt idx="0">
                  <c:v>Condomless anal intercourse with casual partners (any receptive): HIV-negative/untested not on PrEP</c:v>
                </c:pt>
              </c:strCache>
            </c:strRef>
          </c:tx>
          <c:spPr>
            <a:solidFill>
              <a:srgbClr val="C00000"/>
            </a:solidFill>
          </c:spPr>
          <c:dLbls>
            <c:dLbl>
              <c:idx val="0"/>
              <c:delete val="1"/>
              <c:extLst>
                <c:ext xmlns:c15="http://schemas.microsoft.com/office/drawing/2012/chart" uri="{CE6537A1-D6FC-4f65-9D91-7224C49458BB}"/>
                <c:ext xmlns:c16="http://schemas.microsoft.com/office/drawing/2014/chart" uri="{C3380CC4-5D6E-409C-BE32-E72D297353CC}">
                  <c16:uniqueId val="{0000000C-EE52-47FE-822B-096DC6AB20FE}"/>
                </c:ext>
              </c:extLst>
            </c:dLbl>
            <c:dLbl>
              <c:idx val="1"/>
              <c:layout>
                <c:manualLayout>
                  <c:x val="-1.3065491444571933E-3"/>
                  <c:y val="-1.446970919301403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64-42AA-9AC6-3CF94ACE6F9A}"/>
                </c:ext>
              </c:extLst>
            </c:dLbl>
            <c:dLbl>
              <c:idx val="5"/>
              <c:layout>
                <c:manualLayout>
                  <c:x val="-1.5678589733486705E-2"/>
                  <c:y val="-6.3141278610891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64-42AA-9AC6-3CF94ACE6F9A}"/>
                </c:ext>
              </c:extLst>
            </c:dLbl>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CAIC!$B$2:$G$2</c:f>
              <c:strCache>
                <c:ptCount val="6"/>
                <c:pt idx="0">
                  <c:v>2015
n = 1699</c:v>
                </c:pt>
                <c:pt idx="1">
                  <c:v>2016
n = 1883</c:v>
                </c:pt>
                <c:pt idx="2">
                  <c:v>2017
n = 2099</c:v>
                </c:pt>
                <c:pt idx="3">
                  <c:v>2018
n = 1820</c:v>
                </c:pt>
                <c:pt idx="4">
                  <c:v>2019
n = 1916</c:v>
                </c:pt>
                <c:pt idx="5">
                  <c:v>2020
n = 2045</c:v>
                </c:pt>
              </c:strCache>
            </c:strRef>
          </c:cat>
          <c:val>
            <c:numRef>
              <c:f>CAIC!$B$9:$G$9</c:f>
              <c:numCache>
                <c:formatCode>0.0%</c:formatCode>
                <c:ptCount val="6"/>
                <c:pt idx="0">
                  <c:v>0.214</c:v>
                </c:pt>
                <c:pt idx="1">
                  <c:v>0.21199999999999999</c:v>
                </c:pt>
                <c:pt idx="2">
                  <c:v>0.19800000000000001</c:v>
                </c:pt>
                <c:pt idx="3">
                  <c:v>0.17899999999999999</c:v>
                </c:pt>
                <c:pt idx="4">
                  <c:v>0.16700000000000001</c:v>
                </c:pt>
                <c:pt idx="5">
                  <c:v>0.128</c:v>
                </c:pt>
              </c:numCache>
            </c:numRef>
          </c:val>
          <c:extLst>
            <c:ext xmlns:c16="http://schemas.microsoft.com/office/drawing/2014/chart" uri="{C3380CC4-5D6E-409C-BE32-E72D297353CC}">
              <c16:uniqueId val="{0000000D-EE52-47FE-822B-096DC6AB20FE}"/>
            </c:ext>
          </c:extLst>
        </c:ser>
        <c:dLbls>
          <c:showLegendKey val="0"/>
          <c:showVal val="0"/>
          <c:showCatName val="0"/>
          <c:showSerName val="0"/>
          <c:showPercent val="0"/>
          <c:showBubbleSize val="0"/>
        </c:dLbls>
        <c:axId val="134876544"/>
        <c:axId val="134886528"/>
      </c:areaChart>
      <c:catAx>
        <c:axId val="134876544"/>
        <c:scaling>
          <c:orientation val="minMax"/>
        </c:scaling>
        <c:delete val="0"/>
        <c:axPos val="b"/>
        <c:title>
          <c:tx>
            <c:rich>
              <a:bodyPr/>
              <a:lstStyle/>
              <a:p>
                <a:pPr>
                  <a:defRPr/>
                </a:pPr>
                <a:r>
                  <a:rPr lang="en-US"/>
                  <a:t>Year</a:t>
                </a:r>
                <a:r>
                  <a:rPr lang="en-US" baseline="0"/>
                  <a:t> </a:t>
                </a:r>
              </a:p>
              <a:p>
                <a:pPr>
                  <a:defRPr/>
                </a:pPr>
                <a:r>
                  <a:rPr lang="en-US"/>
                  <a:t>n = sample size</a:t>
                </a:r>
              </a:p>
            </c:rich>
          </c:tx>
          <c:layout>
            <c:manualLayout>
              <c:xMode val="edge"/>
              <c:yMode val="edge"/>
              <c:x val="0.30075951193123762"/>
              <c:y val="0.90548562548562539"/>
            </c:manualLayout>
          </c:layout>
          <c:overlay val="0"/>
        </c:title>
        <c:numFmt formatCode="General" sourceLinked="1"/>
        <c:majorTickMark val="out"/>
        <c:minorTickMark val="none"/>
        <c:tickLblPos val="nextTo"/>
        <c:crossAx val="134886528"/>
        <c:crosses val="autoZero"/>
        <c:auto val="1"/>
        <c:lblAlgn val="ctr"/>
        <c:lblOffset val="100"/>
        <c:noMultiLvlLbl val="0"/>
      </c:catAx>
      <c:valAx>
        <c:axId val="134886528"/>
        <c:scaling>
          <c:orientation val="minMax"/>
        </c:scaling>
        <c:delete val="0"/>
        <c:axPos val="l"/>
        <c:majorGridlines/>
        <c:title>
          <c:tx>
            <c:rich>
              <a:bodyPr/>
              <a:lstStyle/>
              <a:p>
                <a:pPr>
                  <a:defRPr/>
                </a:pPr>
                <a:r>
                  <a:rPr lang="en-US"/>
                  <a:t>Per cent</a:t>
                </a:r>
              </a:p>
            </c:rich>
          </c:tx>
          <c:overlay val="0"/>
        </c:title>
        <c:numFmt formatCode="0%" sourceLinked="1"/>
        <c:majorTickMark val="out"/>
        <c:minorTickMark val="none"/>
        <c:tickLblPos val="nextTo"/>
        <c:crossAx val="134876544"/>
        <c:crosses val="autoZero"/>
        <c:crossBetween val="midCat"/>
      </c:valAx>
    </c:plotArea>
    <c:legend>
      <c:legendPos val="r"/>
      <c:layout>
        <c:manualLayout>
          <c:xMode val="edge"/>
          <c:yMode val="edge"/>
          <c:x val="0.65940810652990589"/>
          <c:y val="2.9685327546679185E-2"/>
          <c:w val="0.34059189347009416"/>
          <c:h val="0.96964348920438892"/>
        </c:manualLayout>
      </c:layout>
      <c:overlay val="0"/>
    </c:legend>
    <c:plotVisOnly val="1"/>
    <c:dispBlanksAs val="zero"/>
    <c:showDLblsOverMax val="0"/>
  </c:chart>
  <c:spPr>
    <a:ln>
      <a:noFill/>
    </a:ln>
  </c:sp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928EC6-3A97-3D4E-932D-C94E62F4DCB5}" type="doc">
      <dgm:prSet loTypeId="urn:microsoft.com/office/officeart/2009/3/layout/StepUpProcess" loCatId="" qsTypeId="urn:microsoft.com/office/officeart/2005/8/quickstyle/simple1" qsCatId="simple" csTypeId="urn:microsoft.com/office/officeart/2005/8/colors/accent1_2" csCatId="accent1" phldr="1"/>
      <dgm:spPr/>
      <dgm:t>
        <a:bodyPr/>
        <a:lstStyle/>
        <a:p>
          <a:endParaRPr lang="en-GB"/>
        </a:p>
      </dgm:t>
    </dgm:pt>
    <dgm:pt modelId="{8D5B7B43-F7D4-DE4A-9DB4-741588B8DCBA}">
      <dgm:prSet phldrT="[Text]" custT="1"/>
      <dgm:spPr/>
      <dgm:t>
        <a:bodyPr/>
        <a:lstStyle/>
        <a:p>
          <a:r>
            <a:rPr lang="en-GB" sz="1100" dirty="0"/>
            <a:t>Set up Country Dashboard </a:t>
          </a:r>
        </a:p>
      </dgm:t>
    </dgm:pt>
    <dgm:pt modelId="{6AEEB9E3-EDB2-3B40-B6C1-74AF60A14B37}" type="parTrans" cxnId="{EB2063A6-FA85-634B-AC52-1850B61BE170}">
      <dgm:prSet/>
      <dgm:spPr/>
      <dgm:t>
        <a:bodyPr/>
        <a:lstStyle/>
        <a:p>
          <a:endParaRPr lang="en-GB"/>
        </a:p>
      </dgm:t>
    </dgm:pt>
    <dgm:pt modelId="{34B01049-A4FB-964F-A519-CC6B18A2C5B6}" type="sibTrans" cxnId="{EB2063A6-FA85-634B-AC52-1850B61BE170}">
      <dgm:prSet/>
      <dgm:spPr/>
      <dgm:t>
        <a:bodyPr/>
        <a:lstStyle/>
        <a:p>
          <a:endParaRPr lang="en-GB"/>
        </a:p>
      </dgm:t>
    </dgm:pt>
    <dgm:pt modelId="{ADC79E11-5A7A-0C42-BB0A-36797A440366}">
      <dgm:prSet phldrT="[Text]" custT="1"/>
      <dgm:spPr/>
      <dgm:t>
        <a:bodyPr/>
        <a:lstStyle/>
        <a:p>
          <a:r>
            <a:rPr lang="en-GB" sz="1100" dirty="0"/>
            <a:t>Confirm populations using checklist </a:t>
          </a:r>
        </a:p>
      </dgm:t>
    </dgm:pt>
    <dgm:pt modelId="{939FCA0D-2ADE-8B49-9D9C-E4E75F46149E}" type="parTrans" cxnId="{E24041F2-0CBB-254C-A614-C48109F7AACE}">
      <dgm:prSet/>
      <dgm:spPr/>
      <dgm:t>
        <a:bodyPr/>
        <a:lstStyle/>
        <a:p>
          <a:endParaRPr lang="en-GB"/>
        </a:p>
      </dgm:t>
    </dgm:pt>
    <dgm:pt modelId="{E624B364-D8A5-1248-B61C-EC0CA2552E12}" type="sibTrans" cxnId="{E24041F2-0CBB-254C-A614-C48109F7AACE}">
      <dgm:prSet/>
      <dgm:spPr/>
      <dgm:t>
        <a:bodyPr/>
        <a:lstStyle/>
        <a:p>
          <a:endParaRPr lang="en-GB"/>
        </a:p>
      </dgm:t>
    </dgm:pt>
    <dgm:pt modelId="{F0E58C71-AA95-864E-8A70-2DA632C8C40E}">
      <dgm:prSet phldrT="[Text]" custT="1"/>
      <dgm:spPr/>
      <dgm:t>
        <a:bodyPr/>
        <a:lstStyle/>
        <a:p>
          <a:r>
            <a:rPr lang="en-GB" sz="1100" dirty="0"/>
            <a:t>Determine baseline for current condom availability</a:t>
          </a:r>
        </a:p>
        <a:p>
          <a:r>
            <a:rPr lang="en-GB" sz="1200" dirty="0"/>
            <a:t> </a:t>
          </a:r>
        </a:p>
      </dgm:t>
    </dgm:pt>
    <dgm:pt modelId="{04EE7069-E115-014E-888A-1A691804EC12}" type="parTrans" cxnId="{4D7409C2-F134-D547-A43F-D7D3BD15153A}">
      <dgm:prSet/>
      <dgm:spPr/>
      <dgm:t>
        <a:bodyPr/>
        <a:lstStyle/>
        <a:p>
          <a:endParaRPr lang="en-GB"/>
        </a:p>
      </dgm:t>
    </dgm:pt>
    <dgm:pt modelId="{145CE6C2-4FEB-984F-B4C1-FC8E2CC9993D}" type="sibTrans" cxnId="{4D7409C2-F134-D547-A43F-D7D3BD15153A}">
      <dgm:prSet/>
      <dgm:spPr/>
      <dgm:t>
        <a:bodyPr/>
        <a:lstStyle/>
        <a:p>
          <a:endParaRPr lang="en-GB"/>
        </a:p>
      </dgm:t>
    </dgm:pt>
    <dgm:pt modelId="{60E8E19C-AF9C-764E-A553-F6F3E39DAB43}">
      <dgm:prSet custT="1"/>
      <dgm:spPr/>
      <dgm:t>
        <a:bodyPr/>
        <a:lstStyle/>
        <a:p>
          <a:r>
            <a:rPr lang="en-GB" sz="1100" dirty="0"/>
            <a:t>Validate population size estimates and condom use data</a:t>
          </a:r>
        </a:p>
      </dgm:t>
    </dgm:pt>
    <dgm:pt modelId="{02F287F5-2142-1F4E-9023-866B4EFB8EC9}" type="parTrans" cxnId="{9EDD4E7E-6B9A-BD46-8F3D-4E723F2367C4}">
      <dgm:prSet/>
      <dgm:spPr/>
      <dgm:t>
        <a:bodyPr/>
        <a:lstStyle/>
        <a:p>
          <a:endParaRPr lang="en-GB"/>
        </a:p>
      </dgm:t>
    </dgm:pt>
    <dgm:pt modelId="{966D3329-1023-6945-B1D9-51A7DB878C1A}" type="sibTrans" cxnId="{9EDD4E7E-6B9A-BD46-8F3D-4E723F2367C4}">
      <dgm:prSet/>
      <dgm:spPr/>
      <dgm:t>
        <a:bodyPr/>
        <a:lstStyle/>
        <a:p>
          <a:endParaRPr lang="en-GB"/>
        </a:p>
      </dgm:t>
    </dgm:pt>
    <dgm:pt modelId="{CE30D2F0-B90A-BD4A-B30A-DA6D2E22B28A}">
      <dgm:prSet custT="1"/>
      <dgm:spPr/>
      <dgm:t>
        <a:bodyPr/>
        <a:lstStyle/>
        <a:p>
          <a:r>
            <a:rPr lang="en-GB" sz="1100" dirty="0"/>
            <a:t>Develop condom needs estimate*</a:t>
          </a:r>
        </a:p>
      </dgm:t>
    </dgm:pt>
    <dgm:pt modelId="{1DE5F799-A79C-2D42-AD08-6E2896943D7F}" type="parTrans" cxnId="{E3D9D7F4-25B9-2046-82E3-9BC8E65E7D43}">
      <dgm:prSet/>
      <dgm:spPr/>
      <dgm:t>
        <a:bodyPr/>
        <a:lstStyle/>
        <a:p>
          <a:endParaRPr lang="en-GB"/>
        </a:p>
      </dgm:t>
    </dgm:pt>
    <dgm:pt modelId="{C4BB51CF-65DE-C548-A0D5-8142729872D1}" type="sibTrans" cxnId="{E3D9D7F4-25B9-2046-82E3-9BC8E65E7D43}">
      <dgm:prSet/>
      <dgm:spPr/>
      <dgm:t>
        <a:bodyPr/>
        <a:lstStyle/>
        <a:p>
          <a:endParaRPr lang="en-GB"/>
        </a:p>
      </dgm:t>
    </dgm:pt>
    <dgm:pt modelId="{90895961-6755-544E-ACCF-E0E148768655}">
      <dgm:prSet custT="1"/>
      <dgm:spPr/>
      <dgm:t>
        <a:bodyPr/>
        <a:lstStyle/>
        <a:p>
          <a:r>
            <a:rPr lang="en-GB" sz="1100" dirty="0"/>
            <a:t>Determine female condom, lubricant and specialty condom needs</a:t>
          </a:r>
          <a:r>
            <a:rPr lang="en-GB" sz="1200" dirty="0"/>
            <a:t>. </a:t>
          </a:r>
        </a:p>
      </dgm:t>
    </dgm:pt>
    <dgm:pt modelId="{286BE4BC-5FE9-DD4F-9645-F201FA22D6C7}" type="parTrans" cxnId="{1963FEA2-5D34-FB40-A97D-01DF601C01C1}">
      <dgm:prSet/>
      <dgm:spPr/>
      <dgm:t>
        <a:bodyPr/>
        <a:lstStyle/>
        <a:p>
          <a:endParaRPr lang="en-GB"/>
        </a:p>
      </dgm:t>
    </dgm:pt>
    <dgm:pt modelId="{694451CD-D5F2-A044-8041-EB65C8188EB5}" type="sibTrans" cxnId="{1963FEA2-5D34-FB40-A97D-01DF601C01C1}">
      <dgm:prSet/>
      <dgm:spPr/>
      <dgm:t>
        <a:bodyPr/>
        <a:lstStyle/>
        <a:p>
          <a:endParaRPr lang="en-GB"/>
        </a:p>
      </dgm:t>
    </dgm:pt>
    <dgm:pt modelId="{66009F4C-C318-CE4C-8C4D-076D1B7461D9}">
      <dgm:prSet custT="1"/>
      <dgm:spPr/>
      <dgm:t>
        <a:bodyPr/>
        <a:lstStyle/>
        <a:p>
          <a:r>
            <a:rPr lang="en-GB" sz="1100" dirty="0"/>
            <a:t> Establish TMA targets including free condom distribution by population. </a:t>
          </a:r>
        </a:p>
      </dgm:t>
    </dgm:pt>
    <dgm:pt modelId="{F2C659FB-0793-4E40-9C51-8F57E4351631}" type="parTrans" cxnId="{6FA94BD4-7064-5A47-8A70-10961D585377}">
      <dgm:prSet/>
      <dgm:spPr/>
      <dgm:t>
        <a:bodyPr/>
        <a:lstStyle/>
        <a:p>
          <a:endParaRPr lang="en-GB"/>
        </a:p>
      </dgm:t>
    </dgm:pt>
    <dgm:pt modelId="{81541C6C-023D-EF45-BC5D-5DA32C9CCF83}" type="sibTrans" cxnId="{6FA94BD4-7064-5A47-8A70-10961D585377}">
      <dgm:prSet/>
      <dgm:spPr/>
      <dgm:t>
        <a:bodyPr/>
        <a:lstStyle/>
        <a:p>
          <a:endParaRPr lang="en-GB"/>
        </a:p>
      </dgm:t>
    </dgm:pt>
    <dgm:pt modelId="{78B89AFE-66FB-304C-9B4E-92CBA79D8BD2}">
      <dgm:prSet custT="1"/>
      <dgm:spPr/>
      <dgm:t>
        <a:bodyPr/>
        <a:lstStyle/>
        <a:p>
          <a:r>
            <a:rPr lang="en-GB" sz="1100" dirty="0"/>
            <a:t>Identify resource needs based on commodity costs. </a:t>
          </a:r>
        </a:p>
      </dgm:t>
    </dgm:pt>
    <dgm:pt modelId="{9C71A2C5-CA95-E94E-97C8-D2B0E455F218}" type="parTrans" cxnId="{41CBB9DC-ED2C-984F-9C91-2D73059884F6}">
      <dgm:prSet/>
      <dgm:spPr/>
      <dgm:t>
        <a:bodyPr/>
        <a:lstStyle/>
        <a:p>
          <a:endParaRPr lang="en-GB"/>
        </a:p>
      </dgm:t>
    </dgm:pt>
    <dgm:pt modelId="{18ED1901-CC81-144C-88D6-3874B6FC4EC7}" type="sibTrans" cxnId="{41CBB9DC-ED2C-984F-9C91-2D73059884F6}">
      <dgm:prSet/>
      <dgm:spPr/>
      <dgm:t>
        <a:bodyPr/>
        <a:lstStyle/>
        <a:p>
          <a:endParaRPr lang="en-GB"/>
        </a:p>
      </dgm:t>
    </dgm:pt>
    <dgm:pt modelId="{AF14DD62-F819-0C44-80B8-DFA0374A91B2}" type="pres">
      <dgm:prSet presAssocID="{A7928EC6-3A97-3D4E-932D-C94E62F4DCB5}" presName="rootnode" presStyleCnt="0">
        <dgm:presLayoutVars>
          <dgm:chMax/>
          <dgm:chPref/>
          <dgm:dir/>
          <dgm:animLvl val="lvl"/>
        </dgm:presLayoutVars>
      </dgm:prSet>
      <dgm:spPr/>
    </dgm:pt>
    <dgm:pt modelId="{B30C0899-BE6E-744D-B6F3-E6AE41578888}" type="pres">
      <dgm:prSet presAssocID="{8D5B7B43-F7D4-DE4A-9DB4-741588B8DCBA}" presName="composite" presStyleCnt="0"/>
      <dgm:spPr/>
    </dgm:pt>
    <dgm:pt modelId="{618E7997-549A-3F41-BE64-FABB253FAD03}" type="pres">
      <dgm:prSet presAssocID="{8D5B7B43-F7D4-DE4A-9DB4-741588B8DCBA}" presName="LShape" presStyleLbl="alignNode1" presStyleIdx="0" presStyleCnt="15"/>
      <dgm:spPr/>
    </dgm:pt>
    <dgm:pt modelId="{CCC87438-7639-0741-8E99-67F638A27FB9}" type="pres">
      <dgm:prSet presAssocID="{8D5B7B43-F7D4-DE4A-9DB4-741588B8DCBA}" presName="ParentText" presStyleLbl="revTx" presStyleIdx="0" presStyleCnt="8">
        <dgm:presLayoutVars>
          <dgm:chMax val="0"/>
          <dgm:chPref val="0"/>
          <dgm:bulletEnabled val="1"/>
        </dgm:presLayoutVars>
      </dgm:prSet>
      <dgm:spPr/>
    </dgm:pt>
    <dgm:pt modelId="{D141A6A5-2097-E94B-9FC4-13971B7EECC8}" type="pres">
      <dgm:prSet presAssocID="{8D5B7B43-F7D4-DE4A-9DB4-741588B8DCBA}" presName="Triangle" presStyleLbl="alignNode1" presStyleIdx="1" presStyleCnt="15"/>
      <dgm:spPr/>
    </dgm:pt>
    <dgm:pt modelId="{F361D55E-2F4D-EF42-9A76-5A775FE63E91}" type="pres">
      <dgm:prSet presAssocID="{34B01049-A4FB-964F-A519-CC6B18A2C5B6}" presName="sibTrans" presStyleCnt="0"/>
      <dgm:spPr/>
    </dgm:pt>
    <dgm:pt modelId="{6D3F5864-12F9-8B48-BE2E-A1AE0700C6EB}" type="pres">
      <dgm:prSet presAssocID="{34B01049-A4FB-964F-A519-CC6B18A2C5B6}" presName="space" presStyleCnt="0"/>
      <dgm:spPr/>
    </dgm:pt>
    <dgm:pt modelId="{BA594FBD-19FB-174E-A161-C9192EEBBA82}" type="pres">
      <dgm:prSet presAssocID="{ADC79E11-5A7A-0C42-BB0A-36797A440366}" presName="composite" presStyleCnt="0"/>
      <dgm:spPr/>
    </dgm:pt>
    <dgm:pt modelId="{87BBB594-BB38-E047-B2AC-E0606F0E00CB}" type="pres">
      <dgm:prSet presAssocID="{ADC79E11-5A7A-0C42-BB0A-36797A440366}" presName="LShape" presStyleLbl="alignNode1" presStyleIdx="2" presStyleCnt="15"/>
      <dgm:spPr/>
    </dgm:pt>
    <dgm:pt modelId="{EA04BB73-1588-784E-AD42-E52017772F57}" type="pres">
      <dgm:prSet presAssocID="{ADC79E11-5A7A-0C42-BB0A-36797A440366}" presName="ParentText" presStyleLbl="revTx" presStyleIdx="1" presStyleCnt="8" custLinFactNeighborX="5418" custLinFactNeighborY="883">
        <dgm:presLayoutVars>
          <dgm:chMax val="0"/>
          <dgm:chPref val="0"/>
          <dgm:bulletEnabled val="1"/>
        </dgm:presLayoutVars>
      </dgm:prSet>
      <dgm:spPr/>
    </dgm:pt>
    <dgm:pt modelId="{DB4A6198-4F8E-7347-8433-8B672DF53842}" type="pres">
      <dgm:prSet presAssocID="{ADC79E11-5A7A-0C42-BB0A-36797A440366}" presName="Triangle" presStyleLbl="alignNode1" presStyleIdx="3" presStyleCnt="15"/>
      <dgm:spPr/>
    </dgm:pt>
    <dgm:pt modelId="{C9B45378-5857-E647-859D-76A605AA7CF6}" type="pres">
      <dgm:prSet presAssocID="{E624B364-D8A5-1248-B61C-EC0CA2552E12}" presName="sibTrans" presStyleCnt="0"/>
      <dgm:spPr/>
    </dgm:pt>
    <dgm:pt modelId="{5E8D8D33-3695-E64A-A5A2-3DE5362AC267}" type="pres">
      <dgm:prSet presAssocID="{E624B364-D8A5-1248-B61C-EC0CA2552E12}" presName="space" presStyleCnt="0"/>
      <dgm:spPr/>
    </dgm:pt>
    <dgm:pt modelId="{C4F58826-7BCB-0949-BC69-EB59C9D0B105}" type="pres">
      <dgm:prSet presAssocID="{F0E58C71-AA95-864E-8A70-2DA632C8C40E}" presName="composite" presStyleCnt="0"/>
      <dgm:spPr/>
    </dgm:pt>
    <dgm:pt modelId="{DE608227-08A1-7043-AA70-318B05F47422}" type="pres">
      <dgm:prSet presAssocID="{F0E58C71-AA95-864E-8A70-2DA632C8C40E}" presName="LShape" presStyleLbl="alignNode1" presStyleIdx="4" presStyleCnt="15"/>
      <dgm:spPr/>
    </dgm:pt>
    <dgm:pt modelId="{D319D127-04EC-4C49-8210-4E233332B059}" type="pres">
      <dgm:prSet presAssocID="{F0E58C71-AA95-864E-8A70-2DA632C8C40E}" presName="ParentText" presStyleLbl="revTx" presStyleIdx="2" presStyleCnt="8" custLinFactNeighborX="6965">
        <dgm:presLayoutVars>
          <dgm:chMax val="0"/>
          <dgm:chPref val="0"/>
          <dgm:bulletEnabled val="1"/>
        </dgm:presLayoutVars>
      </dgm:prSet>
      <dgm:spPr/>
    </dgm:pt>
    <dgm:pt modelId="{1D43BBE0-8132-444C-934C-B9CEAB46D53A}" type="pres">
      <dgm:prSet presAssocID="{F0E58C71-AA95-864E-8A70-2DA632C8C40E}" presName="Triangle" presStyleLbl="alignNode1" presStyleIdx="5" presStyleCnt="15"/>
      <dgm:spPr/>
    </dgm:pt>
    <dgm:pt modelId="{7017A36E-C482-3E47-94BA-F0CCD671829C}" type="pres">
      <dgm:prSet presAssocID="{145CE6C2-4FEB-984F-B4C1-FC8E2CC9993D}" presName="sibTrans" presStyleCnt="0"/>
      <dgm:spPr/>
    </dgm:pt>
    <dgm:pt modelId="{0F97EC8E-23D1-0A46-BA70-1BD2C30E52F4}" type="pres">
      <dgm:prSet presAssocID="{145CE6C2-4FEB-984F-B4C1-FC8E2CC9993D}" presName="space" presStyleCnt="0"/>
      <dgm:spPr/>
    </dgm:pt>
    <dgm:pt modelId="{D4D7D160-7F5A-3A4A-A97F-2E4E31ADE72B}" type="pres">
      <dgm:prSet presAssocID="{60E8E19C-AF9C-764E-A553-F6F3E39DAB43}" presName="composite" presStyleCnt="0"/>
      <dgm:spPr/>
    </dgm:pt>
    <dgm:pt modelId="{2A125EAE-04E6-1E4D-8FBB-5088AFB0DE9B}" type="pres">
      <dgm:prSet presAssocID="{60E8E19C-AF9C-764E-A553-F6F3E39DAB43}" presName="LShape" presStyleLbl="alignNode1" presStyleIdx="6" presStyleCnt="15"/>
      <dgm:spPr/>
    </dgm:pt>
    <dgm:pt modelId="{AB6EE495-BD01-D842-9A4E-960CFE1A8DEF}" type="pres">
      <dgm:prSet presAssocID="{60E8E19C-AF9C-764E-A553-F6F3E39DAB43}" presName="ParentText" presStyleLbl="revTx" presStyleIdx="3" presStyleCnt="8" custLinFactNeighborX="6966">
        <dgm:presLayoutVars>
          <dgm:chMax val="0"/>
          <dgm:chPref val="0"/>
          <dgm:bulletEnabled val="1"/>
        </dgm:presLayoutVars>
      </dgm:prSet>
      <dgm:spPr/>
    </dgm:pt>
    <dgm:pt modelId="{41FA87A8-60E0-7340-9151-90AC813B3C69}" type="pres">
      <dgm:prSet presAssocID="{60E8E19C-AF9C-764E-A553-F6F3E39DAB43}" presName="Triangle" presStyleLbl="alignNode1" presStyleIdx="7" presStyleCnt="15"/>
      <dgm:spPr/>
    </dgm:pt>
    <dgm:pt modelId="{A9151670-F9B6-2C4F-A31F-9E98F2D7C638}" type="pres">
      <dgm:prSet presAssocID="{966D3329-1023-6945-B1D9-51A7DB878C1A}" presName="sibTrans" presStyleCnt="0"/>
      <dgm:spPr/>
    </dgm:pt>
    <dgm:pt modelId="{84B3F8BD-B66B-5540-8503-1D10BB47152D}" type="pres">
      <dgm:prSet presAssocID="{966D3329-1023-6945-B1D9-51A7DB878C1A}" presName="space" presStyleCnt="0"/>
      <dgm:spPr/>
    </dgm:pt>
    <dgm:pt modelId="{1A87B864-4AEF-CE4B-89E9-BC7267DE4B35}" type="pres">
      <dgm:prSet presAssocID="{CE30D2F0-B90A-BD4A-B30A-DA6D2E22B28A}" presName="composite" presStyleCnt="0"/>
      <dgm:spPr/>
    </dgm:pt>
    <dgm:pt modelId="{DEE3E65C-4794-2C48-AC11-699E09B4571A}" type="pres">
      <dgm:prSet presAssocID="{CE30D2F0-B90A-BD4A-B30A-DA6D2E22B28A}" presName="LShape" presStyleLbl="alignNode1" presStyleIdx="8" presStyleCnt="15"/>
      <dgm:spPr/>
    </dgm:pt>
    <dgm:pt modelId="{2F020BF0-F0CD-0E47-93D4-53978AC66C5A}" type="pres">
      <dgm:prSet presAssocID="{CE30D2F0-B90A-BD4A-B30A-DA6D2E22B28A}" presName="ParentText" presStyleLbl="revTx" presStyleIdx="4" presStyleCnt="8" custLinFactNeighborX="4644">
        <dgm:presLayoutVars>
          <dgm:chMax val="0"/>
          <dgm:chPref val="0"/>
          <dgm:bulletEnabled val="1"/>
        </dgm:presLayoutVars>
      </dgm:prSet>
      <dgm:spPr/>
    </dgm:pt>
    <dgm:pt modelId="{49DD9D55-58CA-6540-B3A4-CBDCE2CEFA5E}" type="pres">
      <dgm:prSet presAssocID="{CE30D2F0-B90A-BD4A-B30A-DA6D2E22B28A}" presName="Triangle" presStyleLbl="alignNode1" presStyleIdx="9" presStyleCnt="15"/>
      <dgm:spPr/>
    </dgm:pt>
    <dgm:pt modelId="{EB5F76FD-6E4C-E540-9366-401344A034ED}" type="pres">
      <dgm:prSet presAssocID="{C4BB51CF-65DE-C548-A0D5-8142729872D1}" presName="sibTrans" presStyleCnt="0"/>
      <dgm:spPr/>
    </dgm:pt>
    <dgm:pt modelId="{70E16A3E-795C-6A48-8B19-8903F590BB0A}" type="pres">
      <dgm:prSet presAssocID="{C4BB51CF-65DE-C548-A0D5-8142729872D1}" presName="space" presStyleCnt="0"/>
      <dgm:spPr/>
    </dgm:pt>
    <dgm:pt modelId="{C5E42412-0471-B748-994B-1AC2756D7921}" type="pres">
      <dgm:prSet presAssocID="{90895961-6755-544E-ACCF-E0E148768655}" presName="composite" presStyleCnt="0"/>
      <dgm:spPr/>
    </dgm:pt>
    <dgm:pt modelId="{261E802F-5750-FC46-B1FB-85DEE43FE356}" type="pres">
      <dgm:prSet presAssocID="{90895961-6755-544E-ACCF-E0E148768655}" presName="LShape" presStyleLbl="alignNode1" presStyleIdx="10" presStyleCnt="15"/>
      <dgm:spPr/>
    </dgm:pt>
    <dgm:pt modelId="{6DF83047-CB3C-7F47-90B3-8791AB833DFF}" type="pres">
      <dgm:prSet presAssocID="{90895961-6755-544E-ACCF-E0E148768655}" presName="ParentText" presStyleLbl="revTx" presStyleIdx="5" presStyleCnt="8" custLinFactNeighborX="6192">
        <dgm:presLayoutVars>
          <dgm:chMax val="0"/>
          <dgm:chPref val="0"/>
          <dgm:bulletEnabled val="1"/>
        </dgm:presLayoutVars>
      </dgm:prSet>
      <dgm:spPr/>
    </dgm:pt>
    <dgm:pt modelId="{59D5D048-6A4C-7341-9171-F5440DB2C5FB}" type="pres">
      <dgm:prSet presAssocID="{90895961-6755-544E-ACCF-E0E148768655}" presName="Triangle" presStyleLbl="alignNode1" presStyleIdx="11" presStyleCnt="15"/>
      <dgm:spPr/>
    </dgm:pt>
    <dgm:pt modelId="{70F20A2C-550A-A345-AA8E-F0E1984672F6}" type="pres">
      <dgm:prSet presAssocID="{694451CD-D5F2-A044-8041-EB65C8188EB5}" presName="sibTrans" presStyleCnt="0"/>
      <dgm:spPr/>
    </dgm:pt>
    <dgm:pt modelId="{27EB1A28-2FA9-B046-84ED-4D7DB01E3FC3}" type="pres">
      <dgm:prSet presAssocID="{694451CD-D5F2-A044-8041-EB65C8188EB5}" presName="space" presStyleCnt="0"/>
      <dgm:spPr/>
    </dgm:pt>
    <dgm:pt modelId="{0913F4C4-885D-A443-B94F-B8D0E6D12643}" type="pres">
      <dgm:prSet presAssocID="{66009F4C-C318-CE4C-8C4D-076D1B7461D9}" presName="composite" presStyleCnt="0"/>
      <dgm:spPr/>
    </dgm:pt>
    <dgm:pt modelId="{9D718013-BFFB-DB41-82D9-1C9479E7E2CF}" type="pres">
      <dgm:prSet presAssocID="{66009F4C-C318-CE4C-8C4D-076D1B7461D9}" presName="LShape" presStyleLbl="alignNode1" presStyleIdx="12" presStyleCnt="15"/>
      <dgm:spPr/>
    </dgm:pt>
    <dgm:pt modelId="{61C7AAEB-B68B-E240-8E3F-860E27FE82CD}" type="pres">
      <dgm:prSet presAssocID="{66009F4C-C318-CE4C-8C4D-076D1B7461D9}" presName="ParentText" presStyleLbl="revTx" presStyleIdx="6" presStyleCnt="8" custLinFactNeighborX="6192">
        <dgm:presLayoutVars>
          <dgm:chMax val="0"/>
          <dgm:chPref val="0"/>
          <dgm:bulletEnabled val="1"/>
        </dgm:presLayoutVars>
      </dgm:prSet>
      <dgm:spPr/>
    </dgm:pt>
    <dgm:pt modelId="{53087C7A-B317-E94E-AE46-24D2D97C0935}" type="pres">
      <dgm:prSet presAssocID="{66009F4C-C318-CE4C-8C4D-076D1B7461D9}" presName="Triangle" presStyleLbl="alignNode1" presStyleIdx="13" presStyleCnt="15"/>
      <dgm:spPr/>
    </dgm:pt>
    <dgm:pt modelId="{04CCDA2C-5CD5-4249-8B46-2B6A1D51A2F7}" type="pres">
      <dgm:prSet presAssocID="{81541C6C-023D-EF45-BC5D-5DA32C9CCF83}" presName="sibTrans" presStyleCnt="0"/>
      <dgm:spPr/>
    </dgm:pt>
    <dgm:pt modelId="{0FEF7340-8F00-9A4C-9FB5-53533C13ACB7}" type="pres">
      <dgm:prSet presAssocID="{81541C6C-023D-EF45-BC5D-5DA32C9CCF83}" presName="space" presStyleCnt="0"/>
      <dgm:spPr/>
    </dgm:pt>
    <dgm:pt modelId="{04013E1C-4AA5-0D41-AD3A-0A0DFF4FE816}" type="pres">
      <dgm:prSet presAssocID="{78B89AFE-66FB-304C-9B4E-92CBA79D8BD2}" presName="composite" presStyleCnt="0"/>
      <dgm:spPr/>
    </dgm:pt>
    <dgm:pt modelId="{32935888-AC1A-F44A-B5F7-3CEA9EFFF23F}" type="pres">
      <dgm:prSet presAssocID="{78B89AFE-66FB-304C-9B4E-92CBA79D8BD2}" presName="LShape" presStyleLbl="alignNode1" presStyleIdx="14" presStyleCnt="15"/>
      <dgm:spPr/>
    </dgm:pt>
    <dgm:pt modelId="{334DD7CA-B66B-1243-9F7F-B3351F17DD78}" type="pres">
      <dgm:prSet presAssocID="{78B89AFE-66FB-304C-9B4E-92CBA79D8BD2}" presName="ParentText" presStyleLbl="revTx" presStyleIdx="7" presStyleCnt="8" custLinFactNeighborX="865">
        <dgm:presLayoutVars>
          <dgm:chMax val="0"/>
          <dgm:chPref val="0"/>
          <dgm:bulletEnabled val="1"/>
        </dgm:presLayoutVars>
      </dgm:prSet>
      <dgm:spPr/>
    </dgm:pt>
  </dgm:ptLst>
  <dgm:cxnLst>
    <dgm:cxn modelId="{C82D8917-EC83-EA44-813D-3D1C4B574A5B}" type="presOf" srcId="{60E8E19C-AF9C-764E-A553-F6F3E39DAB43}" destId="{AB6EE495-BD01-D842-9A4E-960CFE1A8DEF}" srcOrd="0" destOrd="0" presId="urn:microsoft.com/office/officeart/2009/3/layout/StepUpProcess"/>
    <dgm:cxn modelId="{8BA3B340-D00B-5F47-954A-4E485D4C5EE6}" type="presOf" srcId="{A7928EC6-3A97-3D4E-932D-C94E62F4DCB5}" destId="{AF14DD62-F819-0C44-80B8-DFA0374A91B2}" srcOrd="0" destOrd="0" presId="urn:microsoft.com/office/officeart/2009/3/layout/StepUpProcess"/>
    <dgm:cxn modelId="{F38ABD6E-3174-3E4E-9237-C6157248F095}" type="presOf" srcId="{78B89AFE-66FB-304C-9B4E-92CBA79D8BD2}" destId="{334DD7CA-B66B-1243-9F7F-B3351F17DD78}" srcOrd="0" destOrd="0" presId="urn:microsoft.com/office/officeart/2009/3/layout/StepUpProcess"/>
    <dgm:cxn modelId="{179E5875-23E9-404D-8BFB-B054245596DD}" type="presOf" srcId="{CE30D2F0-B90A-BD4A-B30A-DA6D2E22B28A}" destId="{2F020BF0-F0CD-0E47-93D4-53978AC66C5A}" srcOrd="0" destOrd="0" presId="urn:microsoft.com/office/officeart/2009/3/layout/StepUpProcess"/>
    <dgm:cxn modelId="{40549D7C-70D0-3249-8A06-A357148B168B}" type="presOf" srcId="{90895961-6755-544E-ACCF-E0E148768655}" destId="{6DF83047-CB3C-7F47-90B3-8791AB833DFF}" srcOrd="0" destOrd="0" presId="urn:microsoft.com/office/officeart/2009/3/layout/StepUpProcess"/>
    <dgm:cxn modelId="{9EDD4E7E-6B9A-BD46-8F3D-4E723F2367C4}" srcId="{A7928EC6-3A97-3D4E-932D-C94E62F4DCB5}" destId="{60E8E19C-AF9C-764E-A553-F6F3E39DAB43}" srcOrd="3" destOrd="0" parTransId="{02F287F5-2142-1F4E-9023-866B4EFB8EC9}" sibTransId="{966D3329-1023-6945-B1D9-51A7DB878C1A}"/>
    <dgm:cxn modelId="{042F9C81-24DF-0749-A664-A6312E40AF19}" type="presOf" srcId="{66009F4C-C318-CE4C-8C4D-076D1B7461D9}" destId="{61C7AAEB-B68B-E240-8E3F-860E27FE82CD}" srcOrd="0" destOrd="0" presId="urn:microsoft.com/office/officeart/2009/3/layout/StepUpProcess"/>
    <dgm:cxn modelId="{D0C51F83-59C7-B54E-8F17-897396CC2FC4}" type="presOf" srcId="{ADC79E11-5A7A-0C42-BB0A-36797A440366}" destId="{EA04BB73-1588-784E-AD42-E52017772F57}" srcOrd="0" destOrd="0" presId="urn:microsoft.com/office/officeart/2009/3/layout/StepUpProcess"/>
    <dgm:cxn modelId="{1963FEA2-5D34-FB40-A97D-01DF601C01C1}" srcId="{A7928EC6-3A97-3D4E-932D-C94E62F4DCB5}" destId="{90895961-6755-544E-ACCF-E0E148768655}" srcOrd="5" destOrd="0" parTransId="{286BE4BC-5FE9-DD4F-9645-F201FA22D6C7}" sibTransId="{694451CD-D5F2-A044-8041-EB65C8188EB5}"/>
    <dgm:cxn modelId="{EB2063A6-FA85-634B-AC52-1850B61BE170}" srcId="{A7928EC6-3A97-3D4E-932D-C94E62F4DCB5}" destId="{8D5B7B43-F7D4-DE4A-9DB4-741588B8DCBA}" srcOrd="0" destOrd="0" parTransId="{6AEEB9E3-EDB2-3B40-B6C1-74AF60A14B37}" sibTransId="{34B01049-A4FB-964F-A519-CC6B18A2C5B6}"/>
    <dgm:cxn modelId="{FF5D0EB9-C1DD-3249-9F25-0D2393CC6A36}" type="presOf" srcId="{F0E58C71-AA95-864E-8A70-2DA632C8C40E}" destId="{D319D127-04EC-4C49-8210-4E233332B059}" srcOrd="0" destOrd="0" presId="urn:microsoft.com/office/officeart/2009/3/layout/StepUpProcess"/>
    <dgm:cxn modelId="{4D7409C2-F134-D547-A43F-D7D3BD15153A}" srcId="{A7928EC6-3A97-3D4E-932D-C94E62F4DCB5}" destId="{F0E58C71-AA95-864E-8A70-2DA632C8C40E}" srcOrd="2" destOrd="0" parTransId="{04EE7069-E115-014E-888A-1A691804EC12}" sibTransId="{145CE6C2-4FEB-984F-B4C1-FC8E2CC9993D}"/>
    <dgm:cxn modelId="{6FA94BD4-7064-5A47-8A70-10961D585377}" srcId="{A7928EC6-3A97-3D4E-932D-C94E62F4DCB5}" destId="{66009F4C-C318-CE4C-8C4D-076D1B7461D9}" srcOrd="6" destOrd="0" parTransId="{F2C659FB-0793-4E40-9C51-8F57E4351631}" sibTransId="{81541C6C-023D-EF45-BC5D-5DA32C9CCF83}"/>
    <dgm:cxn modelId="{41CBB9DC-ED2C-984F-9C91-2D73059884F6}" srcId="{A7928EC6-3A97-3D4E-932D-C94E62F4DCB5}" destId="{78B89AFE-66FB-304C-9B4E-92CBA79D8BD2}" srcOrd="7" destOrd="0" parTransId="{9C71A2C5-CA95-E94E-97C8-D2B0E455F218}" sibTransId="{18ED1901-CC81-144C-88D6-3874B6FC4EC7}"/>
    <dgm:cxn modelId="{E24041F2-0CBB-254C-A614-C48109F7AACE}" srcId="{A7928EC6-3A97-3D4E-932D-C94E62F4DCB5}" destId="{ADC79E11-5A7A-0C42-BB0A-36797A440366}" srcOrd="1" destOrd="0" parTransId="{939FCA0D-2ADE-8B49-9D9C-E4E75F46149E}" sibTransId="{E624B364-D8A5-1248-B61C-EC0CA2552E12}"/>
    <dgm:cxn modelId="{E3D9D7F4-25B9-2046-82E3-9BC8E65E7D43}" srcId="{A7928EC6-3A97-3D4E-932D-C94E62F4DCB5}" destId="{CE30D2F0-B90A-BD4A-B30A-DA6D2E22B28A}" srcOrd="4" destOrd="0" parTransId="{1DE5F799-A79C-2D42-AD08-6E2896943D7F}" sibTransId="{C4BB51CF-65DE-C548-A0D5-8142729872D1}"/>
    <dgm:cxn modelId="{B31E58F7-6D34-8D48-9A4B-E9078E27AE7C}" type="presOf" srcId="{8D5B7B43-F7D4-DE4A-9DB4-741588B8DCBA}" destId="{CCC87438-7639-0741-8E99-67F638A27FB9}" srcOrd="0" destOrd="0" presId="urn:microsoft.com/office/officeart/2009/3/layout/StepUpProcess"/>
    <dgm:cxn modelId="{9438A74F-7417-864F-AF4F-8D672A320102}" type="presParOf" srcId="{AF14DD62-F819-0C44-80B8-DFA0374A91B2}" destId="{B30C0899-BE6E-744D-B6F3-E6AE41578888}" srcOrd="0" destOrd="0" presId="urn:microsoft.com/office/officeart/2009/3/layout/StepUpProcess"/>
    <dgm:cxn modelId="{A69AE137-44D3-A24B-B473-D0655E5C543D}" type="presParOf" srcId="{B30C0899-BE6E-744D-B6F3-E6AE41578888}" destId="{618E7997-549A-3F41-BE64-FABB253FAD03}" srcOrd="0" destOrd="0" presId="urn:microsoft.com/office/officeart/2009/3/layout/StepUpProcess"/>
    <dgm:cxn modelId="{9AEC9A34-177A-5B4A-9138-71B1D8F05436}" type="presParOf" srcId="{B30C0899-BE6E-744D-B6F3-E6AE41578888}" destId="{CCC87438-7639-0741-8E99-67F638A27FB9}" srcOrd="1" destOrd="0" presId="urn:microsoft.com/office/officeart/2009/3/layout/StepUpProcess"/>
    <dgm:cxn modelId="{95065C0C-255A-7342-8E61-9A05EA35990A}" type="presParOf" srcId="{B30C0899-BE6E-744D-B6F3-E6AE41578888}" destId="{D141A6A5-2097-E94B-9FC4-13971B7EECC8}" srcOrd="2" destOrd="0" presId="urn:microsoft.com/office/officeart/2009/3/layout/StepUpProcess"/>
    <dgm:cxn modelId="{A4B44ED8-A798-9247-BF34-5457AD84BC92}" type="presParOf" srcId="{AF14DD62-F819-0C44-80B8-DFA0374A91B2}" destId="{F361D55E-2F4D-EF42-9A76-5A775FE63E91}" srcOrd="1" destOrd="0" presId="urn:microsoft.com/office/officeart/2009/3/layout/StepUpProcess"/>
    <dgm:cxn modelId="{B783765B-7748-1447-B322-9C79D392A60D}" type="presParOf" srcId="{F361D55E-2F4D-EF42-9A76-5A775FE63E91}" destId="{6D3F5864-12F9-8B48-BE2E-A1AE0700C6EB}" srcOrd="0" destOrd="0" presId="urn:microsoft.com/office/officeart/2009/3/layout/StepUpProcess"/>
    <dgm:cxn modelId="{319BFC59-0F42-F440-B725-CB4EDF1F89CF}" type="presParOf" srcId="{AF14DD62-F819-0C44-80B8-DFA0374A91B2}" destId="{BA594FBD-19FB-174E-A161-C9192EEBBA82}" srcOrd="2" destOrd="0" presId="urn:microsoft.com/office/officeart/2009/3/layout/StepUpProcess"/>
    <dgm:cxn modelId="{870D3D9B-45B9-544B-90A5-57A3A3425533}" type="presParOf" srcId="{BA594FBD-19FB-174E-A161-C9192EEBBA82}" destId="{87BBB594-BB38-E047-B2AC-E0606F0E00CB}" srcOrd="0" destOrd="0" presId="urn:microsoft.com/office/officeart/2009/3/layout/StepUpProcess"/>
    <dgm:cxn modelId="{BFF8C744-6D6A-DB4D-AE74-2E7657002DDA}" type="presParOf" srcId="{BA594FBD-19FB-174E-A161-C9192EEBBA82}" destId="{EA04BB73-1588-784E-AD42-E52017772F57}" srcOrd="1" destOrd="0" presId="urn:microsoft.com/office/officeart/2009/3/layout/StepUpProcess"/>
    <dgm:cxn modelId="{FEDB0AA7-4AE4-E14B-AE96-E8F06ED696BA}" type="presParOf" srcId="{BA594FBD-19FB-174E-A161-C9192EEBBA82}" destId="{DB4A6198-4F8E-7347-8433-8B672DF53842}" srcOrd="2" destOrd="0" presId="urn:microsoft.com/office/officeart/2009/3/layout/StepUpProcess"/>
    <dgm:cxn modelId="{6A003674-6AA0-7E4B-BFE8-D86AFD403C71}" type="presParOf" srcId="{AF14DD62-F819-0C44-80B8-DFA0374A91B2}" destId="{C9B45378-5857-E647-859D-76A605AA7CF6}" srcOrd="3" destOrd="0" presId="urn:microsoft.com/office/officeart/2009/3/layout/StepUpProcess"/>
    <dgm:cxn modelId="{B50E8951-AAC7-714F-BC39-538FAC13B61B}" type="presParOf" srcId="{C9B45378-5857-E647-859D-76A605AA7CF6}" destId="{5E8D8D33-3695-E64A-A5A2-3DE5362AC267}" srcOrd="0" destOrd="0" presId="urn:microsoft.com/office/officeart/2009/3/layout/StepUpProcess"/>
    <dgm:cxn modelId="{687B1789-16E8-F245-814B-2EA8E8079343}" type="presParOf" srcId="{AF14DD62-F819-0C44-80B8-DFA0374A91B2}" destId="{C4F58826-7BCB-0949-BC69-EB59C9D0B105}" srcOrd="4" destOrd="0" presId="urn:microsoft.com/office/officeart/2009/3/layout/StepUpProcess"/>
    <dgm:cxn modelId="{247C874C-9AA3-A047-BD33-09663FD50452}" type="presParOf" srcId="{C4F58826-7BCB-0949-BC69-EB59C9D0B105}" destId="{DE608227-08A1-7043-AA70-318B05F47422}" srcOrd="0" destOrd="0" presId="urn:microsoft.com/office/officeart/2009/3/layout/StepUpProcess"/>
    <dgm:cxn modelId="{733639AC-629C-E24A-94A8-BF4F10D79572}" type="presParOf" srcId="{C4F58826-7BCB-0949-BC69-EB59C9D0B105}" destId="{D319D127-04EC-4C49-8210-4E233332B059}" srcOrd="1" destOrd="0" presId="urn:microsoft.com/office/officeart/2009/3/layout/StepUpProcess"/>
    <dgm:cxn modelId="{FED52F9B-04BA-5F4E-B4C9-FC0E8AD396D3}" type="presParOf" srcId="{C4F58826-7BCB-0949-BC69-EB59C9D0B105}" destId="{1D43BBE0-8132-444C-934C-B9CEAB46D53A}" srcOrd="2" destOrd="0" presId="urn:microsoft.com/office/officeart/2009/3/layout/StepUpProcess"/>
    <dgm:cxn modelId="{19904043-7AA1-B94B-ACE3-31DB74EE6ACB}" type="presParOf" srcId="{AF14DD62-F819-0C44-80B8-DFA0374A91B2}" destId="{7017A36E-C482-3E47-94BA-F0CCD671829C}" srcOrd="5" destOrd="0" presId="urn:microsoft.com/office/officeart/2009/3/layout/StepUpProcess"/>
    <dgm:cxn modelId="{64F83A46-B990-BA4E-A52F-6376098456EC}" type="presParOf" srcId="{7017A36E-C482-3E47-94BA-F0CCD671829C}" destId="{0F97EC8E-23D1-0A46-BA70-1BD2C30E52F4}" srcOrd="0" destOrd="0" presId="urn:microsoft.com/office/officeart/2009/3/layout/StepUpProcess"/>
    <dgm:cxn modelId="{34847A66-85C5-F743-A3E9-4B475B8DCCC5}" type="presParOf" srcId="{AF14DD62-F819-0C44-80B8-DFA0374A91B2}" destId="{D4D7D160-7F5A-3A4A-A97F-2E4E31ADE72B}" srcOrd="6" destOrd="0" presId="urn:microsoft.com/office/officeart/2009/3/layout/StepUpProcess"/>
    <dgm:cxn modelId="{6F947543-4B7F-4B41-8C6F-C51780553742}" type="presParOf" srcId="{D4D7D160-7F5A-3A4A-A97F-2E4E31ADE72B}" destId="{2A125EAE-04E6-1E4D-8FBB-5088AFB0DE9B}" srcOrd="0" destOrd="0" presId="urn:microsoft.com/office/officeart/2009/3/layout/StepUpProcess"/>
    <dgm:cxn modelId="{A6B1C4EE-E25B-A14F-9277-03192753CDD5}" type="presParOf" srcId="{D4D7D160-7F5A-3A4A-A97F-2E4E31ADE72B}" destId="{AB6EE495-BD01-D842-9A4E-960CFE1A8DEF}" srcOrd="1" destOrd="0" presId="urn:microsoft.com/office/officeart/2009/3/layout/StepUpProcess"/>
    <dgm:cxn modelId="{B67EEF22-C787-CB40-9D7D-186D4AB31F7C}" type="presParOf" srcId="{D4D7D160-7F5A-3A4A-A97F-2E4E31ADE72B}" destId="{41FA87A8-60E0-7340-9151-90AC813B3C69}" srcOrd="2" destOrd="0" presId="urn:microsoft.com/office/officeart/2009/3/layout/StepUpProcess"/>
    <dgm:cxn modelId="{30A21AA4-0A85-6348-A54E-11593D33D21E}" type="presParOf" srcId="{AF14DD62-F819-0C44-80B8-DFA0374A91B2}" destId="{A9151670-F9B6-2C4F-A31F-9E98F2D7C638}" srcOrd="7" destOrd="0" presId="urn:microsoft.com/office/officeart/2009/3/layout/StepUpProcess"/>
    <dgm:cxn modelId="{B08510CB-1473-1A41-BB04-70DF60F50A26}" type="presParOf" srcId="{A9151670-F9B6-2C4F-A31F-9E98F2D7C638}" destId="{84B3F8BD-B66B-5540-8503-1D10BB47152D}" srcOrd="0" destOrd="0" presId="urn:microsoft.com/office/officeart/2009/3/layout/StepUpProcess"/>
    <dgm:cxn modelId="{1337819B-16FD-B240-AB70-25A3E2B529C8}" type="presParOf" srcId="{AF14DD62-F819-0C44-80B8-DFA0374A91B2}" destId="{1A87B864-4AEF-CE4B-89E9-BC7267DE4B35}" srcOrd="8" destOrd="0" presId="urn:microsoft.com/office/officeart/2009/3/layout/StepUpProcess"/>
    <dgm:cxn modelId="{85195E27-7936-6E46-8FC0-D872BC130C34}" type="presParOf" srcId="{1A87B864-4AEF-CE4B-89E9-BC7267DE4B35}" destId="{DEE3E65C-4794-2C48-AC11-699E09B4571A}" srcOrd="0" destOrd="0" presId="urn:microsoft.com/office/officeart/2009/3/layout/StepUpProcess"/>
    <dgm:cxn modelId="{37EDBE82-CA77-6F49-9282-01A358915798}" type="presParOf" srcId="{1A87B864-4AEF-CE4B-89E9-BC7267DE4B35}" destId="{2F020BF0-F0CD-0E47-93D4-53978AC66C5A}" srcOrd="1" destOrd="0" presId="urn:microsoft.com/office/officeart/2009/3/layout/StepUpProcess"/>
    <dgm:cxn modelId="{16D9CCBE-7EFE-F148-92AC-43A41034A6A2}" type="presParOf" srcId="{1A87B864-4AEF-CE4B-89E9-BC7267DE4B35}" destId="{49DD9D55-58CA-6540-B3A4-CBDCE2CEFA5E}" srcOrd="2" destOrd="0" presId="urn:microsoft.com/office/officeart/2009/3/layout/StepUpProcess"/>
    <dgm:cxn modelId="{7420CB49-381F-CD4F-80B2-E38C33F9CAA3}" type="presParOf" srcId="{AF14DD62-F819-0C44-80B8-DFA0374A91B2}" destId="{EB5F76FD-6E4C-E540-9366-401344A034ED}" srcOrd="9" destOrd="0" presId="urn:microsoft.com/office/officeart/2009/3/layout/StepUpProcess"/>
    <dgm:cxn modelId="{708CDBAD-8845-964C-AF7C-5093DDFD58F1}" type="presParOf" srcId="{EB5F76FD-6E4C-E540-9366-401344A034ED}" destId="{70E16A3E-795C-6A48-8B19-8903F590BB0A}" srcOrd="0" destOrd="0" presId="urn:microsoft.com/office/officeart/2009/3/layout/StepUpProcess"/>
    <dgm:cxn modelId="{5EE078BD-7510-BA48-A0C3-06D44C49EDAB}" type="presParOf" srcId="{AF14DD62-F819-0C44-80B8-DFA0374A91B2}" destId="{C5E42412-0471-B748-994B-1AC2756D7921}" srcOrd="10" destOrd="0" presId="urn:microsoft.com/office/officeart/2009/3/layout/StepUpProcess"/>
    <dgm:cxn modelId="{3F35B705-097A-E641-BE13-F9D4110F70A8}" type="presParOf" srcId="{C5E42412-0471-B748-994B-1AC2756D7921}" destId="{261E802F-5750-FC46-B1FB-85DEE43FE356}" srcOrd="0" destOrd="0" presId="urn:microsoft.com/office/officeart/2009/3/layout/StepUpProcess"/>
    <dgm:cxn modelId="{953D832D-675A-CA47-AE7F-125904383C5A}" type="presParOf" srcId="{C5E42412-0471-B748-994B-1AC2756D7921}" destId="{6DF83047-CB3C-7F47-90B3-8791AB833DFF}" srcOrd="1" destOrd="0" presId="urn:microsoft.com/office/officeart/2009/3/layout/StepUpProcess"/>
    <dgm:cxn modelId="{7CA544D8-2BCC-4945-947C-1C4F69434388}" type="presParOf" srcId="{C5E42412-0471-B748-994B-1AC2756D7921}" destId="{59D5D048-6A4C-7341-9171-F5440DB2C5FB}" srcOrd="2" destOrd="0" presId="urn:microsoft.com/office/officeart/2009/3/layout/StepUpProcess"/>
    <dgm:cxn modelId="{08F22F77-7F33-214C-A1F0-D887E6CA4E49}" type="presParOf" srcId="{AF14DD62-F819-0C44-80B8-DFA0374A91B2}" destId="{70F20A2C-550A-A345-AA8E-F0E1984672F6}" srcOrd="11" destOrd="0" presId="urn:microsoft.com/office/officeart/2009/3/layout/StepUpProcess"/>
    <dgm:cxn modelId="{D94ED14C-4453-634E-9C82-4F27273A1F58}" type="presParOf" srcId="{70F20A2C-550A-A345-AA8E-F0E1984672F6}" destId="{27EB1A28-2FA9-B046-84ED-4D7DB01E3FC3}" srcOrd="0" destOrd="0" presId="urn:microsoft.com/office/officeart/2009/3/layout/StepUpProcess"/>
    <dgm:cxn modelId="{4C045268-2349-3D4D-A928-3B99316C53A7}" type="presParOf" srcId="{AF14DD62-F819-0C44-80B8-DFA0374A91B2}" destId="{0913F4C4-885D-A443-B94F-B8D0E6D12643}" srcOrd="12" destOrd="0" presId="urn:microsoft.com/office/officeart/2009/3/layout/StepUpProcess"/>
    <dgm:cxn modelId="{64672302-F548-D848-98F9-6783488FAC1B}" type="presParOf" srcId="{0913F4C4-885D-A443-B94F-B8D0E6D12643}" destId="{9D718013-BFFB-DB41-82D9-1C9479E7E2CF}" srcOrd="0" destOrd="0" presId="urn:microsoft.com/office/officeart/2009/3/layout/StepUpProcess"/>
    <dgm:cxn modelId="{3CBC41AA-119C-6F4D-8E86-679676EED01C}" type="presParOf" srcId="{0913F4C4-885D-A443-B94F-B8D0E6D12643}" destId="{61C7AAEB-B68B-E240-8E3F-860E27FE82CD}" srcOrd="1" destOrd="0" presId="urn:microsoft.com/office/officeart/2009/3/layout/StepUpProcess"/>
    <dgm:cxn modelId="{306013C4-16C9-2643-93A8-FD0B8B3C3EBC}" type="presParOf" srcId="{0913F4C4-885D-A443-B94F-B8D0E6D12643}" destId="{53087C7A-B317-E94E-AE46-24D2D97C0935}" srcOrd="2" destOrd="0" presId="urn:microsoft.com/office/officeart/2009/3/layout/StepUpProcess"/>
    <dgm:cxn modelId="{C87F861E-4970-2044-9294-4C189A9056C6}" type="presParOf" srcId="{AF14DD62-F819-0C44-80B8-DFA0374A91B2}" destId="{04CCDA2C-5CD5-4249-8B46-2B6A1D51A2F7}" srcOrd="13" destOrd="0" presId="urn:microsoft.com/office/officeart/2009/3/layout/StepUpProcess"/>
    <dgm:cxn modelId="{B3929A7F-EC30-4B4B-893B-B56C391EE543}" type="presParOf" srcId="{04CCDA2C-5CD5-4249-8B46-2B6A1D51A2F7}" destId="{0FEF7340-8F00-9A4C-9FB5-53533C13ACB7}" srcOrd="0" destOrd="0" presId="urn:microsoft.com/office/officeart/2009/3/layout/StepUpProcess"/>
    <dgm:cxn modelId="{A210C30C-E411-A543-BBF9-2ECD85C6BE83}" type="presParOf" srcId="{AF14DD62-F819-0C44-80B8-DFA0374A91B2}" destId="{04013E1C-4AA5-0D41-AD3A-0A0DFF4FE816}" srcOrd="14" destOrd="0" presId="urn:microsoft.com/office/officeart/2009/3/layout/StepUpProcess"/>
    <dgm:cxn modelId="{8DB14C18-4FB6-A04B-B32E-6483A0E5FDAA}" type="presParOf" srcId="{04013E1C-4AA5-0D41-AD3A-0A0DFF4FE816}" destId="{32935888-AC1A-F44A-B5F7-3CEA9EFFF23F}" srcOrd="0" destOrd="0" presId="urn:microsoft.com/office/officeart/2009/3/layout/StepUpProcess"/>
    <dgm:cxn modelId="{6D06A11F-BF76-FB44-9DC4-D2F686C0ECA8}" type="presParOf" srcId="{04013E1C-4AA5-0D41-AD3A-0A0DFF4FE816}" destId="{334DD7CA-B66B-1243-9F7F-B3351F17DD78}"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E7997-549A-3F41-BE64-FABB253FAD03}">
      <dsp:nvSpPr>
        <dsp:cNvPr id="0" name=""/>
        <dsp:cNvSpPr/>
      </dsp:nvSpPr>
      <dsp:spPr>
        <a:xfrm rot="5400000">
          <a:off x="212350" y="2695376"/>
          <a:ext cx="628343" cy="1045548"/>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C87438-7639-0741-8E99-67F638A27FB9}">
      <dsp:nvSpPr>
        <dsp:cNvPr id="0" name=""/>
        <dsp:cNvSpPr/>
      </dsp:nvSpPr>
      <dsp:spPr>
        <a:xfrm>
          <a:off x="107464" y="3007770"/>
          <a:ext cx="943927" cy="827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kern="1200" dirty="0"/>
            <a:t>Set up Country Dashboard </a:t>
          </a:r>
        </a:p>
      </dsp:txBody>
      <dsp:txXfrm>
        <a:off x="107464" y="3007770"/>
        <a:ext cx="943927" cy="827407"/>
      </dsp:txXfrm>
    </dsp:sp>
    <dsp:sp modelId="{D141A6A5-2097-E94B-9FC4-13971B7EECC8}">
      <dsp:nvSpPr>
        <dsp:cNvPr id="0" name=""/>
        <dsp:cNvSpPr/>
      </dsp:nvSpPr>
      <dsp:spPr>
        <a:xfrm>
          <a:off x="873292" y="2618402"/>
          <a:ext cx="178099" cy="17809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BBB594-BB38-E047-B2AC-E0606F0E00CB}">
      <dsp:nvSpPr>
        <dsp:cNvPr id="0" name=""/>
        <dsp:cNvSpPr/>
      </dsp:nvSpPr>
      <dsp:spPr>
        <a:xfrm rot="5400000">
          <a:off x="1367902" y="2409434"/>
          <a:ext cx="628343" cy="1045548"/>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04BB73-1588-784E-AD42-E52017772F57}">
      <dsp:nvSpPr>
        <dsp:cNvPr id="0" name=""/>
        <dsp:cNvSpPr/>
      </dsp:nvSpPr>
      <dsp:spPr>
        <a:xfrm>
          <a:off x="1314158" y="2729134"/>
          <a:ext cx="943927" cy="827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kern="1200" dirty="0"/>
            <a:t>Confirm populations using checklist </a:t>
          </a:r>
        </a:p>
      </dsp:txBody>
      <dsp:txXfrm>
        <a:off x="1314158" y="2729134"/>
        <a:ext cx="943927" cy="827407"/>
      </dsp:txXfrm>
    </dsp:sp>
    <dsp:sp modelId="{DB4A6198-4F8E-7347-8433-8B672DF53842}">
      <dsp:nvSpPr>
        <dsp:cNvPr id="0" name=""/>
        <dsp:cNvSpPr/>
      </dsp:nvSpPr>
      <dsp:spPr>
        <a:xfrm>
          <a:off x="2028844" y="2332459"/>
          <a:ext cx="178099" cy="17809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608227-08A1-7043-AA70-318B05F47422}">
      <dsp:nvSpPr>
        <dsp:cNvPr id="0" name=""/>
        <dsp:cNvSpPr/>
      </dsp:nvSpPr>
      <dsp:spPr>
        <a:xfrm rot="5400000">
          <a:off x="2523453" y="2123491"/>
          <a:ext cx="628343" cy="1045548"/>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19D127-04EC-4C49-8210-4E233332B059}">
      <dsp:nvSpPr>
        <dsp:cNvPr id="0" name=""/>
        <dsp:cNvSpPr/>
      </dsp:nvSpPr>
      <dsp:spPr>
        <a:xfrm>
          <a:off x="2484312" y="2435885"/>
          <a:ext cx="943927" cy="827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kern="1200" dirty="0"/>
            <a:t>Determine baseline for current condom availability</a:t>
          </a:r>
        </a:p>
        <a:p>
          <a:pPr marL="0" lvl="0" indent="0" algn="l" defTabSz="488950">
            <a:lnSpc>
              <a:spcPct val="90000"/>
            </a:lnSpc>
            <a:spcBef>
              <a:spcPct val="0"/>
            </a:spcBef>
            <a:spcAft>
              <a:spcPct val="35000"/>
            </a:spcAft>
            <a:buNone/>
          </a:pPr>
          <a:r>
            <a:rPr lang="en-GB" sz="1200" kern="1200" dirty="0"/>
            <a:t> </a:t>
          </a:r>
        </a:p>
      </dsp:txBody>
      <dsp:txXfrm>
        <a:off x="2484312" y="2435885"/>
        <a:ext cx="943927" cy="827407"/>
      </dsp:txXfrm>
    </dsp:sp>
    <dsp:sp modelId="{1D43BBE0-8132-444C-934C-B9CEAB46D53A}">
      <dsp:nvSpPr>
        <dsp:cNvPr id="0" name=""/>
        <dsp:cNvSpPr/>
      </dsp:nvSpPr>
      <dsp:spPr>
        <a:xfrm>
          <a:off x="3184395" y="2046517"/>
          <a:ext cx="178099" cy="17809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125EAE-04E6-1E4D-8FBB-5088AFB0DE9B}">
      <dsp:nvSpPr>
        <dsp:cNvPr id="0" name=""/>
        <dsp:cNvSpPr/>
      </dsp:nvSpPr>
      <dsp:spPr>
        <a:xfrm rot="5400000">
          <a:off x="3679005" y="1837549"/>
          <a:ext cx="628343" cy="1045548"/>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6EE495-BD01-D842-9A4E-960CFE1A8DEF}">
      <dsp:nvSpPr>
        <dsp:cNvPr id="0" name=""/>
        <dsp:cNvSpPr/>
      </dsp:nvSpPr>
      <dsp:spPr>
        <a:xfrm>
          <a:off x="3639873" y="2149943"/>
          <a:ext cx="943927" cy="827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kern="1200" dirty="0"/>
            <a:t>Validate population size estimates and condom use data</a:t>
          </a:r>
        </a:p>
      </dsp:txBody>
      <dsp:txXfrm>
        <a:off x="3639873" y="2149943"/>
        <a:ext cx="943927" cy="827407"/>
      </dsp:txXfrm>
    </dsp:sp>
    <dsp:sp modelId="{41FA87A8-60E0-7340-9151-90AC813B3C69}">
      <dsp:nvSpPr>
        <dsp:cNvPr id="0" name=""/>
        <dsp:cNvSpPr/>
      </dsp:nvSpPr>
      <dsp:spPr>
        <a:xfrm>
          <a:off x="4339946" y="1760575"/>
          <a:ext cx="178099" cy="17809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E3E65C-4794-2C48-AC11-699E09B4571A}">
      <dsp:nvSpPr>
        <dsp:cNvPr id="0" name=""/>
        <dsp:cNvSpPr/>
      </dsp:nvSpPr>
      <dsp:spPr>
        <a:xfrm rot="5400000">
          <a:off x="4834556" y="1551607"/>
          <a:ext cx="628343" cy="1045548"/>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020BF0-F0CD-0E47-93D4-53978AC66C5A}">
      <dsp:nvSpPr>
        <dsp:cNvPr id="0" name=""/>
        <dsp:cNvSpPr/>
      </dsp:nvSpPr>
      <dsp:spPr>
        <a:xfrm>
          <a:off x="4773506" y="1864001"/>
          <a:ext cx="943927" cy="827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kern="1200" dirty="0"/>
            <a:t>Develop condom needs estimate*</a:t>
          </a:r>
        </a:p>
      </dsp:txBody>
      <dsp:txXfrm>
        <a:off x="4773506" y="1864001"/>
        <a:ext cx="943927" cy="827407"/>
      </dsp:txXfrm>
    </dsp:sp>
    <dsp:sp modelId="{49DD9D55-58CA-6540-B3A4-CBDCE2CEFA5E}">
      <dsp:nvSpPr>
        <dsp:cNvPr id="0" name=""/>
        <dsp:cNvSpPr/>
      </dsp:nvSpPr>
      <dsp:spPr>
        <a:xfrm>
          <a:off x="5495498" y="1474632"/>
          <a:ext cx="178099" cy="17809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1E802F-5750-FC46-B1FB-85DEE43FE356}">
      <dsp:nvSpPr>
        <dsp:cNvPr id="0" name=""/>
        <dsp:cNvSpPr/>
      </dsp:nvSpPr>
      <dsp:spPr>
        <a:xfrm rot="5400000">
          <a:off x="5990107" y="1265664"/>
          <a:ext cx="628343" cy="1045548"/>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F83047-CB3C-7F47-90B3-8791AB833DFF}">
      <dsp:nvSpPr>
        <dsp:cNvPr id="0" name=""/>
        <dsp:cNvSpPr/>
      </dsp:nvSpPr>
      <dsp:spPr>
        <a:xfrm>
          <a:off x="5943669" y="1578058"/>
          <a:ext cx="943927" cy="827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kern="1200" dirty="0"/>
            <a:t>Determine female condom, lubricant and specialty condom needs</a:t>
          </a:r>
          <a:r>
            <a:rPr lang="en-GB" sz="1200" kern="1200" dirty="0"/>
            <a:t>. </a:t>
          </a:r>
        </a:p>
      </dsp:txBody>
      <dsp:txXfrm>
        <a:off x="5943669" y="1578058"/>
        <a:ext cx="943927" cy="827407"/>
      </dsp:txXfrm>
    </dsp:sp>
    <dsp:sp modelId="{59D5D048-6A4C-7341-9171-F5440DB2C5FB}">
      <dsp:nvSpPr>
        <dsp:cNvPr id="0" name=""/>
        <dsp:cNvSpPr/>
      </dsp:nvSpPr>
      <dsp:spPr>
        <a:xfrm>
          <a:off x="6651049" y="1188690"/>
          <a:ext cx="178099" cy="17809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718013-BFFB-DB41-82D9-1C9479E7E2CF}">
      <dsp:nvSpPr>
        <dsp:cNvPr id="0" name=""/>
        <dsp:cNvSpPr/>
      </dsp:nvSpPr>
      <dsp:spPr>
        <a:xfrm rot="5400000">
          <a:off x="7145659" y="979722"/>
          <a:ext cx="628343" cy="1045548"/>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C7AAEB-B68B-E240-8E3F-860E27FE82CD}">
      <dsp:nvSpPr>
        <dsp:cNvPr id="0" name=""/>
        <dsp:cNvSpPr/>
      </dsp:nvSpPr>
      <dsp:spPr>
        <a:xfrm>
          <a:off x="7099221" y="1292116"/>
          <a:ext cx="943927" cy="827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kern="1200" dirty="0"/>
            <a:t> Establish TMA targets including free condom distribution by population. </a:t>
          </a:r>
        </a:p>
      </dsp:txBody>
      <dsp:txXfrm>
        <a:off x="7099221" y="1292116"/>
        <a:ext cx="943927" cy="827407"/>
      </dsp:txXfrm>
    </dsp:sp>
    <dsp:sp modelId="{53087C7A-B317-E94E-AE46-24D2D97C0935}">
      <dsp:nvSpPr>
        <dsp:cNvPr id="0" name=""/>
        <dsp:cNvSpPr/>
      </dsp:nvSpPr>
      <dsp:spPr>
        <a:xfrm>
          <a:off x="7806601" y="902748"/>
          <a:ext cx="178099" cy="17809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935888-AC1A-F44A-B5F7-3CEA9EFFF23F}">
      <dsp:nvSpPr>
        <dsp:cNvPr id="0" name=""/>
        <dsp:cNvSpPr/>
      </dsp:nvSpPr>
      <dsp:spPr>
        <a:xfrm rot="5400000">
          <a:off x="8301210" y="693780"/>
          <a:ext cx="628343" cy="1045548"/>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4DD7CA-B66B-1243-9F7F-B3351F17DD78}">
      <dsp:nvSpPr>
        <dsp:cNvPr id="0" name=""/>
        <dsp:cNvSpPr/>
      </dsp:nvSpPr>
      <dsp:spPr>
        <a:xfrm>
          <a:off x="8200072" y="1006173"/>
          <a:ext cx="943927" cy="827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kern="1200" dirty="0"/>
            <a:t>Identify resource needs based on commodity costs. </a:t>
          </a:r>
        </a:p>
      </dsp:txBody>
      <dsp:txXfrm>
        <a:off x="8200072" y="1006173"/>
        <a:ext cx="943927" cy="827407"/>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0.90865</cdr:x>
      <cdr:y>0.07927</cdr:y>
    </cdr:from>
    <cdr:to>
      <cdr:x>0.90865</cdr:x>
      <cdr:y>0.93576</cdr:y>
    </cdr:to>
    <cdr:cxnSp macro="">
      <cdr:nvCxnSpPr>
        <cdr:cNvPr id="3" name="Straight Connector 2">
          <a:extLst xmlns:a="http://schemas.openxmlformats.org/drawingml/2006/main">
            <a:ext uri="{FF2B5EF4-FFF2-40B4-BE49-F238E27FC236}">
              <a16:creationId xmlns:a16="http://schemas.microsoft.com/office/drawing/2014/main" id="{2CD5E6D0-4BE8-AC5F-B344-B981E7001498}"/>
            </a:ext>
          </a:extLst>
        </cdr:cNvPr>
        <cdr:cNvCxnSpPr/>
      </cdr:nvCxnSpPr>
      <cdr:spPr>
        <a:xfrm xmlns:a="http://schemas.openxmlformats.org/drawingml/2006/main">
          <a:off x="10798139" y="418388"/>
          <a:ext cx="0" cy="4520629"/>
        </a:xfrm>
        <a:prstGeom xmlns:a="http://schemas.openxmlformats.org/drawingml/2006/main" prst="line">
          <a:avLst/>
        </a:prstGeom>
        <a:ln xmlns:a="http://schemas.openxmlformats.org/drawingml/2006/main" w="28575">
          <a:solidFill>
            <a:schemeClr val="accent5"/>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BABD5E-F73A-4E86-A1FB-239DC7902F64}" type="datetimeFigureOut">
              <a:rPr lang="LID4096" smtClean="0"/>
              <a:t>7/11/24</a:t>
            </a:fld>
            <a:endParaRPr lang="LID4096"/>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9FB187-F342-4E9A-A12A-39C192426247}" type="slidenum">
              <a:rPr lang="LID4096" smtClean="0"/>
              <a:t>‹#›</a:t>
            </a:fld>
            <a:endParaRPr lang="LID4096"/>
          </a:p>
        </p:txBody>
      </p:sp>
    </p:spTree>
    <p:extLst>
      <p:ext uri="{BB962C8B-B14F-4D97-AF65-F5344CB8AC3E}">
        <p14:creationId xmlns:p14="http://schemas.microsoft.com/office/powerpoint/2010/main" val="1382142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9FB187-F342-4E9A-A12A-39C192426247}" type="slidenum">
              <a:rPr lang="LID4096" smtClean="0"/>
              <a:t>1</a:t>
            </a:fld>
            <a:endParaRPr lang="LID4096"/>
          </a:p>
        </p:txBody>
      </p:sp>
    </p:spTree>
    <p:extLst>
      <p:ext uri="{BB962C8B-B14F-4D97-AF65-F5344CB8AC3E}">
        <p14:creationId xmlns:p14="http://schemas.microsoft.com/office/powerpoint/2010/main" val="2056444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Z" dirty="0"/>
              <a:t>Section Two of the User Guide outlines each step for estimate development.  It explains the architecture of the tool, provides guidance principles and each step in detail from set up, priority population confirmation for estimate development, baseline data, validation of population data provided on the demographic health sheet, the estimate and break down of condom types, sectors and resources. </a:t>
            </a:r>
          </a:p>
          <a:p>
            <a:endParaRPr lang="en-SZ"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4AEB3FBE-3319-454C-AB7D-DA8170F6026F}" type="slidenum">
              <a:rPr kumimoji="0" lang="en-SZ"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17</a:t>
            </a:fld>
            <a:endParaRPr kumimoji="0" lang="en-SZ"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038374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Times New Roman" panose="02020603050405020304" pitchFamily="18" charset="0"/>
              </a:rPr>
              <a:t>It is recommended to stay</a:t>
            </a:r>
            <a:r>
              <a:rPr lang="en-SZ" sz="1200" dirty="0">
                <a:effectLst/>
                <a:latin typeface="Calibri" panose="020F0502020204030204" pitchFamily="34" charset="0"/>
                <a:ea typeface="Times New Roman" panose="02020603050405020304" pitchFamily="18" charset="0"/>
              </a:rPr>
              <a:t> between 60-90%, based on the Global Fund’s ambitious targets</a:t>
            </a:r>
            <a:r>
              <a:rPr lang="en-US" sz="1200" dirty="0">
                <a:effectLst/>
                <a:latin typeface="Calibri" panose="020F0502020204030204" pitchFamily="34" charset="0"/>
                <a:ea typeface="Times New Roman" panose="02020603050405020304" pitchFamily="18" charset="0"/>
              </a:rPr>
              <a:t>, however, every target requires investment on programs. </a:t>
            </a:r>
            <a:endParaRPr lang="en-SZ"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4AEB3FBE-3319-454C-AB7D-DA8170F6026F}" type="slidenum">
              <a:rPr kumimoji="0" lang="en-SZ"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18</a:t>
            </a:fld>
            <a:endParaRPr kumimoji="0" lang="en-SZ"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490707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EDA672AC-808E-0F42-BB0B-C44F74193877}"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106758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normAutofit/>
          </a:bodyPr>
          <a:lstStyle/>
          <a:p>
            <a:endParaRPr/>
          </a:p>
          <a:p>
            <a:r>
              <a:rPr b="1" i="0"/>
              <a:t>Figure 1. Number of new HIV infections with and without historical scale-up of condom use.</a:t>
            </a:r>
            <a:br/>
            <a:endParaRPr/>
          </a:p>
          <a:p>
            <a:r>
              <a:rPr b="0" i="0"/>
              <a:t>Stover J and Teng Y. The impact of condom use on the HIV epidemic [version 2]. </a:t>
            </a:r>
            <a:r>
              <a:rPr b="0" i="1"/>
              <a:t>Gates Open Res</a:t>
            </a:r>
            <a:r>
              <a:rPr b="0" i="0"/>
              <a:t> 2022, </a:t>
            </a:r>
            <a:r>
              <a:rPr b="1" i="0"/>
              <a:t>5</a:t>
            </a:r>
            <a:r>
              <a:rPr b="0" i="0"/>
              <a:t>:91 (doi: 10.12688/gatesopenres.13278.2)</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normAutofit/>
          </a:bodyPr>
          <a:lstStyle/>
          <a:p>
            <a:endParaRPr/>
          </a:p>
          <a:p>
            <a:r>
              <a:rPr b="1" i="0"/>
              <a:t>Figure 2. Number of new HIV infections in the future under three scenarios.</a:t>
            </a:r>
            <a:br/>
            <a:endParaRPr/>
          </a:p>
          <a:p>
            <a:r>
              <a:rPr b="0" i="0"/>
              <a:t>Stover J and Teng Y. The impact of condom use on the HIV epidemic [version 2]. </a:t>
            </a:r>
            <a:r>
              <a:rPr b="0" i="1"/>
              <a:t>Gates Open Res</a:t>
            </a:r>
            <a:r>
              <a:rPr b="0" i="0"/>
              <a:t> 2022, </a:t>
            </a:r>
            <a:r>
              <a:rPr b="1" i="0"/>
              <a:t>5</a:t>
            </a:r>
            <a:r>
              <a:rPr b="0" i="0"/>
              <a:t>:91 (doi: 10.12688/gatesopenres.13278.2)</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FFFF"/>
                </a:solidFill>
                <a:effectLst/>
                <a:latin typeface="Helvetica" pitchFamily="2" charset="0"/>
              </a:rPr>
              <a:t>What would it take for explosive / rebounding incidence? </a:t>
            </a:r>
          </a:p>
          <a:p>
            <a:endParaRPr lang="en-US" dirty="0"/>
          </a:p>
        </p:txBody>
      </p:sp>
      <p:sp>
        <p:nvSpPr>
          <p:cNvPr id="4" name="Slide Number Placeholder 3"/>
          <p:cNvSpPr>
            <a:spLocks noGrp="1"/>
          </p:cNvSpPr>
          <p:nvPr>
            <p:ph type="sldNum" sz="quarter" idx="5"/>
          </p:nvPr>
        </p:nvSpPr>
        <p:spPr/>
        <p:txBody>
          <a:bodyPr/>
          <a:lstStyle/>
          <a:p>
            <a:fld id="{0995AAC0-1CC1-EB49-834D-EE4504773D37}" type="slidenum">
              <a:rPr lang="en-US" smtClean="0"/>
              <a:t>5</a:t>
            </a:fld>
            <a:endParaRPr lang="en-US"/>
          </a:p>
        </p:txBody>
      </p:sp>
    </p:spTree>
    <p:extLst>
      <p:ext uri="{BB962C8B-B14F-4D97-AF65-F5344CB8AC3E}">
        <p14:creationId xmlns:p14="http://schemas.microsoft.com/office/powerpoint/2010/main" val="3329715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DF0E21-5FBB-4A0B-9411-C4265F12F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9942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1" i="0" u="none" strike="noStrike" kern="1200" cap="none" spc="0" normalizeH="0" noProof="0">
                <a:ln>
                  <a:noFill/>
                </a:ln>
                <a:solidFill>
                  <a:srgbClr val="19416B"/>
                </a:solidFill>
                <a:effectLst/>
                <a:uLnTx/>
                <a:uFillTx/>
                <a:latin typeface="Arial"/>
                <a:ea typeface="+mn-ea"/>
                <a:cs typeface="+mn-cs"/>
              </a:rPr>
              <a:t>e.g., seeking to achieve 90% condom use in all priority groups in a short timeframe generally not realistic in short-term for most risk behaviors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1" i="0" u="none" strike="noStrike" kern="1200" cap="none" spc="0" normalizeH="0" noProof="0">
                <a:ln>
                  <a:noFill/>
                </a:ln>
                <a:solidFill>
                  <a:srgbClr val="19416B"/>
                </a:solidFill>
                <a:effectLst/>
                <a:uLnTx/>
                <a:uFillTx/>
                <a:latin typeface="Arial"/>
                <a:ea typeface="+mn-ea"/>
                <a:cs typeface="+mn-cs"/>
              </a:rPr>
              <a:t>IF too many, then none. It can be challenging to make difficult choices that narrow the priorities to the most important and then direct resources there.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1" i="0" u="none" strike="noStrike" kern="1200" cap="none" spc="0" normalizeH="0" noProof="0">
                <a:ln>
                  <a:noFill/>
                </a:ln>
                <a:solidFill>
                  <a:srgbClr val="19416B"/>
                </a:solidFill>
                <a:effectLst/>
                <a:uLnTx/>
                <a:uFillTx/>
                <a:latin typeface="Arial"/>
                <a:ea typeface="+mn-ea"/>
                <a:cs typeface="+mn-cs"/>
              </a:rPr>
              <a:t>Sit on shelves.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1" i="0" u="none" strike="noStrike" kern="1200" cap="none" spc="0" normalizeH="0" noProof="0">
                <a:ln>
                  <a:noFill/>
                </a:ln>
                <a:solidFill>
                  <a:srgbClr val="19416B"/>
                </a:solidFill>
                <a:effectLst/>
                <a:uLnTx/>
                <a:uFillTx/>
                <a:latin typeface="Arial"/>
                <a:ea typeface="+mn-ea"/>
                <a:cs typeface="+mn-cs"/>
              </a:rPr>
              <a:t>Think of stakeholders as customers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1" i="0" u="none" strike="noStrike" kern="1200" cap="none" spc="0" normalizeH="0" noProof="0">
                <a:ln>
                  <a:noFill/>
                </a:ln>
                <a:solidFill>
                  <a:srgbClr val="19416B"/>
                </a:solidFill>
                <a:effectLst/>
                <a:uLnTx/>
                <a:uFillTx/>
                <a:latin typeface="Arial"/>
                <a:ea typeface="+mn-ea"/>
                <a:cs typeface="+mn-cs"/>
              </a:rPr>
              <a:t>M&amp;E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DF0E21-5FBB-4A0B-9411-C4265F12F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9212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What we mean by program stewardship – it’s actually at the start of a pathway that leads to better program outcomes. Explain how that works.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DF0E21-5FBB-4A0B-9411-C4265F12F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2115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Z"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4AEB3FBE-3319-454C-AB7D-DA8170F6026F}" type="slidenum">
              <a:rPr kumimoji="0" lang="en-SZ"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16</a:t>
            </a:fld>
            <a:endParaRPr kumimoji="0" lang="en-SZ"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344104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xml.rels><?xml version="1.0" encoding="UTF-8" standalone="yes"?>
<Relationships xmlns="http://schemas.openxmlformats.org/package/2006/relationships"><Relationship Id="rId3" Type="http://schemas.openxmlformats.org/officeDocument/2006/relationships/hyperlink" Target="http://fortune.com/airbnb-travel-mission-brand/?loginfailure=true" TargetMode="External"/><Relationship Id="rId2" Type="http://schemas.openxmlformats.org/officeDocument/2006/relationships/image" Target="../media/image23.png"/><Relationship Id="rId1" Type="http://schemas.openxmlformats.org/officeDocument/2006/relationships/slideMaster" Target="../slideMasters/slideMaster13.xml"/><Relationship Id="rId6" Type="http://schemas.openxmlformats.org/officeDocument/2006/relationships/hyperlink" Target="https://www.fastcompany.com/40428556/this-is-how-airbnb-will-house-100000-refugees-in-the-next-five-years" TargetMode="External"/><Relationship Id="rId5" Type="http://schemas.openxmlformats.org/officeDocument/2006/relationships/hyperlink" Target="https://www.prweek.com/article/1444913/airbnb-built-its-brand-telling-world-not-travel" TargetMode="External"/><Relationship Id="rId4" Type="http://schemas.openxmlformats.org/officeDocument/2006/relationships/hyperlink" Target="https://medium.com/@weskao/hey-airbnb-i-fixed-your-crappy-ads-95862ffe1e0d" TargetMode="Externa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4.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Master" Target="../slideMasters/slideMaster17.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63C66DC-666C-4C0B-B57C-478E431BBF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1"/>
            <a:ext cx="12192000"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627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680895-A57A-4042-AC93-EDEB300A0DB4}"/>
              </a:ext>
            </a:extLst>
          </p:cNvPr>
          <p:cNvSpPr/>
          <p:nvPr userDrawn="1"/>
        </p:nvSpPr>
        <p:spPr>
          <a:xfrm>
            <a:off x="0" y="6110288"/>
            <a:ext cx="12192000" cy="747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pic>
        <p:nvPicPr>
          <p:cNvPr id="5" name="Picture 1">
            <a:extLst>
              <a:ext uri="{FF2B5EF4-FFF2-40B4-BE49-F238E27FC236}">
                <a16:creationId xmlns:a16="http://schemas.microsoft.com/office/drawing/2014/main" id="{53F707E9-D5A4-45BF-AF3B-986B1F0320E5}"/>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521956" y="5935671"/>
            <a:ext cx="1670049"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6">
            <a:extLst>
              <a:ext uri="{FF2B5EF4-FFF2-40B4-BE49-F238E27FC236}">
                <a16:creationId xmlns:a16="http://schemas.microsoft.com/office/drawing/2014/main" id="{16895904-A51F-464E-9963-FD5908B5560E}"/>
              </a:ext>
            </a:extLst>
          </p:cNvPr>
          <p:cNvSpPr txBox="1">
            <a:spLocks/>
          </p:cNvSpPr>
          <p:nvPr userDrawn="1"/>
        </p:nvSpPr>
        <p:spPr bwMode="auto">
          <a:xfrm>
            <a:off x="249767" y="6396038"/>
            <a:ext cx="447886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20000"/>
              </a:spcBef>
              <a:buFont typeface="Arial" panose="020B0604020202020204" pitchFamily="34" charset="0"/>
              <a:buNone/>
              <a:defRPr/>
            </a:pPr>
            <a:r>
              <a:rPr lang="en-US" altLang="en-US" sz="825" dirty="0">
                <a:solidFill>
                  <a:srgbClr val="000000"/>
                </a:solidFill>
                <a:cs typeface="Arial" panose="020B0604020202020204" pitchFamily="34" charset="0"/>
              </a:rPr>
              <a:t>Global HIV Prevention Coalition</a:t>
            </a:r>
          </a:p>
        </p:txBody>
      </p:sp>
      <p:sp>
        <p:nvSpPr>
          <p:cNvPr id="2" name="Title 1"/>
          <p:cNvSpPr>
            <a:spLocks noGrp="1"/>
          </p:cNvSpPr>
          <p:nvPr>
            <p:ph type="title"/>
          </p:nvPr>
        </p:nvSpPr>
        <p:spPr>
          <a:xfrm>
            <a:off x="454434" y="215102"/>
            <a:ext cx="11283141" cy="817577"/>
          </a:xfrm>
        </p:spPr>
        <p:txBody>
          <a:bodyPr>
            <a:normAutofit/>
          </a:bodyPr>
          <a:lstStyle>
            <a:lvl1pPr>
              <a:defRPr sz="1800" b="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4434" y="1363287"/>
            <a:ext cx="11283141" cy="4638502"/>
          </a:xfrm>
        </p:spPr>
        <p:txBody>
          <a:bodyPr/>
          <a:lstStyle>
            <a:lvl1pPr marL="257196" indent="-257196">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1pPr>
            <a:lvl2pPr>
              <a:defRPr sz="1350">
                <a:solidFill>
                  <a:schemeClr val="tx1"/>
                </a:solidFill>
                <a:latin typeface="Arial" panose="020B0604020202020204" pitchFamily="34" charset="0"/>
                <a:cs typeface="Arial" panose="020B0604020202020204" pitchFamily="34" charset="0"/>
              </a:defRPr>
            </a:lvl2pPr>
            <a:lvl3pPr>
              <a:defRPr sz="1200">
                <a:solidFill>
                  <a:schemeClr val="tx1"/>
                </a:solidFill>
                <a:latin typeface="Arial" panose="020B0604020202020204" pitchFamily="34" charset="0"/>
                <a:cs typeface="Arial" panose="020B0604020202020204" pitchFamily="34" charset="0"/>
              </a:defRPr>
            </a:lvl3pPr>
            <a:lvl4pPr>
              <a:defRPr sz="1050">
                <a:solidFill>
                  <a:schemeClr val="tx1"/>
                </a:solidFill>
                <a:latin typeface="Arial" panose="020B0604020202020204" pitchFamily="34" charset="0"/>
                <a:cs typeface="Arial" panose="020B0604020202020204" pitchFamily="34" charset="0"/>
              </a:defRPr>
            </a:lvl4pPr>
            <a:lvl5pPr>
              <a:defRPr sz="105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391858E5-A638-4CCE-9D54-A41357A901AE}"/>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0939DE31-9062-486B-A790-06E36A09677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A8DB0F5-EC77-45B9-8680-1D618CB179ED}"/>
              </a:ext>
            </a:extLst>
          </p:cNvPr>
          <p:cNvSpPr>
            <a:spLocks noGrp="1"/>
          </p:cNvSpPr>
          <p:nvPr>
            <p:ph type="sldNum" sz="quarter" idx="12"/>
          </p:nvPr>
        </p:nvSpPr>
        <p:spPr/>
        <p:txBody>
          <a:bodyPr/>
          <a:lstStyle>
            <a:lvl1pPr>
              <a:buSzPct val="25000"/>
              <a:defRPr smtClean="0">
                <a:solidFill>
                  <a:srgbClr val="888888"/>
                </a:solidFill>
                <a:latin typeface="Calibri"/>
                <a:ea typeface="Calibri"/>
                <a:cs typeface="Calibri"/>
                <a:sym typeface="Calibri"/>
              </a:defRPr>
            </a:lvl1pPr>
          </a:lstStyle>
          <a:p>
            <a:pPr>
              <a:defRPr/>
            </a:pPr>
            <a:fld id="{5E8FDD4C-DCAD-4FF1-84E1-B1C966C77D37}" type="slidenum">
              <a:rPr lang="en-GB"/>
              <a:pPr>
                <a:defRPr/>
              </a:pPr>
              <a:t>‹#›</a:t>
            </a:fld>
            <a:endParaRPr lang="en-GB"/>
          </a:p>
        </p:txBody>
      </p:sp>
    </p:spTree>
    <p:extLst>
      <p:ext uri="{BB962C8B-B14F-4D97-AF65-F5344CB8AC3E}">
        <p14:creationId xmlns:p14="http://schemas.microsoft.com/office/powerpoint/2010/main" val="337462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5539"/>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A72ABE-FF13-45DD-8439-101A586CC771}" type="datetimeFigureOut">
              <a:rPr lang="en-GB" smtClean="0"/>
              <a:t>11/07/2024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07E925D-55AD-4875-86F9-3B671ED5F2C2}" type="slidenum">
              <a:rPr lang="en-GB" smtClean="0"/>
              <a:t>‹#›</a:t>
            </a:fld>
            <a:endParaRPr lang="en-GB" dirty="0"/>
          </a:p>
        </p:txBody>
      </p:sp>
    </p:spTree>
    <p:extLst>
      <p:ext uri="{BB962C8B-B14F-4D97-AF65-F5344CB8AC3E}">
        <p14:creationId xmlns:p14="http://schemas.microsoft.com/office/powerpoint/2010/main" val="238251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8938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63C66DC-666C-4C0B-B57C-478E431BBF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1"/>
            <a:ext cx="12192000"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2946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680895-A57A-4042-AC93-EDEB300A0DB4}"/>
              </a:ext>
            </a:extLst>
          </p:cNvPr>
          <p:cNvSpPr/>
          <p:nvPr userDrawn="1"/>
        </p:nvSpPr>
        <p:spPr>
          <a:xfrm>
            <a:off x="0" y="6110288"/>
            <a:ext cx="12192000" cy="747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pic>
        <p:nvPicPr>
          <p:cNvPr id="5" name="Picture 1">
            <a:extLst>
              <a:ext uri="{FF2B5EF4-FFF2-40B4-BE49-F238E27FC236}">
                <a16:creationId xmlns:a16="http://schemas.microsoft.com/office/drawing/2014/main" id="{53F707E9-D5A4-45BF-AF3B-986B1F0320E5}"/>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521952" y="5935664"/>
            <a:ext cx="1670049"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6">
            <a:extLst>
              <a:ext uri="{FF2B5EF4-FFF2-40B4-BE49-F238E27FC236}">
                <a16:creationId xmlns:a16="http://schemas.microsoft.com/office/drawing/2014/main" id="{16895904-A51F-464E-9963-FD5908B5560E}"/>
              </a:ext>
            </a:extLst>
          </p:cNvPr>
          <p:cNvSpPr txBox="1">
            <a:spLocks/>
          </p:cNvSpPr>
          <p:nvPr userDrawn="1"/>
        </p:nvSpPr>
        <p:spPr bwMode="auto">
          <a:xfrm>
            <a:off x="249767" y="6396038"/>
            <a:ext cx="447886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20000"/>
              </a:spcBef>
              <a:buFont typeface="Arial" panose="020B0604020202020204" pitchFamily="34" charset="0"/>
              <a:buNone/>
              <a:defRPr/>
            </a:pPr>
            <a:r>
              <a:rPr lang="en-US" altLang="en-US" sz="1100">
                <a:solidFill>
                  <a:srgbClr val="000000"/>
                </a:solidFill>
                <a:cs typeface="Arial" panose="020B0604020202020204" pitchFamily="34" charset="0"/>
              </a:rPr>
              <a:t>Global HIV Prevention Coalition</a:t>
            </a:r>
          </a:p>
        </p:txBody>
      </p:sp>
      <p:sp>
        <p:nvSpPr>
          <p:cNvPr id="2" name="Title 1"/>
          <p:cNvSpPr>
            <a:spLocks noGrp="1"/>
          </p:cNvSpPr>
          <p:nvPr>
            <p:ph type="title"/>
          </p:nvPr>
        </p:nvSpPr>
        <p:spPr>
          <a:xfrm>
            <a:off x="454430" y="215095"/>
            <a:ext cx="11283141" cy="817577"/>
          </a:xfrm>
        </p:spPr>
        <p:txBody>
          <a:bodyPr>
            <a:normAutofit/>
          </a:bodyPr>
          <a:lstStyle>
            <a:lvl1pPr>
              <a:defRPr sz="2400" b="0">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54430" y="1363287"/>
            <a:ext cx="11283141" cy="4638502"/>
          </a:xfrm>
        </p:spPr>
        <p:txBody>
          <a:bodyPr/>
          <a:lstStyle>
            <a:lvl1pPr marL="342900" indent="-3429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a:defRPr sz="1600">
                <a:solidFill>
                  <a:schemeClr val="tx1"/>
                </a:solidFill>
                <a:latin typeface="Arial" panose="020B0604020202020204" pitchFamily="34" charset="0"/>
                <a:cs typeface="Arial" panose="020B0604020202020204" pitchFamily="34" charset="0"/>
              </a:defRPr>
            </a:lvl3pPr>
            <a:lvl4pPr>
              <a:defRPr sz="1400">
                <a:solidFill>
                  <a:schemeClr val="tx1"/>
                </a:solidFill>
                <a:latin typeface="Arial" panose="020B0604020202020204" pitchFamily="34" charset="0"/>
                <a:cs typeface="Arial" panose="020B0604020202020204" pitchFamily="34" charset="0"/>
              </a:defRPr>
            </a:lvl4pPr>
            <a:lvl5pPr>
              <a:defRPr sz="14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91858E5-A638-4CCE-9D54-A41357A901AE}"/>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0939DE31-9062-486B-A790-06E36A09677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A8DB0F5-EC77-45B9-8680-1D618CB179ED}"/>
              </a:ext>
            </a:extLst>
          </p:cNvPr>
          <p:cNvSpPr>
            <a:spLocks noGrp="1"/>
          </p:cNvSpPr>
          <p:nvPr>
            <p:ph type="sldNum" sz="quarter" idx="12"/>
          </p:nvPr>
        </p:nvSpPr>
        <p:spPr/>
        <p:txBody>
          <a:bodyPr/>
          <a:lstStyle>
            <a:lvl1pPr>
              <a:buSzPct val="25000"/>
              <a:defRPr smtClean="0">
                <a:solidFill>
                  <a:srgbClr val="888888"/>
                </a:solidFill>
                <a:latin typeface="Calibri"/>
                <a:ea typeface="Calibri"/>
                <a:cs typeface="Calibri"/>
                <a:sym typeface="Calibri"/>
              </a:defRPr>
            </a:lvl1pPr>
          </a:lstStyle>
          <a:p>
            <a:pPr>
              <a:defRPr/>
            </a:pPr>
            <a:fld id="{5E8FDD4C-DCAD-4FF1-84E1-B1C966C77D37}" type="slidenum">
              <a:rPr lang="en-GB"/>
              <a:pPr>
                <a:defRPr/>
              </a:pPr>
              <a:t>‹#›</a:t>
            </a:fld>
            <a:endParaRPr lang="en-GB"/>
          </a:p>
        </p:txBody>
      </p:sp>
    </p:spTree>
    <p:extLst>
      <p:ext uri="{BB962C8B-B14F-4D97-AF65-F5344CB8AC3E}">
        <p14:creationId xmlns:p14="http://schemas.microsoft.com/office/powerpoint/2010/main" val="2771695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63C66DC-666C-4C0B-B57C-478E431BBFD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8"/>
            <a:ext cx="12192000"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7133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D8FEE7-4F5B-4EF8-A9B8-88796C39E02F}" type="datetimeFigureOut">
              <a:rPr lang="en-US" smtClean="0"/>
              <a:t>7/11/24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B8594A-85CB-4BD7-B368-B37592CBD753}" type="slidenum">
              <a:rPr lang="en-US" smtClean="0"/>
              <a:t>‹#›</a:t>
            </a:fld>
            <a:endParaRPr lang="en-US"/>
          </a:p>
        </p:txBody>
      </p:sp>
    </p:spTree>
    <p:extLst>
      <p:ext uri="{BB962C8B-B14F-4D97-AF65-F5344CB8AC3E}">
        <p14:creationId xmlns:p14="http://schemas.microsoft.com/office/powerpoint/2010/main" val="1831530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63C66DC-666C-4C0B-B57C-478E431BBF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3"/>
            <a:ext cx="12192000"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4977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Disposition personnalisée">
    <p:bg>
      <p:bgRef idx="1001">
        <a:schemeClr val="bg1"/>
      </p:bgRef>
    </p:bg>
    <p:spTree>
      <p:nvGrpSpPr>
        <p:cNvPr id="1" name=""/>
        <p:cNvGrpSpPr/>
        <p:nvPr/>
      </p:nvGrpSpPr>
      <p:grpSpPr>
        <a:xfrm>
          <a:off x="0" y="0"/>
          <a:ext cx="0" cy="0"/>
          <a:chOff x="0" y="0"/>
          <a:chExt cx="0" cy="0"/>
        </a:xfrm>
      </p:grpSpPr>
      <p:pic>
        <p:nvPicPr>
          <p:cNvPr id="2" name="Picture 1" descr="A drawing of a person&#10;&#10;Description automatically generated">
            <a:extLst>
              <a:ext uri="{FF2B5EF4-FFF2-40B4-BE49-F238E27FC236}">
                <a16:creationId xmlns:a16="http://schemas.microsoft.com/office/drawing/2014/main" id="{1BD738AC-CDEB-4F80-94A7-E9EDEFC141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41282" y="6309360"/>
            <a:ext cx="1540764" cy="228600"/>
          </a:xfrm>
          <a:prstGeom prst="rect">
            <a:avLst/>
          </a:prstGeom>
        </p:spPr>
      </p:pic>
    </p:spTree>
    <p:extLst>
      <p:ext uri="{BB962C8B-B14F-4D97-AF65-F5344CB8AC3E}">
        <p14:creationId xmlns:p14="http://schemas.microsoft.com/office/powerpoint/2010/main" val="92583535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5511D-AD9C-A2B7-AE8B-D2AC112C18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D7AC4C-A914-9F02-B494-BB3A84869B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58B4DF-195C-F65C-580B-8487EA11FDBE}"/>
              </a:ext>
            </a:extLst>
          </p:cNvPr>
          <p:cNvSpPr>
            <a:spLocks noGrp="1"/>
          </p:cNvSpPr>
          <p:nvPr>
            <p:ph type="dt" sz="half" idx="10"/>
          </p:nvPr>
        </p:nvSpPr>
        <p:spPr/>
        <p:txBody>
          <a:bodyPr/>
          <a:lstStyle/>
          <a:p>
            <a:fld id="{B49C8738-F7FF-40A0-B835-C8E71E0842B8}" type="datetimeFigureOut">
              <a:rPr lang="en-US" smtClean="0"/>
              <a:t>7/11/24</a:t>
            </a:fld>
            <a:endParaRPr lang="en-US"/>
          </a:p>
        </p:txBody>
      </p:sp>
      <p:sp>
        <p:nvSpPr>
          <p:cNvPr id="5" name="Footer Placeholder 4">
            <a:extLst>
              <a:ext uri="{FF2B5EF4-FFF2-40B4-BE49-F238E27FC236}">
                <a16:creationId xmlns:a16="http://schemas.microsoft.com/office/drawing/2014/main" id="{2129C137-EBFA-9C5A-E186-CD23534725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DEC26-9900-C7AF-02C7-290E465EA175}"/>
              </a:ext>
            </a:extLst>
          </p:cNvPr>
          <p:cNvSpPr>
            <a:spLocks noGrp="1"/>
          </p:cNvSpPr>
          <p:nvPr>
            <p:ph type="sldNum" sz="quarter" idx="12"/>
          </p:nvPr>
        </p:nvSpPr>
        <p:spPr/>
        <p:txBody>
          <a:bodyPr/>
          <a:lstStyle/>
          <a:p>
            <a:fld id="{DD29D0CE-7B2D-4B2D-8863-10D942D6971D}" type="slidenum">
              <a:rPr lang="en-US" smtClean="0"/>
              <a:t>‹#›</a:t>
            </a:fld>
            <a:endParaRPr lang="en-US"/>
          </a:p>
        </p:txBody>
      </p:sp>
    </p:spTree>
    <p:extLst>
      <p:ext uri="{BB962C8B-B14F-4D97-AF65-F5344CB8AC3E}">
        <p14:creationId xmlns:p14="http://schemas.microsoft.com/office/powerpoint/2010/main" val="1426799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82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16736" y="464319"/>
            <a:ext cx="9555480" cy="704088"/>
          </a:xfrm>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672AA34-2FA7-754E-B67D-1ACE3B318BFD}" type="datetimeFigureOut">
              <a:rPr lang="en-US" smtClean="0"/>
              <a:t>7/11/24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F91CA1-6D6A-664A-8EF3-C29259A5256F}" type="slidenum">
              <a:rPr lang="en-US" smtClean="0"/>
              <a:t>‹#›</a:t>
            </a:fld>
            <a:endParaRPr lang="en-US"/>
          </a:p>
        </p:txBody>
      </p:sp>
      <p:cxnSp>
        <p:nvCxnSpPr>
          <p:cNvPr id="9" name="Straight Connector 8">
            <a:extLst>
              <a:ext uri="{FF2B5EF4-FFF2-40B4-BE49-F238E27FC236}">
                <a16:creationId xmlns:a16="http://schemas.microsoft.com/office/drawing/2014/main" id="{12845645-8655-8D70-D285-9BF0BE3A441E}"/>
              </a:ext>
            </a:extLst>
          </p:cNvPr>
          <p:cNvCxnSpPr>
            <a:cxnSpLocks/>
          </p:cNvCxnSpPr>
          <p:nvPr userDrawn="1"/>
        </p:nvCxnSpPr>
        <p:spPr>
          <a:xfrm>
            <a:off x="0" y="23813"/>
            <a:ext cx="12192000" cy="0"/>
          </a:xfrm>
          <a:prstGeom prst="line">
            <a:avLst/>
          </a:prstGeom>
          <a:ln w="76200">
            <a:solidFill>
              <a:srgbClr val="BE273A"/>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0DB37A2-42E1-2ED8-9EA5-5CCFC19BFB1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72650" y="100041"/>
            <a:ext cx="2305050" cy="381555"/>
          </a:xfrm>
          <a:prstGeom prst="rect">
            <a:avLst/>
          </a:prstGeom>
        </p:spPr>
      </p:pic>
      <p:pic>
        <p:nvPicPr>
          <p:cNvPr id="11" name="Picture 10">
            <a:extLst>
              <a:ext uri="{FF2B5EF4-FFF2-40B4-BE49-F238E27FC236}">
                <a16:creationId xmlns:a16="http://schemas.microsoft.com/office/drawing/2014/main" id="{7E817277-6B27-DDC2-AF15-CDF2CCF74F5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9013" y="167967"/>
            <a:ext cx="4317766" cy="146304"/>
          </a:xfrm>
          <a:prstGeom prst="rect">
            <a:avLst/>
          </a:prstGeom>
        </p:spPr>
      </p:pic>
    </p:spTree>
    <p:extLst>
      <p:ext uri="{BB962C8B-B14F-4D97-AF65-F5344CB8AC3E}">
        <p14:creationId xmlns:p14="http://schemas.microsoft.com/office/powerpoint/2010/main" val="3760358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AD4E1-15D4-43CB-93A2-53BF5B4980BD}"/>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LID4096"/>
          </a:p>
        </p:txBody>
      </p:sp>
      <p:sp>
        <p:nvSpPr>
          <p:cNvPr id="3" name="Subtitle 2">
            <a:extLst>
              <a:ext uri="{FF2B5EF4-FFF2-40B4-BE49-F238E27FC236}">
                <a16:creationId xmlns:a16="http://schemas.microsoft.com/office/drawing/2014/main" id="{E6C7A50C-4868-4C4C-9D9B-DFAD3003F1DE}"/>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LID4096"/>
          </a:p>
        </p:txBody>
      </p:sp>
    </p:spTree>
    <p:extLst>
      <p:ext uri="{BB962C8B-B14F-4D97-AF65-F5344CB8AC3E}">
        <p14:creationId xmlns:p14="http://schemas.microsoft.com/office/powerpoint/2010/main" val="3635012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6F477A-E39C-46AF-BBA5-3E343653EB42}"/>
              </a:ext>
            </a:extLst>
          </p:cNvPr>
          <p:cNvSpPr>
            <a:spLocks noGrp="1"/>
          </p:cNvSpPr>
          <p:nvPr>
            <p:ph sz="quarter" idx="12" hasCustomPrompt="1"/>
          </p:nvPr>
        </p:nvSpPr>
        <p:spPr>
          <a:xfrm>
            <a:off x="457200" y="1371600"/>
            <a:ext cx="11430000" cy="4389120"/>
          </a:xfrm>
        </p:spPr>
        <p:txBody>
          <a:bodyPr anchor="t" anchorCtr="1">
            <a:normAutofit/>
          </a:bodyPr>
          <a:lstStyle>
            <a:lvl1pPr marL="0" indent="0">
              <a:buNone/>
              <a:defRPr sz="1500" baseline="0"/>
            </a:lvl1pPr>
          </a:lstStyle>
          <a:p>
            <a:pPr lvl="0"/>
            <a:r>
              <a:rPr lang="fr-CH"/>
              <a:t>Click to </a:t>
            </a:r>
            <a:r>
              <a:rPr lang="fr-CH" err="1"/>
              <a:t>add</a:t>
            </a:r>
            <a:r>
              <a:rPr lang="fr-CH"/>
              <a:t> chart </a:t>
            </a:r>
            <a:r>
              <a:rPr lang="fr-CH" err="1"/>
              <a:t>title</a:t>
            </a:r>
            <a:endParaRPr lang="LID4096"/>
          </a:p>
        </p:txBody>
      </p:sp>
      <p:sp>
        <p:nvSpPr>
          <p:cNvPr id="11" name="Text Placeholder 10">
            <a:extLst>
              <a:ext uri="{FF2B5EF4-FFF2-40B4-BE49-F238E27FC236}">
                <a16:creationId xmlns:a16="http://schemas.microsoft.com/office/drawing/2014/main" id="{FF628AA1-34C1-48F7-AB8F-F525ED2C316A}"/>
              </a:ext>
            </a:extLst>
          </p:cNvPr>
          <p:cNvSpPr>
            <a:spLocks noGrp="1"/>
          </p:cNvSpPr>
          <p:nvPr>
            <p:ph type="body" sz="quarter" idx="10" hasCustomPrompt="1"/>
          </p:nvPr>
        </p:nvSpPr>
        <p:spPr>
          <a:xfrm>
            <a:off x="0" y="0"/>
            <a:ext cx="12192000" cy="914400"/>
          </a:xfrm>
          <a:solidFill>
            <a:schemeClr val="tx2"/>
          </a:solidFill>
        </p:spPr>
        <p:txBody>
          <a:bodyPr lIns="182880" tIns="91440" rIns="182880" anchor="ctr" anchorCtr="1">
            <a:normAutofit/>
          </a:bodyPr>
          <a:lstStyle>
            <a:lvl1pPr marL="0" indent="0">
              <a:buNone/>
              <a:defRPr sz="2700" b="1" i="0" baseline="0">
                <a:solidFill>
                  <a:schemeClr val="bg1"/>
                </a:solidFill>
              </a:defRPr>
            </a:lvl1pPr>
          </a:lstStyle>
          <a:p>
            <a:pPr lvl="0"/>
            <a:r>
              <a:rPr lang="fr-CH"/>
              <a:t>Click to </a:t>
            </a:r>
            <a:r>
              <a:rPr lang="fr-CH" err="1"/>
              <a:t>add</a:t>
            </a:r>
            <a:r>
              <a:rPr lang="fr-CH"/>
              <a:t> slide message</a:t>
            </a:r>
            <a:endParaRPr lang="LID4096"/>
          </a:p>
        </p:txBody>
      </p:sp>
    </p:spTree>
    <p:extLst>
      <p:ext uri="{BB962C8B-B14F-4D97-AF65-F5344CB8AC3E}">
        <p14:creationId xmlns:p14="http://schemas.microsoft.com/office/powerpoint/2010/main" val="11921198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6F477A-E39C-46AF-BBA5-3E343653EB42}"/>
              </a:ext>
            </a:extLst>
          </p:cNvPr>
          <p:cNvSpPr>
            <a:spLocks noGrp="1"/>
          </p:cNvSpPr>
          <p:nvPr>
            <p:ph sz="quarter" idx="12" hasCustomPrompt="1"/>
          </p:nvPr>
        </p:nvSpPr>
        <p:spPr>
          <a:xfrm>
            <a:off x="457200" y="1371600"/>
            <a:ext cx="11430000" cy="4389120"/>
          </a:xfrm>
        </p:spPr>
        <p:txBody>
          <a:bodyPr anchor="t" anchorCtr="1">
            <a:normAutofit/>
          </a:bodyPr>
          <a:lstStyle>
            <a:lvl1pPr marL="0" indent="0">
              <a:buNone/>
              <a:defRPr sz="1500" baseline="0"/>
            </a:lvl1pPr>
          </a:lstStyle>
          <a:p>
            <a:pPr lvl="0"/>
            <a:r>
              <a:rPr lang="en-US"/>
              <a:t>Click to add chart title</a:t>
            </a:r>
          </a:p>
        </p:txBody>
      </p:sp>
      <p:sp>
        <p:nvSpPr>
          <p:cNvPr id="11" name="Text Placeholder 10">
            <a:extLst>
              <a:ext uri="{FF2B5EF4-FFF2-40B4-BE49-F238E27FC236}">
                <a16:creationId xmlns:a16="http://schemas.microsoft.com/office/drawing/2014/main" id="{FF628AA1-34C1-48F7-AB8F-F525ED2C316A}"/>
              </a:ext>
            </a:extLst>
          </p:cNvPr>
          <p:cNvSpPr>
            <a:spLocks noGrp="1"/>
          </p:cNvSpPr>
          <p:nvPr>
            <p:ph type="body" sz="quarter" idx="10" hasCustomPrompt="1"/>
          </p:nvPr>
        </p:nvSpPr>
        <p:spPr>
          <a:xfrm>
            <a:off x="0" y="0"/>
            <a:ext cx="12192000" cy="914400"/>
          </a:xfrm>
          <a:solidFill>
            <a:schemeClr val="accent2"/>
          </a:solidFill>
        </p:spPr>
        <p:txBody>
          <a:bodyPr lIns="182880" tIns="91440" rIns="182880" anchor="ctr" anchorCtr="1">
            <a:normAutofit/>
          </a:bodyPr>
          <a:lstStyle>
            <a:lvl1pPr marL="0" indent="0">
              <a:buNone/>
              <a:defRPr sz="2700" b="1" i="0" baseline="0">
                <a:solidFill>
                  <a:schemeClr val="bg1"/>
                </a:solidFill>
              </a:defRPr>
            </a:lvl1pPr>
          </a:lstStyle>
          <a:p>
            <a:pPr lvl="0"/>
            <a:r>
              <a:rPr lang="fr-CH"/>
              <a:t>Click to </a:t>
            </a:r>
            <a:r>
              <a:rPr lang="fr-CH" err="1"/>
              <a:t>add</a:t>
            </a:r>
            <a:r>
              <a:rPr lang="fr-CH"/>
              <a:t> slide message</a:t>
            </a:r>
            <a:endParaRPr lang="LID4096"/>
          </a:p>
        </p:txBody>
      </p:sp>
    </p:spTree>
    <p:extLst>
      <p:ext uri="{BB962C8B-B14F-4D97-AF65-F5344CB8AC3E}">
        <p14:creationId xmlns:p14="http://schemas.microsoft.com/office/powerpoint/2010/main" val="2384082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6F477A-E39C-46AF-BBA5-3E343653EB42}"/>
              </a:ext>
            </a:extLst>
          </p:cNvPr>
          <p:cNvSpPr>
            <a:spLocks noGrp="1"/>
          </p:cNvSpPr>
          <p:nvPr>
            <p:ph sz="quarter" idx="12" hasCustomPrompt="1"/>
          </p:nvPr>
        </p:nvSpPr>
        <p:spPr>
          <a:xfrm>
            <a:off x="457200" y="1371600"/>
            <a:ext cx="11430000" cy="4389120"/>
          </a:xfrm>
        </p:spPr>
        <p:txBody>
          <a:bodyPr anchor="t" anchorCtr="1">
            <a:normAutofit/>
          </a:bodyPr>
          <a:lstStyle>
            <a:lvl1pPr marL="0" indent="0">
              <a:buNone/>
              <a:defRPr sz="1500" baseline="0"/>
            </a:lvl1pPr>
          </a:lstStyle>
          <a:p>
            <a:pPr lvl="0"/>
            <a:r>
              <a:rPr lang="en-US"/>
              <a:t>Click to add chart title</a:t>
            </a:r>
          </a:p>
        </p:txBody>
      </p:sp>
      <p:sp>
        <p:nvSpPr>
          <p:cNvPr id="11" name="Text Placeholder 10">
            <a:extLst>
              <a:ext uri="{FF2B5EF4-FFF2-40B4-BE49-F238E27FC236}">
                <a16:creationId xmlns:a16="http://schemas.microsoft.com/office/drawing/2014/main" id="{FF628AA1-34C1-48F7-AB8F-F525ED2C316A}"/>
              </a:ext>
            </a:extLst>
          </p:cNvPr>
          <p:cNvSpPr>
            <a:spLocks noGrp="1"/>
          </p:cNvSpPr>
          <p:nvPr>
            <p:ph type="body" sz="quarter" idx="10" hasCustomPrompt="1"/>
          </p:nvPr>
        </p:nvSpPr>
        <p:spPr>
          <a:xfrm>
            <a:off x="0" y="0"/>
            <a:ext cx="12192000" cy="914400"/>
          </a:xfrm>
          <a:solidFill>
            <a:schemeClr val="accent3"/>
          </a:solidFill>
        </p:spPr>
        <p:txBody>
          <a:bodyPr lIns="182880" tIns="91440" rIns="182880" anchor="ctr" anchorCtr="1">
            <a:normAutofit/>
          </a:bodyPr>
          <a:lstStyle>
            <a:lvl1pPr marL="0" indent="0">
              <a:buNone/>
              <a:defRPr sz="2700" b="1" i="0" baseline="0"/>
            </a:lvl1pPr>
          </a:lstStyle>
          <a:p>
            <a:pPr lvl="0"/>
            <a:r>
              <a:rPr lang="fr-CH"/>
              <a:t>Click to </a:t>
            </a:r>
            <a:r>
              <a:rPr lang="fr-CH" err="1"/>
              <a:t>add</a:t>
            </a:r>
            <a:r>
              <a:rPr lang="fr-CH"/>
              <a:t> slide message</a:t>
            </a:r>
            <a:endParaRPr lang="LID4096"/>
          </a:p>
        </p:txBody>
      </p:sp>
    </p:spTree>
    <p:extLst>
      <p:ext uri="{BB962C8B-B14F-4D97-AF65-F5344CB8AC3E}">
        <p14:creationId xmlns:p14="http://schemas.microsoft.com/office/powerpoint/2010/main" val="4071495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63C66DC-666C-4C0B-B57C-478E431BBF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88394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680895-A57A-4042-AC93-EDEB300A0DB4}"/>
              </a:ext>
            </a:extLst>
          </p:cNvPr>
          <p:cNvSpPr/>
          <p:nvPr/>
        </p:nvSpPr>
        <p:spPr>
          <a:xfrm>
            <a:off x="0" y="6110288"/>
            <a:ext cx="12192000" cy="747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pic>
        <p:nvPicPr>
          <p:cNvPr id="5" name="Picture 1">
            <a:extLst>
              <a:ext uri="{FF2B5EF4-FFF2-40B4-BE49-F238E27FC236}">
                <a16:creationId xmlns:a16="http://schemas.microsoft.com/office/drawing/2014/main" id="{53F707E9-D5A4-45BF-AF3B-986B1F0320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1952" y="5935664"/>
            <a:ext cx="1670049"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6">
            <a:extLst>
              <a:ext uri="{FF2B5EF4-FFF2-40B4-BE49-F238E27FC236}">
                <a16:creationId xmlns:a16="http://schemas.microsoft.com/office/drawing/2014/main" id="{16895904-A51F-464E-9963-FD5908B5560E}"/>
              </a:ext>
            </a:extLst>
          </p:cNvPr>
          <p:cNvSpPr txBox="1">
            <a:spLocks/>
          </p:cNvSpPr>
          <p:nvPr/>
        </p:nvSpPr>
        <p:spPr bwMode="auto">
          <a:xfrm>
            <a:off x="249767" y="6396038"/>
            <a:ext cx="447886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20000"/>
              </a:spcBef>
              <a:buFont typeface="Arial" panose="020B0604020202020204" pitchFamily="34" charset="0"/>
              <a:buNone/>
              <a:defRPr/>
            </a:pPr>
            <a:r>
              <a:rPr lang="en-US" altLang="en-US" sz="1100" dirty="0">
                <a:solidFill>
                  <a:srgbClr val="000000"/>
                </a:solidFill>
                <a:cs typeface="Arial" panose="020B0604020202020204" pitchFamily="34" charset="0"/>
              </a:rPr>
              <a:t>Global HIV Prevention Coalition</a:t>
            </a:r>
          </a:p>
        </p:txBody>
      </p:sp>
      <p:sp>
        <p:nvSpPr>
          <p:cNvPr id="2" name="Title 1"/>
          <p:cNvSpPr>
            <a:spLocks noGrp="1"/>
          </p:cNvSpPr>
          <p:nvPr>
            <p:ph type="title"/>
          </p:nvPr>
        </p:nvSpPr>
        <p:spPr>
          <a:xfrm>
            <a:off x="454430" y="215095"/>
            <a:ext cx="11283141" cy="817577"/>
          </a:xfrm>
        </p:spPr>
        <p:txBody>
          <a:bodyPr>
            <a:normAutofit/>
          </a:bodyPr>
          <a:lstStyle>
            <a:lvl1pPr>
              <a:defRPr sz="2400" b="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4430" y="1363287"/>
            <a:ext cx="11283141" cy="4638502"/>
          </a:xfrm>
        </p:spPr>
        <p:txBody>
          <a:bodyPr/>
          <a:lstStyle>
            <a:lvl1pPr marL="342900" indent="-3429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a:defRPr sz="1600">
                <a:solidFill>
                  <a:schemeClr val="tx1"/>
                </a:solidFill>
                <a:latin typeface="Arial" panose="020B0604020202020204" pitchFamily="34" charset="0"/>
                <a:cs typeface="Arial" panose="020B0604020202020204" pitchFamily="34" charset="0"/>
              </a:defRPr>
            </a:lvl3pPr>
            <a:lvl4pPr>
              <a:defRPr sz="1400">
                <a:solidFill>
                  <a:schemeClr val="tx1"/>
                </a:solidFill>
                <a:latin typeface="Arial" panose="020B0604020202020204" pitchFamily="34" charset="0"/>
                <a:cs typeface="Arial" panose="020B0604020202020204" pitchFamily="34" charset="0"/>
              </a:defRPr>
            </a:lvl4pPr>
            <a:lvl5pPr>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391858E5-A638-4CCE-9D54-A41357A901AE}"/>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0939DE31-9062-486B-A790-06E36A09677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A8DB0F5-EC77-45B9-8680-1D618CB179ED}"/>
              </a:ext>
            </a:extLst>
          </p:cNvPr>
          <p:cNvSpPr>
            <a:spLocks noGrp="1"/>
          </p:cNvSpPr>
          <p:nvPr>
            <p:ph type="sldNum" sz="quarter" idx="12"/>
          </p:nvPr>
        </p:nvSpPr>
        <p:spPr/>
        <p:txBody>
          <a:bodyPr/>
          <a:lstStyle>
            <a:lvl1pPr>
              <a:buSzPct val="25000"/>
              <a:defRPr smtClean="0">
                <a:solidFill>
                  <a:srgbClr val="888888"/>
                </a:solidFill>
                <a:latin typeface="Calibri"/>
                <a:ea typeface="Calibri"/>
                <a:cs typeface="Calibri"/>
                <a:sym typeface="Calibri"/>
              </a:defRPr>
            </a:lvl1pPr>
          </a:lstStyle>
          <a:p>
            <a:pPr>
              <a:defRPr/>
            </a:pPr>
            <a:fld id="{5E8FDD4C-DCAD-4FF1-84E1-B1C966C77D37}" type="slidenum">
              <a:rPr lang="en-GB"/>
              <a:pPr>
                <a:defRPr/>
              </a:pPr>
              <a:t>‹#›</a:t>
            </a:fld>
            <a:endParaRPr lang="en-GB"/>
          </a:p>
        </p:txBody>
      </p:sp>
    </p:spTree>
    <p:extLst>
      <p:ext uri="{BB962C8B-B14F-4D97-AF65-F5344CB8AC3E}">
        <p14:creationId xmlns:p14="http://schemas.microsoft.com/office/powerpoint/2010/main" val="33469344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ontent Slide 03">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3" y="0"/>
            <a:ext cx="11925668" cy="6858000"/>
          </a:xfrm>
          <a:prstGeom prst="rect">
            <a:avLst/>
          </a:prstGeom>
          <a:solidFill>
            <a:schemeClr val="accent3">
              <a:lumMod val="50000"/>
            </a:schemeClr>
          </a:solidFill>
        </p:spPr>
      </p:pic>
      <p:sp>
        <p:nvSpPr>
          <p:cNvPr id="8" name="Shape 11"/>
          <p:cNvSpPr>
            <a:spLocks noGrp="1"/>
          </p:cNvSpPr>
          <p:nvPr>
            <p:ph type="sldNum" sz="quarter" idx="2"/>
          </p:nvPr>
        </p:nvSpPr>
        <p:spPr>
          <a:xfrm>
            <a:off x="11504261" y="6408285"/>
            <a:ext cx="431417" cy="208856"/>
          </a:xfrm>
          <a:prstGeom prst="rect">
            <a:avLst/>
          </a:prstGeom>
        </p:spPr>
        <p:txBody>
          <a:bodyPr anchor="ctr"/>
          <a:lstStyle>
            <a:lvl1pPr algn="r">
              <a:defRPr sz="675">
                <a:latin typeface="UNFPA-Text" charset="0"/>
                <a:ea typeface="UNFPA-Text" charset="0"/>
                <a:cs typeface="UNFPA-Text" charset="0"/>
              </a:defRPr>
            </a:lvl1pPr>
          </a:lstStyle>
          <a:p>
            <a:fld id="{86CB4B4D-7CA3-9044-876B-883B54F8677D}" type="slidenum">
              <a:rPr lang="en-US" smtClean="0"/>
              <a:pPr/>
              <a:t>‹#›</a:t>
            </a:fld>
            <a:endParaRPr lang="en-US" dirty="0"/>
          </a:p>
        </p:txBody>
      </p:sp>
      <p:sp>
        <p:nvSpPr>
          <p:cNvPr id="7" name="Shape 190"/>
          <p:cNvSpPr>
            <a:spLocks noGrp="1"/>
          </p:cNvSpPr>
          <p:nvPr>
            <p:ph type="title" hasCustomPrompt="1"/>
          </p:nvPr>
        </p:nvSpPr>
        <p:spPr>
          <a:xfrm>
            <a:off x="6146047" y="829481"/>
            <a:ext cx="3997300" cy="509665"/>
          </a:xfrm>
          <a:prstGeom prst="rect">
            <a:avLst/>
          </a:prstGeom>
        </p:spPr>
        <p:txBody>
          <a:bodyPr anchor="ctr"/>
          <a:lstStyle>
            <a:lvl1pPr algn="l">
              <a:lnSpc>
                <a:spcPct val="100000"/>
              </a:lnSpc>
              <a:defRPr sz="3975" b="1" i="0" spc="-126" baseline="8928">
                <a:solidFill>
                  <a:schemeClr val="tx1">
                    <a:lumMod val="85000"/>
                    <a:lumOff val="15000"/>
                  </a:schemeClr>
                </a:solidFill>
                <a:latin typeface="UNFPA-Bold" charset="0"/>
                <a:ea typeface="UNFPA-Bold" charset="0"/>
                <a:cs typeface="UNFPA-Bold" charset="0"/>
              </a:defRPr>
            </a:lvl1pPr>
          </a:lstStyle>
          <a:p>
            <a:r>
              <a:rPr lang="en-GB" dirty="0"/>
              <a:t>Lorem Ipsum</a:t>
            </a:r>
            <a:endParaRPr dirty="0"/>
          </a:p>
        </p:txBody>
      </p:sp>
      <p:sp>
        <p:nvSpPr>
          <p:cNvPr id="11" name="Shape 191"/>
          <p:cNvSpPr>
            <a:spLocks noGrp="1"/>
          </p:cNvSpPr>
          <p:nvPr>
            <p:ph type="body" sz="quarter" idx="1" hasCustomPrompt="1"/>
          </p:nvPr>
        </p:nvSpPr>
        <p:spPr>
          <a:xfrm>
            <a:off x="6146044" y="1678900"/>
            <a:ext cx="5215880" cy="4502800"/>
          </a:xfrm>
          <a:prstGeom prst="rect">
            <a:avLst/>
          </a:prstGeom>
        </p:spPr>
        <p:txBody>
          <a:bodyPr anchor="t"/>
          <a:lstStyle>
            <a:lvl1pPr>
              <a:defRPr sz="1200">
                <a:solidFill>
                  <a:schemeClr val="bg1">
                    <a:lumMod val="50000"/>
                  </a:schemeClr>
                </a:solidFill>
                <a:latin typeface="UNFPA-Text" charset="0"/>
                <a:ea typeface="UNFPA-Text" charset="0"/>
                <a:cs typeface="UNFPA-Text" charset="0"/>
              </a:defRPr>
            </a:lvl1pPr>
            <a:lvl2pPr>
              <a:defRPr>
                <a:latin typeface="UNFPA-Text" charset="0"/>
                <a:ea typeface="UNFPA-Text" charset="0"/>
                <a:cs typeface="UNFPA-Text" charset="0"/>
              </a:defRPr>
            </a:lvl2pPr>
            <a:lvl3pPr>
              <a:defRPr>
                <a:latin typeface="UNFPA-Text" charset="0"/>
                <a:ea typeface="UNFPA-Text" charset="0"/>
                <a:cs typeface="UNFPA-Text" charset="0"/>
              </a:defRPr>
            </a:lvl3pPr>
            <a:lvl4pPr>
              <a:defRPr>
                <a:latin typeface="UNFPA-Text" charset="0"/>
                <a:ea typeface="UNFPA-Text" charset="0"/>
                <a:cs typeface="UNFPA-Text" charset="0"/>
              </a:defRPr>
            </a:lvl4pPr>
            <a:lvl5pPr>
              <a:defRPr>
                <a:latin typeface="UNFPA-Text" charset="0"/>
                <a:ea typeface="UNFPA-Text" charset="0"/>
                <a:cs typeface="UNFPA-Text" charset="0"/>
              </a:defRPr>
            </a:lvl5pPr>
          </a:lstStyle>
          <a:p>
            <a:pPr lvl="0"/>
            <a:r>
              <a:rPr lang="en-GB" dirty="0"/>
              <a:t>Text here</a:t>
            </a:r>
            <a:endParaRPr dirty="0"/>
          </a:p>
        </p:txBody>
      </p:sp>
    </p:spTree>
    <p:extLst>
      <p:ext uri="{BB962C8B-B14F-4D97-AF65-F5344CB8AC3E}">
        <p14:creationId xmlns:p14="http://schemas.microsoft.com/office/powerpoint/2010/main" val="4271327781"/>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Content Slide 14">
    <p:spTree>
      <p:nvGrpSpPr>
        <p:cNvPr id="1" name=""/>
        <p:cNvGrpSpPr/>
        <p:nvPr/>
      </p:nvGrpSpPr>
      <p:grpSpPr>
        <a:xfrm>
          <a:off x="0" y="0"/>
          <a:ext cx="0" cy="0"/>
          <a:chOff x="0" y="0"/>
          <a:chExt cx="0" cy="0"/>
        </a:xfrm>
      </p:grpSpPr>
      <p:sp>
        <p:nvSpPr>
          <p:cNvPr id="6" name="Shape 11"/>
          <p:cNvSpPr>
            <a:spLocks noGrp="1"/>
          </p:cNvSpPr>
          <p:nvPr>
            <p:ph type="sldNum" sz="quarter" idx="2"/>
          </p:nvPr>
        </p:nvSpPr>
        <p:spPr>
          <a:xfrm>
            <a:off x="11504261" y="6408285"/>
            <a:ext cx="431417" cy="208856"/>
          </a:xfrm>
          <a:prstGeom prst="rect">
            <a:avLst/>
          </a:prstGeom>
        </p:spPr>
        <p:txBody>
          <a:bodyPr anchor="ctr"/>
          <a:lstStyle>
            <a:lvl1pPr algn="r">
              <a:defRPr sz="675">
                <a:latin typeface="UNFPA-Text" charset="0"/>
                <a:ea typeface="UNFPA-Text" charset="0"/>
                <a:cs typeface="UNFPA-Text" charset="0"/>
              </a:defRPr>
            </a:lvl1pPr>
          </a:lstStyle>
          <a:p>
            <a:fld id="{86CB4B4D-7CA3-9044-876B-883B54F8677D}" type="slidenum">
              <a:rPr lang="en-US" smtClean="0"/>
              <a:pPr/>
              <a:t>‹#›</a:t>
            </a:fld>
            <a:endParaRPr lang="en-US"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62955" y="401707"/>
            <a:ext cx="1352800" cy="487011"/>
          </a:xfrm>
          <a:prstGeom prst="rect">
            <a:avLst/>
          </a:prstGeom>
        </p:spPr>
      </p:pic>
      <p:sp>
        <p:nvSpPr>
          <p:cNvPr id="8" name="Shape 190"/>
          <p:cNvSpPr>
            <a:spLocks noGrp="1"/>
          </p:cNvSpPr>
          <p:nvPr>
            <p:ph type="title" hasCustomPrompt="1"/>
          </p:nvPr>
        </p:nvSpPr>
        <p:spPr>
          <a:xfrm>
            <a:off x="789560" y="829481"/>
            <a:ext cx="9433733" cy="509665"/>
          </a:xfrm>
          <a:prstGeom prst="rect">
            <a:avLst/>
          </a:prstGeom>
        </p:spPr>
        <p:txBody>
          <a:bodyPr anchor="ctr"/>
          <a:lstStyle>
            <a:lvl1pPr algn="l">
              <a:lnSpc>
                <a:spcPct val="100000"/>
              </a:lnSpc>
              <a:defRPr sz="3975" b="1" i="0" spc="-126" baseline="8928">
                <a:solidFill>
                  <a:schemeClr val="tx1">
                    <a:lumMod val="85000"/>
                    <a:lumOff val="15000"/>
                  </a:schemeClr>
                </a:solidFill>
                <a:latin typeface="UNFPA-Bold" charset="0"/>
                <a:ea typeface="UNFPA-Bold" charset="0"/>
                <a:cs typeface="UNFPA-Bold" charset="0"/>
              </a:defRPr>
            </a:lvl1pPr>
          </a:lstStyle>
          <a:p>
            <a:r>
              <a:rPr lang="en-GB" dirty="0"/>
              <a:t>Lorem Ipsum</a:t>
            </a:r>
            <a:endParaRPr dirty="0"/>
          </a:p>
        </p:txBody>
      </p:sp>
      <p:sp>
        <p:nvSpPr>
          <p:cNvPr id="9" name="Picture Placeholder 2"/>
          <p:cNvSpPr>
            <a:spLocks noGrp="1"/>
          </p:cNvSpPr>
          <p:nvPr>
            <p:ph type="pic" sz="quarter" idx="11"/>
          </p:nvPr>
        </p:nvSpPr>
        <p:spPr>
          <a:xfrm>
            <a:off x="789561" y="1678907"/>
            <a:ext cx="10502531" cy="4501767"/>
          </a:xfrm>
          <a:prstGeom prst="rect">
            <a:avLst/>
          </a:prstGeom>
        </p:spPr>
        <p:txBody>
          <a:bodyPr/>
          <a:lstStyle/>
          <a:p>
            <a:endParaRPr lang="en-US"/>
          </a:p>
        </p:txBody>
      </p:sp>
    </p:spTree>
    <p:extLst>
      <p:ext uri="{BB962C8B-B14F-4D97-AF65-F5344CB8AC3E}">
        <p14:creationId xmlns:p14="http://schemas.microsoft.com/office/powerpoint/2010/main" val="686915489"/>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05967" y="5956161"/>
            <a:ext cx="2844799" cy="365125"/>
          </a:xfrm>
          <a:prstGeom prst="rect">
            <a:avLst/>
          </a:prstGeom>
        </p:spPr>
        <p:txBody>
          <a:bodyPr/>
          <a:lstStyle/>
          <a:p>
            <a:endParaRPr lang="en-US" dirty="0"/>
          </a:p>
        </p:txBody>
      </p:sp>
      <p:sp>
        <p:nvSpPr>
          <p:cNvPr id="3" name="Footer Placeholder 2"/>
          <p:cNvSpPr>
            <a:spLocks noGrp="1"/>
          </p:cNvSpPr>
          <p:nvPr>
            <p:ph type="ftr" sz="quarter" idx="11"/>
          </p:nvPr>
        </p:nvSpPr>
        <p:spPr>
          <a:xfrm>
            <a:off x="581193" y="5951835"/>
            <a:ext cx="6917211"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pic>
        <p:nvPicPr>
          <p:cNvPr id="5" name="Picture 4">
            <a:extLst>
              <a:ext uri="{FF2B5EF4-FFF2-40B4-BE49-F238E27FC236}">
                <a16:creationId xmlns:a16="http://schemas.microsoft.com/office/drawing/2014/main" id="{63400191-17CF-5848-B41C-02EC769DB1F9}"/>
              </a:ext>
            </a:extLst>
          </p:cNvPr>
          <p:cNvPicPr>
            <a:picLocks noChangeAspect="1"/>
          </p:cNvPicPr>
          <p:nvPr/>
        </p:nvPicPr>
        <p:blipFill>
          <a:blip r:embed="rId2"/>
          <a:stretch>
            <a:fillRect/>
          </a:stretch>
        </p:blipFill>
        <p:spPr>
          <a:xfrm>
            <a:off x="5446912" y="6316960"/>
            <a:ext cx="915096" cy="451595"/>
          </a:xfrm>
          <a:prstGeom prst="rect">
            <a:avLst/>
          </a:prstGeom>
        </p:spPr>
      </p:pic>
    </p:spTree>
    <p:extLst>
      <p:ext uri="{BB962C8B-B14F-4D97-AF65-F5344CB8AC3E}">
        <p14:creationId xmlns:p14="http://schemas.microsoft.com/office/powerpoint/2010/main" val="3378237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5539"/>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A72ABE-FF13-45DD-8439-101A586CC771}" type="datetimeFigureOut">
              <a:rPr lang="en-GB" smtClean="0"/>
              <a:t>11/07/2024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07E925D-55AD-4875-86F9-3B671ED5F2C2}" type="slidenum">
              <a:rPr lang="en-GB" smtClean="0"/>
              <a:t>‹#›</a:t>
            </a:fld>
            <a:endParaRPr lang="en-GB" dirty="0"/>
          </a:p>
        </p:txBody>
      </p:sp>
    </p:spTree>
    <p:extLst>
      <p:ext uri="{BB962C8B-B14F-4D97-AF65-F5344CB8AC3E}">
        <p14:creationId xmlns:p14="http://schemas.microsoft.com/office/powerpoint/2010/main" val="40635378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5D8FEE7-4F5B-4EF8-A9B8-88796C39E02F}" type="datetimeFigureOut">
              <a:rPr lang="en-US" smtClean="0"/>
              <a:t>7/11/24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8594A-85CB-4BD7-B368-B37592CBD75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60143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D8FEE7-4F5B-4EF8-A9B8-88796C39E02F}" type="datetimeFigureOut">
              <a:rPr lang="en-US" smtClean="0"/>
              <a:t>7/11/24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8594A-85CB-4BD7-B368-B37592CBD753}" type="slidenum">
              <a:rPr lang="en-US" smtClean="0"/>
              <a:t>‹#›</a:t>
            </a:fld>
            <a:endParaRPr lang="en-US"/>
          </a:p>
        </p:txBody>
      </p:sp>
    </p:spTree>
    <p:extLst>
      <p:ext uri="{BB962C8B-B14F-4D97-AF65-F5344CB8AC3E}">
        <p14:creationId xmlns:p14="http://schemas.microsoft.com/office/powerpoint/2010/main" val="3971023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D8FEE7-4F5B-4EF8-A9B8-88796C39E02F}" type="datetimeFigureOut">
              <a:rPr lang="en-US" smtClean="0"/>
              <a:t>7/11/24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8594A-85CB-4BD7-B368-B37592CBD75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49340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D8FEE7-4F5B-4EF8-A9B8-88796C39E02F}" type="datetimeFigureOut">
              <a:rPr lang="en-US" smtClean="0"/>
              <a:t>7/11/24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8594A-85CB-4BD7-B368-B37592CBD753}" type="slidenum">
              <a:rPr lang="en-US" smtClean="0"/>
              <a:t>‹#›</a:t>
            </a:fld>
            <a:endParaRPr lang="en-US"/>
          </a:p>
        </p:txBody>
      </p:sp>
    </p:spTree>
    <p:extLst>
      <p:ext uri="{BB962C8B-B14F-4D97-AF65-F5344CB8AC3E}">
        <p14:creationId xmlns:p14="http://schemas.microsoft.com/office/powerpoint/2010/main" val="36147287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D8FEE7-4F5B-4EF8-A9B8-88796C39E02F}" type="datetimeFigureOut">
              <a:rPr lang="en-US" smtClean="0"/>
              <a:t>7/11/24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B8594A-85CB-4BD7-B368-B37592CBD753}" type="slidenum">
              <a:rPr lang="en-US" smtClean="0"/>
              <a:t>‹#›</a:t>
            </a:fld>
            <a:endParaRPr lang="en-US"/>
          </a:p>
        </p:txBody>
      </p:sp>
    </p:spTree>
    <p:extLst>
      <p:ext uri="{BB962C8B-B14F-4D97-AF65-F5344CB8AC3E}">
        <p14:creationId xmlns:p14="http://schemas.microsoft.com/office/powerpoint/2010/main" val="28314192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D8FEE7-4F5B-4EF8-A9B8-88796C39E02F}" type="datetimeFigureOut">
              <a:rPr lang="en-US" smtClean="0"/>
              <a:t>7/11/24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B8594A-85CB-4BD7-B368-B37592CBD753}" type="slidenum">
              <a:rPr lang="en-US" smtClean="0"/>
              <a:t>‹#›</a:t>
            </a:fld>
            <a:endParaRPr lang="en-US"/>
          </a:p>
        </p:txBody>
      </p:sp>
    </p:spTree>
    <p:extLst>
      <p:ext uri="{BB962C8B-B14F-4D97-AF65-F5344CB8AC3E}">
        <p14:creationId xmlns:p14="http://schemas.microsoft.com/office/powerpoint/2010/main" val="14767823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D8FEE7-4F5B-4EF8-A9B8-88796C39E02F}" type="datetimeFigureOut">
              <a:rPr lang="en-US" smtClean="0"/>
              <a:t>7/11/24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B8594A-85CB-4BD7-B368-B37592CBD753}" type="slidenum">
              <a:rPr lang="en-US" smtClean="0"/>
              <a:t>‹#›</a:t>
            </a:fld>
            <a:endParaRPr lang="en-US"/>
          </a:p>
        </p:txBody>
      </p:sp>
    </p:spTree>
    <p:extLst>
      <p:ext uri="{BB962C8B-B14F-4D97-AF65-F5344CB8AC3E}">
        <p14:creationId xmlns:p14="http://schemas.microsoft.com/office/powerpoint/2010/main" val="41480577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D8FEE7-4F5B-4EF8-A9B8-88796C39E02F}" type="datetimeFigureOut">
              <a:rPr lang="en-US" smtClean="0"/>
              <a:t>7/11/24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8594A-85CB-4BD7-B368-B37592CBD753}" type="slidenum">
              <a:rPr lang="en-US" smtClean="0"/>
              <a:t>‹#›</a:t>
            </a:fld>
            <a:endParaRPr lang="en-US"/>
          </a:p>
        </p:txBody>
      </p:sp>
    </p:spTree>
    <p:extLst>
      <p:ext uri="{BB962C8B-B14F-4D97-AF65-F5344CB8AC3E}">
        <p14:creationId xmlns:p14="http://schemas.microsoft.com/office/powerpoint/2010/main" val="28563169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D8FEE7-4F5B-4EF8-A9B8-88796C39E02F}" type="datetimeFigureOut">
              <a:rPr lang="en-US" smtClean="0"/>
              <a:t>7/11/24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8594A-85CB-4BD7-B368-B37592CBD75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881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D8FEE7-4F5B-4EF8-A9B8-88796C39E02F}" type="datetimeFigureOut">
              <a:rPr lang="en-US" smtClean="0"/>
              <a:t>7/11/24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8594A-85CB-4BD7-B368-B37592CBD753}" type="slidenum">
              <a:rPr lang="en-US" smtClean="0"/>
              <a:t>‹#›</a:t>
            </a:fld>
            <a:endParaRPr lang="en-US"/>
          </a:p>
        </p:txBody>
      </p:sp>
    </p:spTree>
    <p:extLst>
      <p:ext uri="{BB962C8B-B14F-4D97-AF65-F5344CB8AC3E}">
        <p14:creationId xmlns:p14="http://schemas.microsoft.com/office/powerpoint/2010/main" val="2776042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63C66DC-666C-4C0B-B57C-478E431BBFDC}"/>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
            <a:ext cx="12192000"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27431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D8FEE7-4F5B-4EF8-A9B8-88796C39E02F}" type="datetimeFigureOut">
              <a:rPr lang="en-US" smtClean="0"/>
              <a:t>7/11/24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8594A-85CB-4BD7-B368-B37592CBD753}"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7776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401BDD7-A8A1-49A0-8D28-33ACFADF451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54113" y="0"/>
            <a:ext cx="12346113" cy="6858000"/>
          </a:xfrm>
          <a:prstGeom prst="rect">
            <a:avLst/>
          </a:prstGeom>
        </p:spPr>
      </p:pic>
      <p:sp>
        <p:nvSpPr>
          <p:cNvPr id="9" name="Rectangle 8">
            <a:extLst>
              <a:ext uri="{FF2B5EF4-FFF2-40B4-BE49-F238E27FC236}">
                <a16:creationId xmlns:a16="http://schemas.microsoft.com/office/drawing/2014/main" id="{BBFA072C-072B-48BB-A6DA-50BBC090C99C}"/>
              </a:ext>
            </a:extLst>
          </p:cNvPr>
          <p:cNvSpPr/>
          <p:nvPr userDrawn="1"/>
        </p:nvSpPr>
        <p:spPr>
          <a:xfrm>
            <a:off x="-154112" y="0"/>
            <a:ext cx="12346112" cy="6858000"/>
          </a:xfrm>
          <a:prstGeom prst="rect">
            <a:avLst/>
          </a:prstGeom>
          <a:solidFill>
            <a:srgbClr val="1941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5D556D2-4BFF-44DE-9142-9DCC34B159C8}"/>
              </a:ext>
            </a:extLst>
          </p:cNvPr>
          <p:cNvSpPr/>
          <p:nvPr userDrawn="1"/>
        </p:nvSpPr>
        <p:spPr>
          <a:xfrm>
            <a:off x="3018501" y="1412631"/>
            <a:ext cx="6189785" cy="4079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1745169-ED19-448A-84F9-B10CA430B91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61208" y="1693194"/>
            <a:ext cx="1069583" cy="1069583"/>
          </a:xfrm>
          <a:prstGeom prst="rect">
            <a:avLst/>
          </a:prstGeom>
        </p:spPr>
      </p:pic>
      <p:sp>
        <p:nvSpPr>
          <p:cNvPr id="15" name="TextBox 14">
            <a:extLst>
              <a:ext uri="{FF2B5EF4-FFF2-40B4-BE49-F238E27FC236}">
                <a16:creationId xmlns:a16="http://schemas.microsoft.com/office/drawing/2014/main" id="{DFC57F11-50AD-4E9F-ADC5-6DC639ABBF6B}"/>
              </a:ext>
            </a:extLst>
          </p:cNvPr>
          <p:cNvSpPr txBox="1"/>
          <p:nvPr userDrawn="1"/>
        </p:nvSpPr>
        <p:spPr>
          <a:xfrm>
            <a:off x="3823109" y="3110914"/>
            <a:ext cx="4545780" cy="369332"/>
          </a:xfrm>
          <a:prstGeom prst="rect">
            <a:avLst/>
          </a:prstGeom>
          <a:noFill/>
        </p:spPr>
        <p:txBody>
          <a:bodyPr wrap="square" rtlCol="0">
            <a:spAutoFit/>
          </a:bodyPr>
          <a:lstStyle/>
          <a:p>
            <a:pPr algn="ctr"/>
            <a:r>
              <a:rPr lang="en-US" b="0" spc="120" baseline="0" dirty="0">
                <a:solidFill>
                  <a:schemeClr val="accent4"/>
                </a:solidFill>
                <a:latin typeface="+mn-lt"/>
              </a:rPr>
              <a:t>MARKETING CASE STUDY SERIES</a:t>
            </a:r>
          </a:p>
        </p:txBody>
      </p:sp>
      <p:sp>
        <p:nvSpPr>
          <p:cNvPr id="17" name="Text Placeholder 16">
            <a:extLst>
              <a:ext uri="{FF2B5EF4-FFF2-40B4-BE49-F238E27FC236}">
                <a16:creationId xmlns:a16="http://schemas.microsoft.com/office/drawing/2014/main" id="{DF5A16F2-63A7-4818-BF98-9ECBD5A251D7}"/>
              </a:ext>
            </a:extLst>
          </p:cNvPr>
          <p:cNvSpPr>
            <a:spLocks noGrp="1"/>
          </p:cNvSpPr>
          <p:nvPr>
            <p:ph type="body" sz="quarter" idx="14" hasCustomPrompt="1"/>
          </p:nvPr>
        </p:nvSpPr>
        <p:spPr>
          <a:xfrm>
            <a:off x="4241416" y="3695690"/>
            <a:ext cx="3709166" cy="1279525"/>
          </a:xfrm>
        </p:spPr>
        <p:txBody>
          <a:bodyPr>
            <a:noAutofit/>
          </a:bodyPr>
          <a:lstStyle>
            <a:lvl1pPr marL="0" indent="0" algn="ctr">
              <a:buNone/>
              <a:defRPr sz="7000" b="1">
                <a:solidFill>
                  <a:schemeClr val="accent3"/>
                </a:solidFill>
                <a:latin typeface="+mj-lt"/>
              </a:defRPr>
            </a:lvl1pPr>
          </a:lstStyle>
          <a:p>
            <a:pPr lvl="0"/>
            <a:r>
              <a:rPr lang="en-US" dirty="0"/>
              <a:t>Name</a:t>
            </a:r>
          </a:p>
        </p:txBody>
      </p:sp>
    </p:spTree>
    <p:extLst>
      <p:ext uri="{BB962C8B-B14F-4D97-AF65-F5344CB8AC3E}">
        <p14:creationId xmlns:p14="http://schemas.microsoft.com/office/powerpoint/2010/main" val="8021647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 Photos with Descriptions">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372C08EA-1156-4108-9B7B-DC496E90B0D7}"/>
              </a:ext>
            </a:extLst>
          </p:cNvPr>
          <p:cNvSpPr>
            <a:spLocks noGrp="1"/>
          </p:cNvSpPr>
          <p:nvPr>
            <p:ph type="pic" sz="quarter" idx="15"/>
          </p:nvPr>
        </p:nvSpPr>
        <p:spPr>
          <a:xfrm>
            <a:off x="170438" y="2385309"/>
            <a:ext cx="2523601" cy="2112962"/>
          </a:xfrm>
        </p:spPr>
        <p:txBody>
          <a:bodyPr/>
          <a:lstStyle/>
          <a:p>
            <a:endParaRPr lang="en-US"/>
          </a:p>
        </p:txBody>
      </p:sp>
      <p:sp>
        <p:nvSpPr>
          <p:cNvPr id="15" name="Picture Placeholder 13">
            <a:extLst>
              <a:ext uri="{FF2B5EF4-FFF2-40B4-BE49-F238E27FC236}">
                <a16:creationId xmlns:a16="http://schemas.microsoft.com/office/drawing/2014/main" id="{A3F14054-9C8D-44A0-8CB2-A44A4F31A2A7}"/>
              </a:ext>
            </a:extLst>
          </p:cNvPr>
          <p:cNvSpPr>
            <a:spLocks noGrp="1"/>
          </p:cNvSpPr>
          <p:nvPr>
            <p:ph type="pic" sz="quarter" idx="16"/>
          </p:nvPr>
        </p:nvSpPr>
        <p:spPr>
          <a:xfrm>
            <a:off x="2542163" y="2385309"/>
            <a:ext cx="2523601" cy="2112962"/>
          </a:xfrm>
        </p:spPr>
        <p:txBody>
          <a:bodyPr/>
          <a:lstStyle/>
          <a:p>
            <a:endParaRPr lang="en-US"/>
          </a:p>
        </p:txBody>
      </p:sp>
      <p:sp>
        <p:nvSpPr>
          <p:cNvPr id="16" name="Picture Placeholder 13">
            <a:extLst>
              <a:ext uri="{FF2B5EF4-FFF2-40B4-BE49-F238E27FC236}">
                <a16:creationId xmlns:a16="http://schemas.microsoft.com/office/drawing/2014/main" id="{1622F24E-57E7-4048-95C7-F2C200C35498}"/>
              </a:ext>
            </a:extLst>
          </p:cNvPr>
          <p:cNvSpPr>
            <a:spLocks noGrp="1"/>
          </p:cNvSpPr>
          <p:nvPr>
            <p:ph type="pic" sz="quarter" idx="17"/>
          </p:nvPr>
        </p:nvSpPr>
        <p:spPr>
          <a:xfrm>
            <a:off x="4913888" y="2385309"/>
            <a:ext cx="2523601" cy="2112962"/>
          </a:xfrm>
        </p:spPr>
        <p:txBody>
          <a:bodyPr/>
          <a:lstStyle/>
          <a:p>
            <a:endParaRPr lang="en-US"/>
          </a:p>
        </p:txBody>
      </p:sp>
      <p:sp>
        <p:nvSpPr>
          <p:cNvPr id="17" name="Picture Placeholder 13">
            <a:extLst>
              <a:ext uri="{FF2B5EF4-FFF2-40B4-BE49-F238E27FC236}">
                <a16:creationId xmlns:a16="http://schemas.microsoft.com/office/drawing/2014/main" id="{8CBA7EF3-AA5D-47B4-A66C-6D420AA49923}"/>
              </a:ext>
            </a:extLst>
          </p:cNvPr>
          <p:cNvSpPr>
            <a:spLocks noGrp="1"/>
          </p:cNvSpPr>
          <p:nvPr>
            <p:ph type="pic" sz="quarter" idx="18"/>
          </p:nvPr>
        </p:nvSpPr>
        <p:spPr>
          <a:xfrm>
            <a:off x="7285613" y="2372519"/>
            <a:ext cx="2523601" cy="2112962"/>
          </a:xfrm>
        </p:spPr>
        <p:txBody>
          <a:bodyPr/>
          <a:lstStyle/>
          <a:p>
            <a:endParaRPr lang="en-US"/>
          </a:p>
        </p:txBody>
      </p:sp>
      <p:sp>
        <p:nvSpPr>
          <p:cNvPr id="18" name="Picture Placeholder 13">
            <a:extLst>
              <a:ext uri="{FF2B5EF4-FFF2-40B4-BE49-F238E27FC236}">
                <a16:creationId xmlns:a16="http://schemas.microsoft.com/office/drawing/2014/main" id="{A6E91884-4524-492B-A7F9-6E007AE23FC4}"/>
              </a:ext>
            </a:extLst>
          </p:cNvPr>
          <p:cNvSpPr>
            <a:spLocks noGrp="1"/>
          </p:cNvSpPr>
          <p:nvPr>
            <p:ph type="pic" sz="quarter" idx="19"/>
          </p:nvPr>
        </p:nvSpPr>
        <p:spPr>
          <a:xfrm>
            <a:off x="9668399" y="2379783"/>
            <a:ext cx="2523601" cy="2112962"/>
          </a:xfrm>
        </p:spPr>
        <p:txBody>
          <a:bodyPr/>
          <a:lstStyle/>
          <a:p>
            <a:endParaRPr lang="en-US"/>
          </a:p>
        </p:txBody>
      </p:sp>
      <p:sp>
        <p:nvSpPr>
          <p:cNvPr id="8" name="Text Placeholder 7">
            <a:extLst>
              <a:ext uri="{FF2B5EF4-FFF2-40B4-BE49-F238E27FC236}">
                <a16:creationId xmlns:a16="http://schemas.microsoft.com/office/drawing/2014/main" id="{7F685C28-4F48-4805-A0D3-23A48C8F7956}"/>
              </a:ext>
            </a:extLst>
          </p:cNvPr>
          <p:cNvSpPr>
            <a:spLocks noGrp="1"/>
          </p:cNvSpPr>
          <p:nvPr>
            <p:ph type="body" sz="quarter" idx="13" hasCustomPrompt="1"/>
          </p:nvPr>
        </p:nvSpPr>
        <p:spPr>
          <a:xfrm>
            <a:off x="642938" y="329519"/>
            <a:ext cx="6481762" cy="804087"/>
          </a:xfrm>
        </p:spPr>
        <p:txBody>
          <a:bodyPr>
            <a:normAutofit/>
          </a:bodyPr>
          <a:lstStyle>
            <a:lvl1pPr marL="0" indent="0">
              <a:buNone/>
              <a:defRPr sz="2500" b="1">
                <a:solidFill>
                  <a:schemeClr val="accent3"/>
                </a:solidFill>
                <a:latin typeface="+mj-lt"/>
              </a:defRPr>
            </a:lvl1pPr>
          </a:lstStyle>
          <a:p>
            <a:pPr lvl="0"/>
            <a:r>
              <a:rPr lang="en-US" dirty="0"/>
              <a:t>Header</a:t>
            </a:r>
          </a:p>
        </p:txBody>
      </p:sp>
      <p:sp>
        <p:nvSpPr>
          <p:cNvPr id="10" name="Text Placeholder 9">
            <a:extLst>
              <a:ext uri="{FF2B5EF4-FFF2-40B4-BE49-F238E27FC236}">
                <a16:creationId xmlns:a16="http://schemas.microsoft.com/office/drawing/2014/main" id="{77E800C3-1BD8-4AD2-AD47-A073A9F4A139}"/>
              </a:ext>
            </a:extLst>
          </p:cNvPr>
          <p:cNvSpPr>
            <a:spLocks noGrp="1"/>
          </p:cNvSpPr>
          <p:nvPr>
            <p:ph type="body" sz="quarter" idx="14" hasCustomPrompt="1"/>
          </p:nvPr>
        </p:nvSpPr>
        <p:spPr>
          <a:xfrm>
            <a:off x="642938" y="1157513"/>
            <a:ext cx="8752271" cy="365125"/>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a:t>
            </a:r>
          </a:p>
          <a:p>
            <a:pPr lvl="0"/>
            <a:endParaRPr lang="en-US" dirty="0"/>
          </a:p>
        </p:txBody>
      </p:sp>
      <p:sp>
        <p:nvSpPr>
          <p:cNvPr id="11" name="Rectangle 10">
            <a:extLst>
              <a:ext uri="{FF2B5EF4-FFF2-40B4-BE49-F238E27FC236}">
                <a16:creationId xmlns:a16="http://schemas.microsoft.com/office/drawing/2014/main" id="{AA70DF6A-123C-4030-828C-5D9B7DAB06F5}"/>
              </a:ext>
            </a:extLst>
          </p:cNvPr>
          <p:cNvSpPr/>
          <p:nvPr userDrawn="1"/>
        </p:nvSpPr>
        <p:spPr>
          <a:xfrm>
            <a:off x="-160775" y="2339590"/>
            <a:ext cx="1251355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03E3690-AB16-42A8-8CCB-631FE76A75B9}"/>
              </a:ext>
            </a:extLst>
          </p:cNvPr>
          <p:cNvSpPr/>
          <p:nvPr userDrawn="1"/>
        </p:nvSpPr>
        <p:spPr>
          <a:xfrm>
            <a:off x="-160775" y="4498313"/>
            <a:ext cx="1251355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8CDE5037-7553-465F-8154-D8365ADA3B23}"/>
              </a:ext>
            </a:extLst>
          </p:cNvPr>
          <p:cNvCxnSpPr>
            <a:cxnSpLocks/>
          </p:cNvCxnSpPr>
          <p:nvPr userDrawn="1"/>
        </p:nvCxnSpPr>
        <p:spPr>
          <a:xfrm>
            <a:off x="302112" y="4562401"/>
            <a:ext cx="0" cy="952416"/>
          </a:xfrm>
          <a:prstGeom prst="line">
            <a:avLst/>
          </a:prstGeom>
          <a:solidFill>
            <a:schemeClr val="accent4"/>
          </a:solidFill>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3890B077-5841-4543-A6E8-E9A601AC353D}"/>
              </a:ext>
            </a:extLst>
          </p:cNvPr>
          <p:cNvSpPr/>
          <p:nvPr userDrawn="1"/>
        </p:nvSpPr>
        <p:spPr>
          <a:xfrm>
            <a:off x="272269" y="4521161"/>
            <a:ext cx="60290" cy="602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5">
            <a:extLst>
              <a:ext uri="{FF2B5EF4-FFF2-40B4-BE49-F238E27FC236}">
                <a16:creationId xmlns:a16="http://schemas.microsoft.com/office/drawing/2014/main" id="{048DA273-4C3F-4369-908E-728B3EBD31F7}"/>
              </a:ext>
            </a:extLst>
          </p:cNvPr>
          <p:cNvSpPr>
            <a:spLocks noGrp="1"/>
          </p:cNvSpPr>
          <p:nvPr userDrawn="1">
            <p:ph type="body" sz="quarter" idx="20" hasCustomPrompt="1"/>
          </p:nvPr>
        </p:nvSpPr>
        <p:spPr>
          <a:xfrm>
            <a:off x="165275" y="5525834"/>
            <a:ext cx="1989055" cy="952500"/>
          </a:xfrm>
        </p:spPr>
        <p:txBody>
          <a:bodyPr>
            <a:normAutofit/>
          </a:bodyPr>
          <a:lstStyle>
            <a:lvl1pPr marL="0" indent="0">
              <a:buNone/>
              <a:defRPr sz="1100"/>
            </a:lvl1pPr>
            <a:lvl5pPr marL="1828800" indent="0" algn="l">
              <a:buNone/>
              <a:defRPr/>
            </a:lvl5pPr>
          </a:lstStyle>
          <a:p>
            <a:pPr lvl="0"/>
            <a:r>
              <a:rPr lang="en-US" dirty="0"/>
              <a:t>Text</a:t>
            </a:r>
          </a:p>
        </p:txBody>
      </p:sp>
      <p:cxnSp>
        <p:nvCxnSpPr>
          <p:cNvPr id="28" name="Straight Connector 27">
            <a:extLst>
              <a:ext uri="{FF2B5EF4-FFF2-40B4-BE49-F238E27FC236}">
                <a16:creationId xmlns:a16="http://schemas.microsoft.com/office/drawing/2014/main" id="{552D54BF-DE3A-439E-8581-77C836622DE2}"/>
              </a:ext>
            </a:extLst>
          </p:cNvPr>
          <p:cNvCxnSpPr>
            <a:cxnSpLocks/>
          </p:cNvCxnSpPr>
          <p:nvPr userDrawn="1"/>
        </p:nvCxnSpPr>
        <p:spPr>
          <a:xfrm>
            <a:off x="2864804" y="4563425"/>
            <a:ext cx="0" cy="952416"/>
          </a:xfrm>
          <a:prstGeom prst="line">
            <a:avLst/>
          </a:prstGeom>
          <a:solidFill>
            <a:schemeClr val="accent4"/>
          </a:solidFill>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F57B11B7-C742-4EB8-B07F-8520BFBB3ADF}"/>
              </a:ext>
            </a:extLst>
          </p:cNvPr>
          <p:cNvSpPr/>
          <p:nvPr userDrawn="1"/>
        </p:nvSpPr>
        <p:spPr>
          <a:xfrm>
            <a:off x="2831786" y="4522185"/>
            <a:ext cx="60290" cy="602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5">
            <a:extLst>
              <a:ext uri="{FF2B5EF4-FFF2-40B4-BE49-F238E27FC236}">
                <a16:creationId xmlns:a16="http://schemas.microsoft.com/office/drawing/2014/main" id="{AF57BC12-739B-4BCA-9845-F1806EC9F78E}"/>
              </a:ext>
            </a:extLst>
          </p:cNvPr>
          <p:cNvSpPr>
            <a:spLocks noGrp="1"/>
          </p:cNvSpPr>
          <p:nvPr userDrawn="1">
            <p:ph type="body" sz="quarter" idx="21" hasCustomPrompt="1"/>
          </p:nvPr>
        </p:nvSpPr>
        <p:spPr>
          <a:xfrm>
            <a:off x="2727968" y="5516468"/>
            <a:ext cx="1888098" cy="952500"/>
          </a:xfrm>
        </p:spPr>
        <p:txBody>
          <a:bodyPr>
            <a:normAutofit/>
          </a:bodyPr>
          <a:lstStyle>
            <a:lvl1pPr marL="0" indent="0">
              <a:buNone/>
              <a:defRPr sz="1100"/>
            </a:lvl1pPr>
            <a:lvl5pPr marL="1828800" indent="0" algn="l">
              <a:buNone/>
              <a:defRPr/>
            </a:lvl5pPr>
          </a:lstStyle>
          <a:p>
            <a:pPr lvl="0"/>
            <a:r>
              <a:rPr lang="en-US" dirty="0"/>
              <a:t>Text</a:t>
            </a:r>
          </a:p>
        </p:txBody>
      </p:sp>
      <p:cxnSp>
        <p:nvCxnSpPr>
          <p:cNvPr id="32" name="Straight Connector 31">
            <a:extLst>
              <a:ext uri="{FF2B5EF4-FFF2-40B4-BE49-F238E27FC236}">
                <a16:creationId xmlns:a16="http://schemas.microsoft.com/office/drawing/2014/main" id="{5756C8C5-37BC-4913-97B2-7AA6148E5366}"/>
              </a:ext>
            </a:extLst>
          </p:cNvPr>
          <p:cNvCxnSpPr>
            <a:cxnSpLocks/>
          </p:cNvCxnSpPr>
          <p:nvPr userDrawn="1"/>
        </p:nvCxnSpPr>
        <p:spPr>
          <a:xfrm>
            <a:off x="5319791" y="4562401"/>
            <a:ext cx="0" cy="952416"/>
          </a:xfrm>
          <a:prstGeom prst="line">
            <a:avLst/>
          </a:prstGeom>
          <a:solidFill>
            <a:schemeClr val="accent4"/>
          </a:solidFill>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74D6B0F1-DECA-43F8-90C7-9152C0CA71A7}"/>
              </a:ext>
            </a:extLst>
          </p:cNvPr>
          <p:cNvSpPr/>
          <p:nvPr userDrawn="1"/>
        </p:nvSpPr>
        <p:spPr>
          <a:xfrm>
            <a:off x="5293123" y="4521161"/>
            <a:ext cx="60290" cy="602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74A57823-C0A5-4947-8A57-42EF72D56FFD}"/>
              </a:ext>
            </a:extLst>
          </p:cNvPr>
          <p:cNvSpPr>
            <a:spLocks noGrp="1"/>
          </p:cNvSpPr>
          <p:nvPr userDrawn="1">
            <p:ph type="body" sz="quarter" idx="22" hasCustomPrompt="1"/>
          </p:nvPr>
        </p:nvSpPr>
        <p:spPr>
          <a:xfrm>
            <a:off x="5182954" y="5525834"/>
            <a:ext cx="1888099" cy="952500"/>
          </a:xfrm>
        </p:spPr>
        <p:txBody>
          <a:bodyPr>
            <a:normAutofit/>
          </a:bodyPr>
          <a:lstStyle>
            <a:lvl1pPr marL="0" indent="0">
              <a:buNone/>
              <a:defRPr sz="1100"/>
            </a:lvl1pPr>
            <a:lvl5pPr marL="1828800" indent="0" algn="l">
              <a:buNone/>
              <a:defRPr/>
            </a:lvl5pPr>
          </a:lstStyle>
          <a:p>
            <a:pPr lvl="0"/>
            <a:r>
              <a:rPr lang="en-US" dirty="0"/>
              <a:t>Text</a:t>
            </a:r>
          </a:p>
        </p:txBody>
      </p:sp>
      <p:cxnSp>
        <p:nvCxnSpPr>
          <p:cNvPr id="36" name="Straight Connector 35">
            <a:extLst>
              <a:ext uri="{FF2B5EF4-FFF2-40B4-BE49-F238E27FC236}">
                <a16:creationId xmlns:a16="http://schemas.microsoft.com/office/drawing/2014/main" id="{75978F18-CDDD-45C0-911C-7A8220C8979A}"/>
              </a:ext>
            </a:extLst>
          </p:cNvPr>
          <p:cNvCxnSpPr>
            <a:cxnSpLocks/>
          </p:cNvCxnSpPr>
          <p:nvPr userDrawn="1"/>
        </p:nvCxnSpPr>
        <p:spPr>
          <a:xfrm>
            <a:off x="7735080" y="4562401"/>
            <a:ext cx="0" cy="952416"/>
          </a:xfrm>
          <a:prstGeom prst="line">
            <a:avLst/>
          </a:prstGeom>
          <a:solidFill>
            <a:schemeClr val="accent4"/>
          </a:solidFill>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378055D5-900D-4D10-B3D1-14CB367BE684}"/>
              </a:ext>
            </a:extLst>
          </p:cNvPr>
          <p:cNvSpPr/>
          <p:nvPr userDrawn="1"/>
        </p:nvSpPr>
        <p:spPr>
          <a:xfrm>
            <a:off x="7702062" y="4521161"/>
            <a:ext cx="60290" cy="602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2E8E5CB5-6916-4884-87E0-2824346FF0E3}"/>
              </a:ext>
            </a:extLst>
          </p:cNvPr>
          <p:cNvSpPr>
            <a:spLocks noGrp="1"/>
          </p:cNvSpPr>
          <p:nvPr userDrawn="1">
            <p:ph type="body" sz="quarter" idx="23" hasCustomPrompt="1"/>
          </p:nvPr>
        </p:nvSpPr>
        <p:spPr>
          <a:xfrm>
            <a:off x="7624496" y="5516468"/>
            <a:ext cx="2043895" cy="952500"/>
          </a:xfrm>
        </p:spPr>
        <p:txBody>
          <a:bodyPr>
            <a:normAutofit/>
          </a:bodyPr>
          <a:lstStyle>
            <a:lvl1pPr marL="0" indent="0">
              <a:buNone/>
              <a:defRPr sz="1100"/>
            </a:lvl1pPr>
            <a:lvl5pPr marL="1828800" indent="0" algn="l">
              <a:buNone/>
              <a:defRPr/>
            </a:lvl5pPr>
          </a:lstStyle>
          <a:p>
            <a:pPr lvl="0"/>
            <a:r>
              <a:rPr lang="en-US" dirty="0"/>
              <a:t>Text</a:t>
            </a:r>
          </a:p>
        </p:txBody>
      </p:sp>
      <p:cxnSp>
        <p:nvCxnSpPr>
          <p:cNvPr id="40" name="Straight Connector 39">
            <a:extLst>
              <a:ext uri="{FF2B5EF4-FFF2-40B4-BE49-F238E27FC236}">
                <a16:creationId xmlns:a16="http://schemas.microsoft.com/office/drawing/2014/main" id="{7FB84D72-0441-42F4-91AD-F6E83E45748E}"/>
              </a:ext>
            </a:extLst>
          </p:cNvPr>
          <p:cNvCxnSpPr>
            <a:cxnSpLocks/>
          </p:cNvCxnSpPr>
          <p:nvPr userDrawn="1"/>
        </p:nvCxnSpPr>
        <p:spPr>
          <a:xfrm>
            <a:off x="10334380" y="4587801"/>
            <a:ext cx="0" cy="952416"/>
          </a:xfrm>
          <a:prstGeom prst="line">
            <a:avLst/>
          </a:prstGeom>
          <a:solidFill>
            <a:schemeClr val="accent4"/>
          </a:solidFill>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68364C17-91F7-4CE8-891D-BE13DCD31583}"/>
              </a:ext>
            </a:extLst>
          </p:cNvPr>
          <p:cNvSpPr/>
          <p:nvPr userDrawn="1"/>
        </p:nvSpPr>
        <p:spPr>
          <a:xfrm>
            <a:off x="10304537" y="4524336"/>
            <a:ext cx="60290" cy="602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297A3E6E-FE3D-4D5E-94ED-5AEA8D8FD05F}"/>
              </a:ext>
            </a:extLst>
          </p:cNvPr>
          <p:cNvSpPr>
            <a:spLocks noGrp="1"/>
          </p:cNvSpPr>
          <p:nvPr userDrawn="1">
            <p:ph type="body" sz="quarter" idx="24" hasCustomPrompt="1"/>
          </p:nvPr>
        </p:nvSpPr>
        <p:spPr>
          <a:xfrm>
            <a:off x="10236496" y="5516468"/>
            <a:ext cx="2043892" cy="952500"/>
          </a:xfrm>
        </p:spPr>
        <p:txBody>
          <a:bodyPr>
            <a:normAutofit/>
          </a:bodyPr>
          <a:lstStyle>
            <a:lvl1pPr marL="0" indent="0">
              <a:buNone/>
              <a:defRPr sz="1100"/>
            </a:lvl1pPr>
            <a:lvl5pPr marL="1828800" indent="0" algn="l">
              <a:buNone/>
              <a:defRPr/>
            </a:lvl5pPr>
          </a:lstStyle>
          <a:p>
            <a:pPr lvl="0"/>
            <a:r>
              <a:rPr lang="en-US" dirty="0"/>
              <a:t>Text</a:t>
            </a:r>
          </a:p>
        </p:txBody>
      </p:sp>
      <p:sp>
        <p:nvSpPr>
          <p:cNvPr id="54" name="Footer Placeholder 2">
            <a:extLst>
              <a:ext uri="{FF2B5EF4-FFF2-40B4-BE49-F238E27FC236}">
                <a16:creationId xmlns:a16="http://schemas.microsoft.com/office/drawing/2014/main" id="{8F319432-DAB1-4079-AF73-E58EEFF5F2D7}"/>
              </a:ext>
            </a:extLst>
          </p:cNvPr>
          <p:cNvSpPr>
            <a:spLocks noGrp="1"/>
          </p:cNvSpPr>
          <p:nvPr userDrawn="1">
            <p:ph type="ftr" sz="quarter" idx="11"/>
          </p:nvPr>
        </p:nvSpPr>
        <p:spPr>
          <a:xfrm>
            <a:off x="287338" y="6492875"/>
            <a:ext cx="4114800" cy="365125"/>
          </a:xfrm>
        </p:spPr>
        <p:txBody>
          <a:bodyPr/>
          <a:lstStyle>
            <a:lvl1pPr algn="l">
              <a:defRPr sz="600"/>
            </a:lvl1pPr>
          </a:lstStyle>
          <a:p>
            <a:r>
              <a:rPr lang="en-US"/>
              <a:t>Optional Footer</a:t>
            </a:r>
          </a:p>
        </p:txBody>
      </p:sp>
      <p:sp>
        <p:nvSpPr>
          <p:cNvPr id="55" name="Slide Number Placeholder 5">
            <a:extLst>
              <a:ext uri="{FF2B5EF4-FFF2-40B4-BE49-F238E27FC236}">
                <a16:creationId xmlns:a16="http://schemas.microsoft.com/office/drawing/2014/main" id="{E1046F25-82AF-4221-983E-FA51BE7624F2}"/>
              </a:ext>
            </a:extLst>
          </p:cNvPr>
          <p:cNvSpPr>
            <a:spLocks noGrp="1"/>
          </p:cNvSpPr>
          <p:nvPr userDrawn="1">
            <p:ph type="sldNum" sz="quarter" idx="12"/>
          </p:nvPr>
        </p:nvSpPr>
        <p:spPr>
          <a:xfrm>
            <a:off x="11483268" y="6578049"/>
            <a:ext cx="638580" cy="365125"/>
          </a:xfrm>
        </p:spPr>
        <p:txBody>
          <a:bodyPr/>
          <a:lstStyle>
            <a:lvl1pPr>
              <a:defRPr sz="800"/>
            </a:lvl1pPr>
          </a:lstStyle>
          <a:p>
            <a:fld id="{F8D8F439-3AF0-4C94-A7D8-B9F4F34FC7DA}" type="slidenum">
              <a:rPr lang="en-US" smtClean="0"/>
              <a:pPr/>
              <a:t>‹#›</a:t>
            </a:fld>
            <a:endParaRPr lang="en-US" dirty="0"/>
          </a:p>
        </p:txBody>
      </p:sp>
    </p:spTree>
    <p:extLst>
      <p:ext uri="{BB962C8B-B14F-4D97-AF65-F5344CB8AC3E}">
        <p14:creationId xmlns:p14="http://schemas.microsoft.com/office/powerpoint/2010/main" val="32973779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5 Photos with Descriptions-no key">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372C08EA-1156-4108-9B7B-DC496E90B0D7}"/>
              </a:ext>
            </a:extLst>
          </p:cNvPr>
          <p:cNvSpPr>
            <a:spLocks noGrp="1"/>
          </p:cNvSpPr>
          <p:nvPr>
            <p:ph type="pic" sz="quarter" idx="15"/>
          </p:nvPr>
        </p:nvSpPr>
        <p:spPr>
          <a:xfrm>
            <a:off x="170438" y="2385309"/>
            <a:ext cx="2523601" cy="2112962"/>
          </a:xfrm>
        </p:spPr>
        <p:txBody>
          <a:bodyPr/>
          <a:lstStyle/>
          <a:p>
            <a:endParaRPr lang="en-US"/>
          </a:p>
        </p:txBody>
      </p:sp>
      <p:sp>
        <p:nvSpPr>
          <p:cNvPr id="15" name="Picture Placeholder 13">
            <a:extLst>
              <a:ext uri="{FF2B5EF4-FFF2-40B4-BE49-F238E27FC236}">
                <a16:creationId xmlns:a16="http://schemas.microsoft.com/office/drawing/2014/main" id="{A3F14054-9C8D-44A0-8CB2-A44A4F31A2A7}"/>
              </a:ext>
            </a:extLst>
          </p:cNvPr>
          <p:cNvSpPr>
            <a:spLocks noGrp="1"/>
          </p:cNvSpPr>
          <p:nvPr>
            <p:ph type="pic" sz="quarter" idx="16"/>
          </p:nvPr>
        </p:nvSpPr>
        <p:spPr>
          <a:xfrm>
            <a:off x="2542163" y="2385309"/>
            <a:ext cx="2523601" cy="2112962"/>
          </a:xfrm>
        </p:spPr>
        <p:txBody>
          <a:bodyPr/>
          <a:lstStyle/>
          <a:p>
            <a:endParaRPr lang="en-US"/>
          </a:p>
        </p:txBody>
      </p:sp>
      <p:sp>
        <p:nvSpPr>
          <p:cNvPr id="16" name="Picture Placeholder 13">
            <a:extLst>
              <a:ext uri="{FF2B5EF4-FFF2-40B4-BE49-F238E27FC236}">
                <a16:creationId xmlns:a16="http://schemas.microsoft.com/office/drawing/2014/main" id="{1622F24E-57E7-4048-95C7-F2C200C35498}"/>
              </a:ext>
            </a:extLst>
          </p:cNvPr>
          <p:cNvSpPr>
            <a:spLocks noGrp="1"/>
          </p:cNvSpPr>
          <p:nvPr>
            <p:ph type="pic" sz="quarter" idx="17"/>
          </p:nvPr>
        </p:nvSpPr>
        <p:spPr>
          <a:xfrm>
            <a:off x="4913888" y="2385309"/>
            <a:ext cx="2523601" cy="2112962"/>
          </a:xfrm>
        </p:spPr>
        <p:txBody>
          <a:bodyPr/>
          <a:lstStyle/>
          <a:p>
            <a:endParaRPr lang="en-US"/>
          </a:p>
        </p:txBody>
      </p:sp>
      <p:sp>
        <p:nvSpPr>
          <p:cNvPr id="17" name="Picture Placeholder 13">
            <a:extLst>
              <a:ext uri="{FF2B5EF4-FFF2-40B4-BE49-F238E27FC236}">
                <a16:creationId xmlns:a16="http://schemas.microsoft.com/office/drawing/2014/main" id="{8CBA7EF3-AA5D-47B4-A66C-6D420AA49923}"/>
              </a:ext>
            </a:extLst>
          </p:cNvPr>
          <p:cNvSpPr>
            <a:spLocks noGrp="1"/>
          </p:cNvSpPr>
          <p:nvPr>
            <p:ph type="pic" sz="quarter" idx="18"/>
          </p:nvPr>
        </p:nvSpPr>
        <p:spPr>
          <a:xfrm>
            <a:off x="7285613" y="2372519"/>
            <a:ext cx="2523601" cy="2112962"/>
          </a:xfrm>
        </p:spPr>
        <p:txBody>
          <a:bodyPr/>
          <a:lstStyle/>
          <a:p>
            <a:endParaRPr lang="en-US"/>
          </a:p>
        </p:txBody>
      </p:sp>
      <p:sp>
        <p:nvSpPr>
          <p:cNvPr id="18" name="Picture Placeholder 13">
            <a:extLst>
              <a:ext uri="{FF2B5EF4-FFF2-40B4-BE49-F238E27FC236}">
                <a16:creationId xmlns:a16="http://schemas.microsoft.com/office/drawing/2014/main" id="{A6E91884-4524-492B-A7F9-6E007AE23FC4}"/>
              </a:ext>
            </a:extLst>
          </p:cNvPr>
          <p:cNvSpPr>
            <a:spLocks noGrp="1"/>
          </p:cNvSpPr>
          <p:nvPr>
            <p:ph type="pic" sz="quarter" idx="19"/>
          </p:nvPr>
        </p:nvSpPr>
        <p:spPr>
          <a:xfrm>
            <a:off x="9668399" y="2379783"/>
            <a:ext cx="2523601" cy="2112962"/>
          </a:xfrm>
        </p:spPr>
        <p:txBody>
          <a:bodyPr/>
          <a:lstStyle/>
          <a:p>
            <a:endParaRPr lang="en-US"/>
          </a:p>
        </p:txBody>
      </p:sp>
      <p:sp>
        <p:nvSpPr>
          <p:cNvPr id="8" name="Text Placeholder 7">
            <a:extLst>
              <a:ext uri="{FF2B5EF4-FFF2-40B4-BE49-F238E27FC236}">
                <a16:creationId xmlns:a16="http://schemas.microsoft.com/office/drawing/2014/main" id="{7F685C28-4F48-4805-A0D3-23A48C8F7956}"/>
              </a:ext>
            </a:extLst>
          </p:cNvPr>
          <p:cNvSpPr>
            <a:spLocks noGrp="1"/>
          </p:cNvSpPr>
          <p:nvPr>
            <p:ph type="body" sz="quarter" idx="13" hasCustomPrompt="1"/>
          </p:nvPr>
        </p:nvSpPr>
        <p:spPr>
          <a:xfrm>
            <a:off x="642938" y="329519"/>
            <a:ext cx="6481762" cy="773567"/>
          </a:xfrm>
        </p:spPr>
        <p:txBody>
          <a:bodyPr>
            <a:normAutofit/>
          </a:bodyPr>
          <a:lstStyle>
            <a:lvl1pPr marL="0" indent="0">
              <a:buNone/>
              <a:defRPr sz="2500" b="1">
                <a:solidFill>
                  <a:schemeClr val="accent3"/>
                </a:solidFill>
                <a:latin typeface="+mj-lt"/>
              </a:defRPr>
            </a:lvl1pPr>
          </a:lstStyle>
          <a:p>
            <a:pPr lvl="0"/>
            <a:r>
              <a:rPr lang="en-US" dirty="0"/>
              <a:t>Brand behavior is consistent with brand messaging</a:t>
            </a:r>
          </a:p>
        </p:txBody>
      </p:sp>
      <p:sp>
        <p:nvSpPr>
          <p:cNvPr id="10" name="Text Placeholder 9">
            <a:extLst>
              <a:ext uri="{FF2B5EF4-FFF2-40B4-BE49-F238E27FC236}">
                <a16:creationId xmlns:a16="http://schemas.microsoft.com/office/drawing/2014/main" id="{77E800C3-1BD8-4AD2-AD47-A073A9F4A139}"/>
              </a:ext>
            </a:extLst>
          </p:cNvPr>
          <p:cNvSpPr>
            <a:spLocks noGrp="1"/>
          </p:cNvSpPr>
          <p:nvPr>
            <p:ph type="body" sz="quarter" idx="14" hasCustomPrompt="1"/>
          </p:nvPr>
        </p:nvSpPr>
        <p:spPr>
          <a:xfrm>
            <a:off x="642938" y="1144889"/>
            <a:ext cx="8752271" cy="3651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Communication, programs, partnerships, innovation, &amp; services enable people </a:t>
            </a:r>
            <a:br>
              <a:rPr lang="en-US" dirty="0"/>
            </a:br>
            <a:r>
              <a:rPr lang="en-US" dirty="0"/>
              <a:t>to belong anywhere</a:t>
            </a:r>
          </a:p>
          <a:p>
            <a:pPr lvl="0"/>
            <a:endParaRPr lang="en-US" dirty="0"/>
          </a:p>
        </p:txBody>
      </p:sp>
      <p:sp>
        <p:nvSpPr>
          <p:cNvPr id="11" name="Rectangle 10">
            <a:extLst>
              <a:ext uri="{FF2B5EF4-FFF2-40B4-BE49-F238E27FC236}">
                <a16:creationId xmlns:a16="http://schemas.microsoft.com/office/drawing/2014/main" id="{AA70DF6A-123C-4030-828C-5D9B7DAB06F5}"/>
              </a:ext>
            </a:extLst>
          </p:cNvPr>
          <p:cNvSpPr/>
          <p:nvPr userDrawn="1"/>
        </p:nvSpPr>
        <p:spPr>
          <a:xfrm>
            <a:off x="-160775" y="2339590"/>
            <a:ext cx="1251355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03E3690-AB16-42A8-8CCB-631FE76A75B9}"/>
              </a:ext>
            </a:extLst>
          </p:cNvPr>
          <p:cNvSpPr/>
          <p:nvPr userDrawn="1"/>
        </p:nvSpPr>
        <p:spPr>
          <a:xfrm>
            <a:off x="-160775" y="4498313"/>
            <a:ext cx="1251355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8CDE5037-7553-465F-8154-D8365ADA3B23}"/>
              </a:ext>
            </a:extLst>
          </p:cNvPr>
          <p:cNvCxnSpPr>
            <a:cxnSpLocks/>
          </p:cNvCxnSpPr>
          <p:nvPr userDrawn="1"/>
        </p:nvCxnSpPr>
        <p:spPr>
          <a:xfrm>
            <a:off x="302112" y="4562401"/>
            <a:ext cx="0" cy="952416"/>
          </a:xfrm>
          <a:prstGeom prst="line">
            <a:avLst/>
          </a:prstGeom>
          <a:solidFill>
            <a:schemeClr val="accent4"/>
          </a:solidFill>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3890B077-5841-4543-A6E8-E9A601AC353D}"/>
              </a:ext>
            </a:extLst>
          </p:cNvPr>
          <p:cNvSpPr/>
          <p:nvPr userDrawn="1"/>
        </p:nvSpPr>
        <p:spPr>
          <a:xfrm>
            <a:off x="273063" y="4506873"/>
            <a:ext cx="60290" cy="602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5">
            <a:extLst>
              <a:ext uri="{FF2B5EF4-FFF2-40B4-BE49-F238E27FC236}">
                <a16:creationId xmlns:a16="http://schemas.microsoft.com/office/drawing/2014/main" id="{048DA273-4C3F-4369-908E-728B3EBD31F7}"/>
              </a:ext>
            </a:extLst>
          </p:cNvPr>
          <p:cNvSpPr>
            <a:spLocks noGrp="1"/>
          </p:cNvSpPr>
          <p:nvPr userDrawn="1">
            <p:ph type="body" sz="quarter" idx="20" hasCustomPrompt="1"/>
          </p:nvPr>
        </p:nvSpPr>
        <p:spPr>
          <a:xfrm>
            <a:off x="165275" y="5525834"/>
            <a:ext cx="1989055" cy="952500"/>
          </a:xfrm>
        </p:spPr>
        <p:txBody>
          <a:bodyPr>
            <a:normAutofit/>
          </a:bodyPr>
          <a:lstStyle>
            <a:lvl1pPr marL="0" indent="0">
              <a:buNone/>
              <a:defRPr sz="1100"/>
            </a:lvl1pPr>
            <a:lvl5pPr marL="1828800" indent="0" algn="l">
              <a:buNone/>
              <a:defRPr/>
            </a:lvl5pPr>
          </a:lstStyle>
          <a:p>
            <a:pPr lvl="0"/>
            <a:r>
              <a:rPr lang="en-US" dirty="0"/>
              <a:t>1. Advertising </a:t>
            </a:r>
            <a:br>
              <a:rPr lang="en-US" dirty="0"/>
            </a:br>
            <a:r>
              <a:rPr lang="en-US" dirty="0"/>
              <a:t>communicates the </a:t>
            </a:r>
            <a:br>
              <a:rPr lang="en-US" dirty="0"/>
            </a:br>
            <a:r>
              <a:rPr lang="en-US" dirty="0"/>
              <a:t>overall message</a:t>
            </a:r>
          </a:p>
        </p:txBody>
      </p:sp>
      <p:cxnSp>
        <p:nvCxnSpPr>
          <p:cNvPr id="28" name="Straight Connector 27">
            <a:extLst>
              <a:ext uri="{FF2B5EF4-FFF2-40B4-BE49-F238E27FC236}">
                <a16:creationId xmlns:a16="http://schemas.microsoft.com/office/drawing/2014/main" id="{552D54BF-DE3A-439E-8581-77C836622DE2}"/>
              </a:ext>
            </a:extLst>
          </p:cNvPr>
          <p:cNvCxnSpPr>
            <a:cxnSpLocks/>
          </p:cNvCxnSpPr>
          <p:nvPr userDrawn="1"/>
        </p:nvCxnSpPr>
        <p:spPr>
          <a:xfrm>
            <a:off x="2864804" y="4563425"/>
            <a:ext cx="0" cy="952416"/>
          </a:xfrm>
          <a:prstGeom prst="line">
            <a:avLst/>
          </a:prstGeom>
          <a:solidFill>
            <a:schemeClr val="accent4"/>
          </a:solidFill>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F57B11B7-C742-4EB8-B07F-8520BFBB3ADF}"/>
              </a:ext>
            </a:extLst>
          </p:cNvPr>
          <p:cNvSpPr/>
          <p:nvPr userDrawn="1"/>
        </p:nvSpPr>
        <p:spPr>
          <a:xfrm>
            <a:off x="2835755" y="4505516"/>
            <a:ext cx="60290" cy="602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5">
            <a:extLst>
              <a:ext uri="{FF2B5EF4-FFF2-40B4-BE49-F238E27FC236}">
                <a16:creationId xmlns:a16="http://schemas.microsoft.com/office/drawing/2014/main" id="{AF57BC12-739B-4BCA-9845-F1806EC9F78E}"/>
              </a:ext>
            </a:extLst>
          </p:cNvPr>
          <p:cNvSpPr>
            <a:spLocks noGrp="1"/>
          </p:cNvSpPr>
          <p:nvPr userDrawn="1">
            <p:ph type="body" sz="quarter" idx="21" hasCustomPrompt="1"/>
          </p:nvPr>
        </p:nvSpPr>
        <p:spPr>
          <a:xfrm>
            <a:off x="2727968" y="5516468"/>
            <a:ext cx="1888098" cy="952500"/>
          </a:xfrm>
        </p:spPr>
        <p:txBody>
          <a:bodyPr>
            <a:normAutofit/>
          </a:bodyPr>
          <a:lstStyle>
            <a:lvl1pPr marL="0" indent="0">
              <a:buNone/>
              <a:defRPr sz="1100"/>
            </a:lvl1pPr>
            <a:lvl5pPr marL="1828800" indent="0" algn="l">
              <a:buNone/>
              <a:defRPr/>
            </a:lvl5pPr>
          </a:lstStyle>
          <a:p>
            <a:pPr lvl="0"/>
            <a:r>
              <a:rPr lang="en-US" dirty="0"/>
              <a:t>2. Programs </a:t>
            </a:r>
            <a:br>
              <a:rPr lang="en-US" dirty="0"/>
            </a:br>
            <a:r>
              <a:rPr lang="en-US" dirty="0"/>
              <a:t>enable guests to share their homes for free with those in need</a:t>
            </a:r>
          </a:p>
        </p:txBody>
      </p:sp>
      <p:cxnSp>
        <p:nvCxnSpPr>
          <p:cNvPr id="32" name="Straight Connector 31">
            <a:extLst>
              <a:ext uri="{FF2B5EF4-FFF2-40B4-BE49-F238E27FC236}">
                <a16:creationId xmlns:a16="http://schemas.microsoft.com/office/drawing/2014/main" id="{5756C8C5-37BC-4913-97B2-7AA6148E5366}"/>
              </a:ext>
            </a:extLst>
          </p:cNvPr>
          <p:cNvCxnSpPr>
            <a:cxnSpLocks/>
          </p:cNvCxnSpPr>
          <p:nvPr userDrawn="1"/>
        </p:nvCxnSpPr>
        <p:spPr>
          <a:xfrm>
            <a:off x="5319791" y="4562401"/>
            <a:ext cx="0" cy="952416"/>
          </a:xfrm>
          <a:prstGeom prst="line">
            <a:avLst/>
          </a:prstGeom>
          <a:solidFill>
            <a:schemeClr val="accent4"/>
          </a:solidFill>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74D6B0F1-DECA-43F8-90C7-9152C0CA71A7}"/>
              </a:ext>
            </a:extLst>
          </p:cNvPr>
          <p:cNvSpPr/>
          <p:nvPr userDrawn="1"/>
        </p:nvSpPr>
        <p:spPr>
          <a:xfrm>
            <a:off x="5290742" y="4504492"/>
            <a:ext cx="60290" cy="602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74A57823-C0A5-4947-8A57-42EF72D56FFD}"/>
              </a:ext>
            </a:extLst>
          </p:cNvPr>
          <p:cNvSpPr>
            <a:spLocks noGrp="1"/>
          </p:cNvSpPr>
          <p:nvPr userDrawn="1">
            <p:ph type="body" sz="quarter" idx="22" hasCustomPrompt="1"/>
          </p:nvPr>
        </p:nvSpPr>
        <p:spPr>
          <a:xfrm>
            <a:off x="5182954" y="5525834"/>
            <a:ext cx="1888099" cy="952500"/>
          </a:xfrm>
        </p:spPr>
        <p:txBody>
          <a:bodyPr>
            <a:normAutofit/>
          </a:bodyPr>
          <a:lstStyle>
            <a:lvl1pPr marL="0" indent="0">
              <a:buNone/>
              <a:defRPr sz="1100"/>
            </a:lvl1pPr>
            <a:lvl5pPr marL="1828800" indent="0" algn="l">
              <a:buNone/>
              <a:defRPr/>
            </a:lvl5pPr>
          </a:lstStyle>
          <a:p>
            <a:pPr lvl="0"/>
            <a:r>
              <a:rPr lang="en-US" dirty="0"/>
              <a:t>3. Partnership </a:t>
            </a:r>
            <a:br>
              <a:rPr lang="en-US" dirty="0"/>
            </a:br>
            <a:r>
              <a:rPr lang="en-US" dirty="0"/>
              <a:t>with and support of like-minded organizations</a:t>
            </a:r>
          </a:p>
        </p:txBody>
      </p:sp>
      <p:cxnSp>
        <p:nvCxnSpPr>
          <p:cNvPr id="36" name="Straight Connector 35">
            <a:extLst>
              <a:ext uri="{FF2B5EF4-FFF2-40B4-BE49-F238E27FC236}">
                <a16:creationId xmlns:a16="http://schemas.microsoft.com/office/drawing/2014/main" id="{75978F18-CDDD-45C0-911C-7A8220C8979A}"/>
              </a:ext>
            </a:extLst>
          </p:cNvPr>
          <p:cNvCxnSpPr>
            <a:cxnSpLocks/>
          </p:cNvCxnSpPr>
          <p:nvPr userDrawn="1"/>
        </p:nvCxnSpPr>
        <p:spPr>
          <a:xfrm>
            <a:off x="7735080" y="4562401"/>
            <a:ext cx="0" cy="952416"/>
          </a:xfrm>
          <a:prstGeom prst="line">
            <a:avLst/>
          </a:prstGeom>
          <a:solidFill>
            <a:schemeClr val="accent4"/>
          </a:solidFill>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378055D5-900D-4D10-B3D1-14CB367BE684}"/>
              </a:ext>
            </a:extLst>
          </p:cNvPr>
          <p:cNvSpPr/>
          <p:nvPr userDrawn="1"/>
        </p:nvSpPr>
        <p:spPr>
          <a:xfrm>
            <a:off x="7706031" y="4506873"/>
            <a:ext cx="60290" cy="602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2E8E5CB5-6916-4884-87E0-2824346FF0E3}"/>
              </a:ext>
            </a:extLst>
          </p:cNvPr>
          <p:cNvSpPr>
            <a:spLocks noGrp="1"/>
          </p:cNvSpPr>
          <p:nvPr userDrawn="1">
            <p:ph type="body" sz="quarter" idx="23" hasCustomPrompt="1"/>
          </p:nvPr>
        </p:nvSpPr>
        <p:spPr>
          <a:xfrm>
            <a:off x="7624496" y="5516468"/>
            <a:ext cx="2043895" cy="952500"/>
          </a:xfrm>
        </p:spPr>
        <p:txBody>
          <a:bodyPr>
            <a:normAutofit/>
          </a:bodyPr>
          <a:lstStyle>
            <a:lvl1pPr marL="0" indent="0">
              <a:buNone/>
              <a:defRPr sz="1100"/>
            </a:lvl1pPr>
            <a:lvl5pPr marL="1828800" indent="0" algn="l">
              <a:buNone/>
              <a:defRPr/>
            </a:lvl5pPr>
          </a:lstStyle>
          <a:p>
            <a:pPr lvl="0"/>
            <a:r>
              <a:rPr lang="en-US" dirty="0"/>
              <a:t>4. Innovation</a:t>
            </a:r>
            <a:br>
              <a:rPr lang="en-US" dirty="0"/>
            </a:br>
            <a:r>
              <a:rPr lang="en-US" dirty="0"/>
              <a:t>such as Airbnb experiences enables visitors to take classes and workshops</a:t>
            </a:r>
          </a:p>
        </p:txBody>
      </p:sp>
      <p:cxnSp>
        <p:nvCxnSpPr>
          <p:cNvPr id="40" name="Straight Connector 39">
            <a:extLst>
              <a:ext uri="{FF2B5EF4-FFF2-40B4-BE49-F238E27FC236}">
                <a16:creationId xmlns:a16="http://schemas.microsoft.com/office/drawing/2014/main" id="{7FB84D72-0441-42F4-91AD-F6E83E45748E}"/>
              </a:ext>
            </a:extLst>
          </p:cNvPr>
          <p:cNvCxnSpPr>
            <a:cxnSpLocks/>
          </p:cNvCxnSpPr>
          <p:nvPr userDrawn="1"/>
        </p:nvCxnSpPr>
        <p:spPr>
          <a:xfrm>
            <a:off x="10347080" y="4562401"/>
            <a:ext cx="0" cy="952416"/>
          </a:xfrm>
          <a:prstGeom prst="line">
            <a:avLst/>
          </a:prstGeom>
          <a:solidFill>
            <a:schemeClr val="accent4"/>
          </a:solidFill>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68364C17-91F7-4CE8-891D-BE13DCD31583}"/>
              </a:ext>
            </a:extLst>
          </p:cNvPr>
          <p:cNvSpPr/>
          <p:nvPr userDrawn="1"/>
        </p:nvSpPr>
        <p:spPr>
          <a:xfrm>
            <a:off x="10316935" y="4519790"/>
            <a:ext cx="60290" cy="602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297A3E6E-FE3D-4D5E-94ED-5AEA8D8FD05F}"/>
              </a:ext>
            </a:extLst>
          </p:cNvPr>
          <p:cNvSpPr>
            <a:spLocks noGrp="1"/>
          </p:cNvSpPr>
          <p:nvPr userDrawn="1">
            <p:ph type="body" sz="quarter" idx="24" hasCustomPrompt="1"/>
          </p:nvPr>
        </p:nvSpPr>
        <p:spPr>
          <a:xfrm>
            <a:off x="10236496" y="5516468"/>
            <a:ext cx="2043892" cy="952500"/>
          </a:xfrm>
        </p:spPr>
        <p:txBody>
          <a:bodyPr>
            <a:normAutofit/>
          </a:bodyPr>
          <a:lstStyle>
            <a:lvl1pPr marL="0" indent="0">
              <a:buNone/>
              <a:defRPr sz="1100"/>
            </a:lvl1pPr>
            <a:lvl5pPr marL="1828800" indent="0" algn="l">
              <a:buNone/>
              <a:defRPr/>
            </a:lvl5pPr>
          </a:lstStyle>
          <a:p>
            <a:pPr lvl="0"/>
            <a:r>
              <a:rPr lang="en-US" dirty="0"/>
              <a:t>5. Services</a:t>
            </a:r>
            <a:br>
              <a:rPr lang="en-US" dirty="0"/>
            </a:br>
            <a:r>
              <a:rPr lang="en-US" dirty="0"/>
              <a:t>included restaurants recommended by local hosts</a:t>
            </a:r>
          </a:p>
        </p:txBody>
      </p:sp>
      <p:sp>
        <p:nvSpPr>
          <p:cNvPr id="54" name="Footer Placeholder 2">
            <a:extLst>
              <a:ext uri="{FF2B5EF4-FFF2-40B4-BE49-F238E27FC236}">
                <a16:creationId xmlns:a16="http://schemas.microsoft.com/office/drawing/2014/main" id="{8F319432-DAB1-4079-AF73-E58EEFF5F2D7}"/>
              </a:ext>
            </a:extLst>
          </p:cNvPr>
          <p:cNvSpPr>
            <a:spLocks noGrp="1"/>
          </p:cNvSpPr>
          <p:nvPr userDrawn="1">
            <p:ph type="ftr" sz="quarter" idx="11"/>
          </p:nvPr>
        </p:nvSpPr>
        <p:spPr>
          <a:xfrm>
            <a:off x="287338" y="6492875"/>
            <a:ext cx="4114800" cy="365125"/>
          </a:xfrm>
        </p:spPr>
        <p:txBody>
          <a:bodyPr/>
          <a:lstStyle>
            <a:lvl1pPr algn="l">
              <a:defRPr sz="600"/>
            </a:lvl1pPr>
          </a:lstStyle>
          <a:p>
            <a:r>
              <a:rPr lang="en-US"/>
              <a:t>Optional Footer</a:t>
            </a:r>
          </a:p>
        </p:txBody>
      </p:sp>
      <p:sp>
        <p:nvSpPr>
          <p:cNvPr id="55" name="Slide Number Placeholder 5">
            <a:extLst>
              <a:ext uri="{FF2B5EF4-FFF2-40B4-BE49-F238E27FC236}">
                <a16:creationId xmlns:a16="http://schemas.microsoft.com/office/drawing/2014/main" id="{E1046F25-82AF-4221-983E-FA51BE7624F2}"/>
              </a:ext>
            </a:extLst>
          </p:cNvPr>
          <p:cNvSpPr>
            <a:spLocks noGrp="1"/>
          </p:cNvSpPr>
          <p:nvPr userDrawn="1">
            <p:ph type="sldNum" sz="quarter" idx="12"/>
          </p:nvPr>
        </p:nvSpPr>
        <p:spPr>
          <a:xfrm>
            <a:off x="11483268" y="6578049"/>
            <a:ext cx="638580" cy="365125"/>
          </a:xfrm>
        </p:spPr>
        <p:txBody>
          <a:bodyPr/>
          <a:lstStyle>
            <a:lvl1pPr>
              <a:defRPr sz="800"/>
            </a:lvl1pPr>
          </a:lstStyle>
          <a:p>
            <a:fld id="{F8D8F439-3AF0-4C94-A7D8-B9F4F34FC7DA}" type="slidenum">
              <a:rPr lang="en-US" smtClean="0"/>
              <a:pPr/>
              <a:t>‹#›</a:t>
            </a:fld>
            <a:endParaRPr lang="en-US" dirty="0"/>
          </a:p>
        </p:txBody>
      </p:sp>
    </p:spTree>
    <p:extLst>
      <p:ext uri="{BB962C8B-B14F-4D97-AF65-F5344CB8AC3E}">
        <p14:creationId xmlns:p14="http://schemas.microsoft.com/office/powerpoint/2010/main" val="15494107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Photos with Descriptio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F685C28-4F48-4805-A0D3-23A48C8F7956}"/>
              </a:ext>
            </a:extLst>
          </p:cNvPr>
          <p:cNvSpPr>
            <a:spLocks noGrp="1"/>
          </p:cNvSpPr>
          <p:nvPr>
            <p:ph type="body" sz="quarter" idx="13" hasCustomPrompt="1"/>
          </p:nvPr>
        </p:nvSpPr>
        <p:spPr>
          <a:xfrm>
            <a:off x="642938" y="329519"/>
            <a:ext cx="6481762" cy="693815"/>
          </a:xfrm>
        </p:spPr>
        <p:txBody>
          <a:bodyPr>
            <a:normAutofit/>
          </a:bodyPr>
          <a:lstStyle>
            <a:lvl1pPr marL="0" indent="0">
              <a:buNone/>
              <a:defRPr sz="2500" b="1">
                <a:solidFill>
                  <a:schemeClr val="accent3"/>
                </a:solidFill>
                <a:latin typeface="+mj-lt"/>
              </a:defRPr>
            </a:lvl1pPr>
          </a:lstStyle>
          <a:p>
            <a:pPr lvl="0"/>
            <a:r>
              <a:rPr lang="en-US" dirty="0"/>
              <a:t>Header</a:t>
            </a:r>
          </a:p>
        </p:txBody>
      </p:sp>
      <p:sp>
        <p:nvSpPr>
          <p:cNvPr id="10" name="Text Placeholder 9">
            <a:extLst>
              <a:ext uri="{FF2B5EF4-FFF2-40B4-BE49-F238E27FC236}">
                <a16:creationId xmlns:a16="http://schemas.microsoft.com/office/drawing/2014/main" id="{77E800C3-1BD8-4AD2-AD47-A073A9F4A139}"/>
              </a:ext>
            </a:extLst>
          </p:cNvPr>
          <p:cNvSpPr>
            <a:spLocks noGrp="1"/>
          </p:cNvSpPr>
          <p:nvPr>
            <p:ph type="body" sz="quarter" idx="14" hasCustomPrompt="1"/>
          </p:nvPr>
        </p:nvSpPr>
        <p:spPr>
          <a:xfrm>
            <a:off x="642937" y="1020665"/>
            <a:ext cx="8752271" cy="36512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a:t>
            </a:r>
          </a:p>
          <a:p>
            <a:pPr lvl="0"/>
            <a:endParaRPr lang="en-US" dirty="0"/>
          </a:p>
        </p:txBody>
      </p:sp>
      <p:sp>
        <p:nvSpPr>
          <p:cNvPr id="3" name="Picture Placeholder 2">
            <a:extLst>
              <a:ext uri="{FF2B5EF4-FFF2-40B4-BE49-F238E27FC236}">
                <a16:creationId xmlns:a16="http://schemas.microsoft.com/office/drawing/2014/main" id="{9254B7E0-6E94-4E2D-A065-A637DABDA771}"/>
              </a:ext>
            </a:extLst>
          </p:cNvPr>
          <p:cNvSpPr>
            <a:spLocks noGrp="1"/>
          </p:cNvSpPr>
          <p:nvPr>
            <p:ph type="pic" sz="quarter" idx="20"/>
          </p:nvPr>
        </p:nvSpPr>
        <p:spPr>
          <a:xfrm>
            <a:off x="492537" y="2634376"/>
            <a:ext cx="2405615" cy="2407580"/>
          </a:xfrm>
          <a:prstGeom prst="flowChartConnector">
            <a:avLst/>
          </a:prstGeom>
        </p:spPr>
        <p:txBody>
          <a:bodyPr/>
          <a:lstStyle/>
          <a:p>
            <a:endParaRPr lang="en-US"/>
          </a:p>
        </p:txBody>
      </p:sp>
      <p:sp>
        <p:nvSpPr>
          <p:cNvPr id="48" name="Picture Placeholder 2">
            <a:extLst>
              <a:ext uri="{FF2B5EF4-FFF2-40B4-BE49-F238E27FC236}">
                <a16:creationId xmlns:a16="http://schemas.microsoft.com/office/drawing/2014/main" id="{853872C3-D67E-4391-86D2-FB464B73BC2A}"/>
              </a:ext>
            </a:extLst>
          </p:cNvPr>
          <p:cNvSpPr>
            <a:spLocks noGrp="1"/>
          </p:cNvSpPr>
          <p:nvPr>
            <p:ph type="pic" sz="quarter" idx="21"/>
          </p:nvPr>
        </p:nvSpPr>
        <p:spPr>
          <a:xfrm>
            <a:off x="3460094" y="2634376"/>
            <a:ext cx="2405615" cy="2407580"/>
          </a:xfrm>
          <a:prstGeom prst="flowChartConnector">
            <a:avLst/>
          </a:prstGeom>
        </p:spPr>
        <p:txBody>
          <a:bodyPr/>
          <a:lstStyle/>
          <a:p>
            <a:endParaRPr lang="en-US"/>
          </a:p>
        </p:txBody>
      </p:sp>
      <p:sp>
        <p:nvSpPr>
          <p:cNvPr id="49" name="Picture Placeholder 2">
            <a:extLst>
              <a:ext uri="{FF2B5EF4-FFF2-40B4-BE49-F238E27FC236}">
                <a16:creationId xmlns:a16="http://schemas.microsoft.com/office/drawing/2014/main" id="{3C1F577B-9245-40B5-B7A2-49BE4D2E5A47}"/>
              </a:ext>
            </a:extLst>
          </p:cNvPr>
          <p:cNvSpPr>
            <a:spLocks noGrp="1"/>
          </p:cNvSpPr>
          <p:nvPr>
            <p:ph type="pic" sz="quarter" idx="22"/>
          </p:nvPr>
        </p:nvSpPr>
        <p:spPr>
          <a:xfrm>
            <a:off x="6427651" y="2634376"/>
            <a:ext cx="2405615" cy="2407580"/>
          </a:xfrm>
          <a:prstGeom prst="flowChartConnector">
            <a:avLst/>
          </a:prstGeom>
        </p:spPr>
        <p:txBody>
          <a:bodyPr/>
          <a:lstStyle/>
          <a:p>
            <a:endParaRPr lang="en-US"/>
          </a:p>
        </p:txBody>
      </p:sp>
      <p:sp>
        <p:nvSpPr>
          <p:cNvPr id="50" name="Picture Placeholder 2">
            <a:extLst>
              <a:ext uri="{FF2B5EF4-FFF2-40B4-BE49-F238E27FC236}">
                <a16:creationId xmlns:a16="http://schemas.microsoft.com/office/drawing/2014/main" id="{A06F2924-5848-4B73-971D-923CB2B6ADB2}"/>
              </a:ext>
            </a:extLst>
          </p:cNvPr>
          <p:cNvSpPr>
            <a:spLocks noGrp="1"/>
          </p:cNvSpPr>
          <p:nvPr>
            <p:ph type="pic" sz="quarter" idx="23"/>
          </p:nvPr>
        </p:nvSpPr>
        <p:spPr>
          <a:xfrm>
            <a:off x="9395208" y="2634376"/>
            <a:ext cx="2405615" cy="2407580"/>
          </a:xfrm>
          <a:prstGeom prst="flowChartConnector">
            <a:avLst/>
          </a:prstGeom>
        </p:spPr>
        <p:txBody>
          <a:bodyPr/>
          <a:lstStyle/>
          <a:p>
            <a:endParaRPr lang="en-US"/>
          </a:p>
        </p:txBody>
      </p:sp>
      <p:sp>
        <p:nvSpPr>
          <p:cNvPr id="4" name="Flowchart: Connector 3">
            <a:extLst>
              <a:ext uri="{FF2B5EF4-FFF2-40B4-BE49-F238E27FC236}">
                <a16:creationId xmlns:a16="http://schemas.microsoft.com/office/drawing/2014/main" id="{6642333C-83E7-4F99-9D6F-B25C04AB0CF9}"/>
              </a:ext>
            </a:extLst>
          </p:cNvPr>
          <p:cNvSpPr/>
          <p:nvPr userDrawn="1"/>
        </p:nvSpPr>
        <p:spPr>
          <a:xfrm>
            <a:off x="395670" y="2538001"/>
            <a:ext cx="2599347" cy="2600330"/>
          </a:xfrm>
          <a:prstGeom prst="flowChartConnector">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Connector 50">
            <a:extLst>
              <a:ext uri="{FF2B5EF4-FFF2-40B4-BE49-F238E27FC236}">
                <a16:creationId xmlns:a16="http://schemas.microsoft.com/office/drawing/2014/main" id="{0F7EEAE1-87EA-482C-A8B6-3A04D00F1E8A}"/>
              </a:ext>
            </a:extLst>
          </p:cNvPr>
          <p:cNvSpPr/>
          <p:nvPr userDrawn="1"/>
        </p:nvSpPr>
        <p:spPr>
          <a:xfrm>
            <a:off x="3363227" y="2538001"/>
            <a:ext cx="2599347" cy="2600330"/>
          </a:xfrm>
          <a:prstGeom prst="flowChartConnector">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Connector 51">
            <a:extLst>
              <a:ext uri="{FF2B5EF4-FFF2-40B4-BE49-F238E27FC236}">
                <a16:creationId xmlns:a16="http://schemas.microsoft.com/office/drawing/2014/main" id="{85A96E24-3F47-418C-9104-01BF978AA060}"/>
              </a:ext>
            </a:extLst>
          </p:cNvPr>
          <p:cNvSpPr/>
          <p:nvPr userDrawn="1"/>
        </p:nvSpPr>
        <p:spPr>
          <a:xfrm>
            <a:off x="6330784" y="2538001"/>
            <a:ext cx="2599347" cy="2600330"/>
          </a:xfrm>
          <a:prstGeom prst="flowChartConnector">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Connector 52">
            <a:extLst>
              <a:ext uri="{FF2B5EF4-FFF2-40B4-BE49-F238E27FC236}">
                <a16:creationId xmlns:a16="http://schemas.microsoft.com/office/drawing/2014/main" id="{D2F60381-B57F-4E1D-A107-24357995F2CE}"/>
              </a:ext>
            </a:extLst>
          </p:cNvPr>
          <p:cNvSpPr/>
          <p:nvPr userDrawn="1"/>
        </p:nvSpPr>
        <p:spPr>
          <a:xfrm>
            <a:off x="9298341" y="2538001"/>
            <a:ext cx="2599347" cy="2600330"/>
          </a:xfrm>
          <a:prstGeom prst="flowChartConnector">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ooter Placeholder 2">
            <a:extLst>
              <a:ext uri="{FF2B5EF4-FFF2-40B4-BE49-F238E27FC236}">
                <a16:creationId xmlns:a16="http://schemas.microsoft.com/office/drawing/2014/main" id="{482AECF7-21C8-454A-B06B-5976DBC5FF66}"/>
              </a:ext>
            </a:extLst>
          </p:cNvPr>
          <p:cNvSpPr>
            <a:spLocks noGrp="1"/>
          </p:cNvSpPr>
          <p:nvPr>
            <p:ph type="ftr" sz="quarter" idx="11"/>
          </p:nvPr>
        </p:nvSpPr>
        <p:spPr>
          <a:xfrm>
            <a:off x="287338" y="6492875"/>
            <a:ext cx="4114800" cy="365125"/>
          </a:xfrm>
        </p:spPr>
        <p:txBody>
          <a:bodyPr/>
          <a:lstStyle>
            <a:lvl1pPr algn="l">
              <a:defRPr sz="600"/>
            </a:lvl1pPr>
          </a:lstStyle>
          <a:p>
            <a:r>
              <a:rPr lang="en-US"/>
              <a:t>Optional Footer</a:t>
            </a:r>
          </a:p>
        </p:txBody>
      </p:sp>
      <p:sp>
        <p:nvSpPr>
          <p:cNvPr id="59" name="Slide Number Placeholder 5">
            <a:extLst>
              <a:ext uri="{FF2B5EF4-FFF2-40B4-BE49-F238E27FC236}">
                <a16:creationId xmlns:a16="http://schemas.microsoft.com/office/drawing/2014/main" id="{4BDAB387-30E1-457E-B2AF-A5D40DA48BB8}"/>
              </a:ext>
            </a:extLst>
          </p:cNvPr>
          <p:cNvSpPr>
            <a:spLocks noGrp="1"/>
          </p:cNvSpPr>
          <p:nvPr>
            <p:ph type="sldNum" sz="quarter" idx="12"/>
          </p:nvPr>
        </p:nvSpPr>
        <p:spPr>
          <a:xfrm>
            <a:off x="11483268" y="6578049"/>
            <a:ext cx="638580" cy="365125"/>
          </a:xfrm>
        </p:spPr>
        <p:txBody>
          <a:bodyPr/>
          <a:lstStyle>
            <a:lvl1pPr>
              <a:defRPr sz="800"/>
            </a:lvl1pPr>
          </a:lstStyle>
          <a:p>
            <a:fld id="{F8D8F439-3AF0-4C94-A7D8-B9F4F34FC7DA}" type="slidenum">
              <a:rPr lang="en-US" smtClean="0"/>
              <a:pPr/>
              <a:t>‹#›</a:t>
            </a:fld>
            <a:endParaRPr lang="en-US" dirty="0"/>
          </a:p>
        </p:txBody>
      </p:sp>
      <p:sp>
        <p:nvSpPr>
          <p:cNvPr id="60" name="Text Placeholder 9">
            <a:extLst>
              <a:ext uri="{FF2B5EF4-FFF2-40B4-BE49-F238E27FC236}">
                <a16:creationId xmlns:a16="http://schemas.microsoft.com/office/drawing/2014/main" id="{E31317B1-41E2-4079-82B6-BE39928E089C}"/>
              </a:ext>
            </a:extLst>
          </p:cNvPr>
          <p:cNvSpPr>
            <a:spLocks noGrp="1"/>
          </p:cNvSpPr>
          <p:nvPr>
            <p:ph type="body" sz="quarter" idx="24" hasCustomPrompt="1"/>
          </p:nvPr>
        </p:nvSpPr>
        <p:spPr>
          <a:xfrm>
            <a:off x="492537" y="5381459"/>
            <a:ext cx="2155413" cy="453207"/>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a:t>
            </a:r>
          </a:p>
          <a:p>
            <a:pPr lvl="0"/>
            <a:endParaRPr lang="en-US" dirty="0"/>
          </a:p>
        </p:txBody>
      </p:sp>
      <p:sp>
        <p:nvSpPr>
          <p:cNvPr id="61" name="Text Placeholder 9">
            <a:extLst>
              <a:ext uri="{FF2B5EF4-FFF2-40B4-BE49-F238E27FC236}">
                <a16:creationId xmlns:a16="http://schemas.microsoft.com/office/drawing/2014/main" id="{0252B792-64D9-4915-AA42-F69A62ABCF0A}"/>
              </a:ext>
            </a:extLst>
          </p:cNvPr>
          <p:cNvSpPr>
            <a:spLocks noGrp="1"/>
          </p:cNvSpPr>
          <p:nvPr>
            <p:ph type="body" sz="quarter" idx="25" hasCustomPrompt="1"/>
          </p:nvPr>
        </p:nvSpPr>
        <p:spPr>
          <a:xfrm>
            <a:off x="3585193" y="5381459"/>
            <a:ext cx="2155413" cy="453207"/>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a:t>
            </a:r>
          </a:p>
          <a:p>
            <a:pPr lvl="0"/>
            <a:endParaRPr lang="en-US" dirty="0"/>
          </a:p>
        </p:txBody>
      </p:sp>
      <p:sp>
        <p:nvSpPr>
          <p:cNvPr id="62" name="Text Placeholder 9">
            <a:extLst>
              <a:ext uri="{FF2B5EF4-FFF2-40B4-BE49-F238E27FC236}">
                <a16:creationId xmlns:a16="http://schemas.microsoft.com/office/drawing/2014/main" id="{A8A3A634-C1FD-4140-8E61-CC6EEFD6E888}"/>
              </a:ext>
            </a:extLst>
          </p:cNvPr>
          <p:cNvSpPr>
            <a:spLocks noGrp="1"/>
          </p:cNvSpPr>
          <p:nvPr>
            <p:ph type="body" sz="quarter" idx="26" hasCustomPrompt="1"/>
          </p:nvPr>
        </p:nvSpPr>
        <p:spPr>
          <a:xfrm>
            <a:off x="6552750" y="5381459"/>
            <a:ext cx="2155413" cy="453207"/>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a:t>
            </a:r>
          </a:p>
          <a:p>
            <a:pPr lvl="0"/>
            <a:endParaRPr lang="en-US" dirty="0"/>
          </a:p>
        </p:txBody>
      </p:sp>
      <p:sp>
        <p:nvSpPr>
          <p:cNvPr id="63" name="Text Placeholder 9">
            <a:extLst>
              <a:ext uri="{FF2B5EF4-FFF2-40B4-BE49-F238E27FC236}">
                <a16:creationId xmlns:a16="http://schemas.microsoft.com/office/drawing/2014/main" id="{F6B464FA-D583-4259-AD86-D696156FE457}"/>
              </a:ext>
            </a:extLst>
          </p:cNvPr>
          <p:cNvSpPr>
            <a:spLocks noGrp="1"/>
          </p:cNvSpPr>
          <p:nvPr>
            <p:ph type="body" sz="quarter" idx="27" hasCustomPrompt="1"/>
          </p:nvPr>
        </p:nvSpPr>
        <p:spPr>
          <a:xfrm>
            <a:off x="9601989" y="5381459"/>
            <a:ext cx="2155413" cy="453207"/>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a:t>
            </a:r>
          </a:p>
          <a:p>
            <a:pPr lvl="0"/>
            <a:endParaRPr lang="en-US" dirty="0"/>
          </a:p>
        </p:txBody>
      </p:sp>
    </p:spTree>
    <p:extLst>
      <p:ext uri="{BB962C8B-B14F-4D97-AF65-F5344CB8AC3E}">
        <p14:creationId xmlns:p14="http://schemas.microsoft.com/office/powerpoint/2010/main" val="25013731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Horizontal Photo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F685C28-4F48-4805-A0D3-23A48C8F7956}"/>
              </a:ext>
            </a:extLst>
          </p:cNvPr>
          <p:cNvSpPr>
            <a:spLocks noGrp="1"/>
          </p:cNvSpPr>
          <p:nvPr>
            <p:ph type="body" sz="quarter" idx="13" hasCustomPrompt="1"/>
          </p:nvPr>
        </p:nvSpPr>
        <p:spPr>
          <a:xfrm>
            <a:off x="642938" y="329519"/>
            <a:ext cx="6481762" cy="781165"/>
          </a:xfrm>
        </p:spPr>
        <p:txBody>
          <a:bodyPr>
            <a:normAutofit/>
          </a:bodyPr>
          <a:lstStyle>
            <a:lvl1pPr marL="0" indent="0">
              <a:buNone/>
              <a:defRPr sz="2500" b="1">
                <a:solidFill>
                  <a:schemeClr val="accent3"/>
                </a:solidFill>
                <a:latin typeface="+mj-lt"/>
              </a:defRPr>
            </a:lvl1pPr>
          </a:lstStyle>
          <a:p>
            <a:pPr lvl="0"/>
            <a:r>
              <a:rPr lang="en-US" dirty="0"/>
              <a:t>Header</a:t>
            </a:r>
          </a:p>
        </p:txBody>
      </p:sp>
      <p:sp>
        <p:nvSpPr>
          <p:cNvPr id="10" name="Text Placeholder 9">
            <a:extLst>
              <a:ext uri="{FF2B5EF4-FFF2-40B4-BE49-F238E27FC236}">
                <a16:creationId xmlns:a16="http://schemas.microsoft.com/office/drawing/2014/main" id="{77E800C3-1BD8-4AD2-AD47-A073A9F4A139}"/>
              </a:ext>
            </a:extLst>
          </p:cNvPr>
          <p:cNvSpPr>
            <a:spLocks noGrp="1"/>
          </p:cNvSpPr>
          <p:nvPr>
            <p:ph type="body" sz="quarter" idx="14" hasCustomPrompt="1"/>
          </p:nvPr>
        </p:nvSpPr>
        <p:spPr>
          <a:xfrm>
            <a:off x="642938" y="1150442"/>
            <a:ext cx="8752271" cy="365125"/>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a:t>
            </a:r>
          </a:p>
          <a:p>
            <a:pPr lvl="0"/>
            <a:endParaRPr lang="en-US" dirty="0"/>
          </a:p>
        </p:txBody>
      </p:sp>
      <p:sp>
        <p:nvSpPr>
          <p:cNvPr id="18" name="Rectangle 17">
            <a:extLst>
              <a:ext uri="{FF2B5EF4-FFF2-40B4-BE49-F238E27FC236}">
                <a16:creationId xmlns:a16="http://schemas.microsoft.com/office/drawing/2014/main" id="{D173EC42-90BE-4676-89FB-89E71B36FD04}"/>
              </a:ext>
            </a:extLst>
          </p:cNvPr>
          <p:cNvSpPr/>
          <p:nvPr userDrawn="1"/>
        </p:nvSpPr>
        <p:spPr>
          <a:xfrm>
            <a:off x="738055" y="1843900"/>
            <a:ext cx="3939154" cy="2051542"/>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0D1C92C-9A24-4406-8DEE-94F267926D8A}"/>
              </a:ext>
            </a:extLst>
          </p:cNvPr>
          <p:cNvSpPr/>
          <p:nvPr userDrawn="1"/>
        </p:nvSpPr>
        <p:spPr>
          <a:xfrm>
            <a:off x="860311" y="1956108"/>
            <a:ext cx="3939154" cy="2051542"/>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A427C4C-BBD3-41E7-A8D9-1CDE0D6FD459}"/>
              </a:ext>
            </a:extLst>
          </p:cNvPr>
          <p:cNvSpPr/>
          <p:nvPr userDrawn="1"/>
        </p:nvSpPr>
        <p:spPr>
          <a:xfrm>
            <a:off x="772209" y="4221655"/>
            <a:ext cx="3939154" cy="2051542"/>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2D17B29-4CA9-4E61-AD95-DB220AEA8812}"/>
              </a:ext>
            </a:extLst>
          </p:cNvPr>
          <p:cNvSpPr/>
          <p:nvPr userDrawn="1"/>
        </p:nvSpPr>
        <p:spPr>
          <a:xfrm>
            <a:off x="894465" y="4333863"/>
            <a:ext cx="3939154" cy="2051542"/>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ECAFC97-2A47-41BA-A85F-6B894D5872BC}"/>
              </a:ext>
            </a:extLst>
          </p:cNvPr>
          <p:cNvSpPr/>
          <p:nvPr userDrawn="1"/>
        </p:nvSpPr>
        <p:spPr>
          <a:xfrm>
            <a:off x="5595417" y="4221655"/>
            <a:ext cx="3939154" cy="2051542"/>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CE9FA87-695D-4E20-A04E-B5B3157F3D25}"/>
              </a:ext>
            </a:extLst>
          </p:cNvPr>
          <p:cNvSpPr/>
          <p:nvPr userDrawn="1"/>
        </p:nvSpPr>
        <p:spPr>
          <a:xfrm>
            <a:off x="5717673" y="4333863"/>
            <a:ext cx="3939154" cy="205154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D87F318-61AE-4D84-B4F3-18BCDFD6290A}"/>
              </a:ext>
            </a:extLst>
          </p:cNvPr>
          <p:cNvSpPr/>
          <p:nvPr userDrawn="1"/>
        </p:nvSpPr>
        <p:spPr>
          <a:xfrm>
            <a:off x="5473161" y="1854834"/>
            <a:ext cx="3939154" cy="2051542"/>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256936C-CA31-4B76-B59B-DD5D264DF660}"/>
              </a:ext>
            </a:extLst>
          </p:cNvPr>
          <p:cNvSpPr/>
          <p:nvPr userDrawn="1"/>
        </p:nvSpPr>
        <p:spPr>
          <a:xfrm>
            <a:off x="5595417" y="1967042"/>
            <a:ext cx="3939154" cy="2051542"/>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DC856E25-1A37-4219-8E6F-BA5EFD94C7DE}"/>
              </a:ext>
            </a:extLst>
          </p:cNvPr>
          <p:cNvSpPr>
            <a:spLocks noGrp="1"/>
          </p:cNvSpPr>
          <p:nvPr>
            <p:ph type="pic" sz="quarter" idx="15"/>
          </p:nvPr>
        </p:nvSpPr>
        <p:spPr>
          <a:xfrm>
            <a:off x="978016" y="2052603"/>
            <a:ext cx="3607488" cy="1728195"/>
          </a:xfrm>
        </p:spPr>
        <p:txBody>
          <a:bodyPr/>
          <a:lstStyle/>
          <a:p>
            <a:endParaRPr lang="en-US"/>
          </a:p>
        </p:txBody>
      </p:sp>
      <p:sp>
        <p:nvSpPr>
          <p:cNvPr id="30" name="Picture Placeholder 4">
            <a:extLst>
              <a:ext uri="{FF2B5EF4-FFF2-40B4-BE49-F238E27FC236}">
                <a16:creationId xmlns:a16="http://schemas.microsoft.com/office/drawing/2014/main" id="{B3C9FBA8-641E-4F79-BAC7-2A03498D2375}"/>
              </a:ext>
            </a:extLst>
          </p:cNvPr>
          <p:cNvSpPr>
            <a:spLocks noGrp="1"/>
          </p:cNvSpPr>
          <p:nvPr>
            <p:ph type="pic" sz="quarter" idx="16"/>
          </p:nvPr>
        </p:nvSpPr>
        <p:spPr>
          <a:xfrm>
            <a:off x="990048" y="4434098"/>
            <a:ext cx="3607488" cy="1728195"/>
          </a:xfrm>
        </p:spPr>
        <p:txBody>
          <a:bodyPr/>
          <a:lstStyle/>
          <a:p>
            <a:endParaRPr lang="en-US"/>
          </a:p>
        </p:txBody>
      </p:sp>
      <p:sp>
        <p:nvSpPr>
          <p:cNvPr id="31" name="Picture Placeholder 4">
            <a:extLst>
              <a:ext uri="{FF2B5EF4-FFF2-40B4-BE49-F238E27FC236}">
                <a16:creationId xmlns:a16="http://schemas.microsoft.com/office/drawing/2014/main" id="{61C10D37-FD81-49FE-A9B6-4FE02E3DF254}"/>
              </a:ext>
            </a:extLst>
          </p:cNvPr>
          <p:cNvSpPr>
            <a:spLocks noGrp="1"/>
          </p:cNvSpPr>
          <p:nvPr>
            <p:ph type="pic" sz="quarter" idx="17"/>
          </p:nvPr>
        </p:nvSpPr>
        <p:spPr>
          <a:xfrm>
            <a:off x="5808640" y="4446130"/>
            <a:ext cx="3607488" cy="1728195"/>
          </a:xfrm>
        </p:spPr>
        <p:txBody>
          <a:bodyPr/>
          <a:lstStyle/>
          <a:p>
            <a:endParaRPr lang="en-US"/>
          </a:p>
        </p:txBody>
      </p:sp>
      <p:sp>
        <p:nvSpPr>
          <p:cNvPr id="32" name="Picture Placeholder 4">
            <a:extLst>
              <a:ext uri="{FF2B5EF4-FFF2-40B4-BE49-F238E27FC236}">
                <a16:creationId xmlns:a16="http://schemas.microsoft.com/office/drawing/2014/main" id="{16E7809A-F620-4B32-B4C3-2CE21450ED97}"/>
              </a:ext>
            </a:extLst>
          </p:cNvPr>
          <p:cNvSpPr>
            <a:spLocks noGrp="1"/>
          </p:cNvSpPr>
          <p:nvPr>
            <p:ph type="pic" sz="quarter" idx="18"/>
          </p:nvPr>
        </p:nvSpPr>
        <p:spPr>
          <a:xfrm>
            <a:off x="5675090" y="2085712"/>
            <a:ext cx="3607488" cy="1728195"/>
          </a:xfrm>
        </p:spPr>
        <p:txBody>
          <a:bodyPr/>
          <a:lstStyle/>
          <a:p>
            <a:endParaRPr lang="en-US"/>
          </a:p>
        </p:txBody>
      </p:sp>
      <p:sp>
        <p:nvSpPr>
          <p:cNvPr id="37" name="Footer Placeholder 2">
            <a:extLst>
              <a:ext uri="{FF2B5EF4-FFF2-40B4-BE49-F238E27FC236}">
                <a16:creationId xmlns:a16="http://schemas.microsoft.com/office/drawing/2014/main" id="{6D6E5527-1B29-483B-8ECC-3DF1D5D205AA}"/>
              </a:ext>
            </a:extLst>
          </p:cNvPr>
          <p:cNvSpPr>
            <a:spLocks noGrp="1"/>
          </p:cNvSpPr>
          <p:nvPr>
            <p:ph type="ftr" sz="quarter" idx="11"/>
          </p:nvPr>
        </p:nvSpPr>
        <p:spPr>
          <a:xfrm>
            <a:off x="287338" y="6721475"/>
            <a:ext cx="4114800" cy="136525"/>
          </a:xfrm>
        </p:spPr>
        <p:txBody>
          <a:bodyPr/>
          <a:lstStyle>
            <a:lvl1pPr algn="l">
              <a:defRPr sz="600"/>
            </a:lvl1pPr>
          </a:lstStyle>
          <a:p>
            <a:r>
              <a:rPr lang="en-US"/>
              <a:t>Optional Footer</a:t>
            </a:r>
          </a:p>
        </p:txBody>
      </p:sp>
      <p:sp>
        <p:nvSpPr>
          <p:cNvPr id="38" name="Slide Number Placeholder 5">
            <a:extLst>
              <a:ext uri="{FF2B5EF4-FFF2-40B4-BE49-F238E27FC236}">
                <a16:creationId xmlns:a16="http://schemas.microsoft.com/office/drawing/2014/main" id="{02A35301-077A-49EA-AE1A-B87BCA76A717}"/>
              </a:ext>
            </a:extLst>
          </p:cNvPr>
          <p:cNvSpPr>
            <a:spLocks noGrp="1"/>
          </p:cNvSpPr>
          <p:nvPr>
            <p:ph type="sldNum" sz="quarter" idx="12"/>
          </p:nvPr>
        </p:nvSpPr>
        <p:spPr>
          <a:xfrm>
            <a:off x="11483268" y="6578049"/>
            <a:ext cx="638580" cy="365125"/>
          </a:xfrm>
        </p:spPr>
        <p:txBody>
          <a:bodyPr/>
          <a:lstStyle>
            <a:lvl1pPr>
              <a:defRPr sz="800"/>
            </a:lvl1pPr>
          </a:lstStyle>
          <a:p>
            <a:fld id="{F8D8F439-3AF0-4C94-A7D8-B9F4F34FC7DA}" type="slidenum">
              <a:rPr lang="en-US" smtClean="0"/>
              <a:pPr/>
              <a:t>‹#›</a:t>
            </a:fld>
            <a:endParaRPr lang="en-US" dirty="0"/>
          </a:p>
        </p:txBody>
      </p:sp>
    </p:spTree>
    <p:extLst>
      <p:ext uri="{BB962C8B-B14F-4D97-AF65-F5344CB8AC3E}">
        <p14:creationId xmlns:p14="http://schemas.microsoft.com/office/powerpoint/2010/main" val="29816601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4 Horizontal Photos-nok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F685C28-4F48-4805-A0D3-23A48C8F7956}"/>
              </a:ext>
            </a:extLst>
          </p:cNvPr>
          <p:cNvSpPr>
            <a:spLocks noGrp="1"/>
          </p:cNvSpPr>
          <p:nvPr>
            <p:ph type="body" sz="quarter" idx="13" hasCustomPrompt="1"/>
          </p:nvPr>
        </p:nvSpPr>
        <p:spPr>
          <a:xfrm>
            <a:off x="642938" y="329519"/>
            <a:ext cx="6481762" cy="781165"/>
          </a:xfrm>
        </p:spPr>
        <p:txBody>
          <a:bodyPr>
            <a:normAutofit/>
          </a:bodyPr>
          <a:lstStyle>
            <a:lvl1pPr marL="0" indent="0">
              <a:buNone/>
              <a:defRPr sz="2500" b="1">
                <a:solidFill>
                  <a:schemeClr val="accent3"/>
                </a:solidFill>
                <a:latin typeface="+mj-lt"/>
              </a:defRPr>
            </a:lvl1pPr>
          </a:lstStyle>
          <a:p>
            <a:pPr lvl="0"/>
            <a:r>
              <a:rPr lang="en-US" dirty="0"/>
              <a:t>Marketing elements are consistent, yet flexible</a:t>
            </a:r>
          </a:p>
        </p:txBody>
      </p:sp>
      <p:sp>
        <p:nvSpPr>
          <p:cNvPr id="10" name="Text Placeholder 9">
            <a:extLst>
              <a:ext uri="{FF2B5EF4-FFF2-40B4-BE49-F238E27FC236}">
                <a16:creationId xmlns:a16="http://schemas.microsoft.com/office/drawing/2014/main" id="{77E800C3-1BD8-4AD2-AD47-A073A9F4A139}"/>
              </a:ext>
            </a:extLst>
          </p:cNvPr>
          <p:cNvSpPr>
            <a:spLocks noGrp="1"/>
          </p:cNvSpPr>
          <p:nvPr>
            <p:ph type="body" sz="quarter" idx="14" hasCustomPrompt="1"/>
          </p:nvPr>
        </p:nvSpPr>
        <p:spPr>
          <a:xfrm>
            <a:off x="642938" y="1150442"/>
            <a:ext cx="8752271" cy="365125"/>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Through use of color palette, logo, and photography style</a:t>
            </a:r>
          </a:p>
          <a:p>
            <a:pPr lvl="0"/>
            <a:endParaRPr lang="en-US" dirty="0"/>
          </a:p>
        </p:txBody>
      </p:sp>
      <p:sp>
        <p:nvSpPr>
          <p:cNvPr id="18" name="Rectangle 17">
            <a:extLst>
              <a:ext uri="{FF2B5EF4-FFF2-40B4-BE49-F238E27FC236}">
                <a16:creationId xmlns:a16="http://schemas.microsoft.com/office/drawing/2014/main" id="{D173EC42-90BE-4676-89FB-89E71B36FD04}"/>
              </a:ext>
            </a:extLst>
          </p:cNvPr>
          <p:cNvSpPr/>
          <p:nvPr userDrawn="1"/>
        </p:nvSpPr>
        <p:spPr>
          <a:xfrm>
            <a:off x="738055" y="1843900"/>
            <a:ext cx="3939154" cy="2051542"/>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0D1C92C-9A24-4406-8DEE-94F267926D8A}"/>
              </a:ext>
            </a:extLst>
          </p:cNvPr>
          <p:cNvSpPr/>
          <p:nvPr userDrawn="1"/>
        </p:nvSpPr>
        <p:spPr>
          <a:xfrm>
            <a:off x="860311" y="1956108"/>
            <a:ext cx="3939154" cy="2051542"/>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A427C4C-BBD3-41E7-A8D9-1CDE0D6FD459}"/>
              </a:ext>
            </a:extLst>
          </p:cNvPr>
          <p:cNvSpPr/>
          <p:nvPr userDrawn="1"/>
        </p:nvSpPr>
        <p:spPr>
          <a:xfrm>
            <a:off x="772209" y="4221655"/>
            <a:ext cx="3939154" cy="2051542"/>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2D17B29-4CA9-4E61-AD95-DB220AEA8812}"/>
              </a:ext>
            </a:extLst>
          </p:cNvPr>
          <p:cNvSpPr/>
          <p:nvPr userDrawn="1"/>
        </p:nvSpPr>
        <p:spPr>
          <a:xfrm>
            <a:off x="894465" y="4333863"/>
            <a:ext cx="3939154" cy="2051542"/>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ECAFC97-2A47-41BA-A85F-6B894D5872BC}"/>
              </a:ext>
            </a:extLst>
          </p:cNvPr>
          <p:cNvSpPr/>
          <p:nvPr userDrawn="1"/>
        </p:nvSpPr>
        <p:spPr>
          <a:xfrm>
            <a:off x="5595417" y="4221655"/>
            <a:ext cx="3939154" cy="2051542"/>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CE9FA87-695D-4E20-A04E-B5B3157F3D25}"/>
              </a:ext>
            </a:extLst>
          </p:cNvPr>
          <p:cNvSpPr/>
          <p:nvPr userDrawn="1"/>
        </p:nvSpPr>
        <p:spPr>
          <a:xfrm>
            <a:off x="5717673" y="4333863"/>
            <a:ext cx="3939154" cy="205154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D87F318-61AE-4D84-B4F3-18BCDFD6290A}"/>
              </a:ext>
            </a:extLst>
          </p:cNvPr>
          <p:cNvSpPr/>
          <p:nvPr userDrawn="1"/>
        </p:nvSpPr>
        <p:spPr>
          <a:xfrm>
            <a:off x="5473161" y="1854834"/>
            <a:ext cx="3939154" cy="2051542"/>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256936C-CA31-4B76-B59B-DD5D264DF660}"/>
              </a:ext>
            </a:extLst>
          </p:cNvPr>
          <p:cNvSpPr/>
          <p:nvPr userDrawn="1"/>
        </p:nvSpPr>
        <p:spPr>
          <a:xfrm>
            <a:off x="5595417" y="1967042"/>
            <a:ext cx="3939154" cy="2051542"/>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DC856E25-1A37-4219-8E6F-BA5EFD94C7DE}"/>
              </a:ext>
            </a:extLst>
          </p:cNvPr>
          <p:cNvSpPr>
            <a:spLocks noGrp="1"/>
          </p:cNvSpPr>
          <p:nvPr>
            <p:ph type="pic" sz="quarter" idx="15"/>
          </p:nvPr>
        </p:nvSpPr>
        <p:spPr>
          <a:xfrm>
            <a:off x="978016" y="2052603"/>
            <a:ext cx="3607488" cy="1728195"/>
          </a:xfrm>
        </p:spPr>
        <p:txBody>
          <a:bodyPr/>
          <a:lstStyle/>
          <a:p>
            <a:endParaRPr lang="en-US"/>
          </a:p>
        </p:txBody>
      </p:sp>
      <p:sp>
        <p:nvSpPr>
          <p:cNvPr id="30" name="Picture Placeholder 4">
            <a:extLst>
              <a:ext uri="{FF2B5EF4-FFF2-40B4-BE49-F238E27FC236}">
                <a16:creationId xmlns:a16="http://schemas.microsoft.com/office/drawing/2014/main" id="{B3C9FBA8-641E-4F79-BAC7-2A03498D2375}"/>
              </a:ext>
            </a:extLst>
          </p:cNvPr>
          <p:cNvSpPr>
            <a:spLocks noGrp="1"/>
          </p:cNvSpPr>
          <p:nvPr>
            <p:ph type="pic" sz="quarter" idx="16"/>
          </p:nvPr>
        </p:nvSpPr>
        <p:spPr>
          <a:xfrm>
            <a:off x="990048" y="4434098"/>
            <a:ext cx="3607488" cy="1728195"/>
          </a:xfrm>
        </p:spPr>
        <p:txBody>
          <a:bodyPr/>
          <a:lstStyle/>
          <a:p>
            <a:endParaRPr lang="en-US"/>
          </a:p>
        </p:txBody>
      </p:sp>
      <p:sp>
        <p:nvSpPr>
          <p:cNvPr id="31" name="Picture Placeholder 4">
            <a:extLst>
              <a:ext uri="{FF2B5EF4-FFF2-40B4-BE49-F238E27FC236}">
                <a16:creationId xmlns:a16="http://schemas.microsoft.com/office/drawing/2014/main" id="{61C10D37-FD81-49FE-A9B6-4FE02E3DF254}"/>
              </a:ext>
            </a:extLst>
          </p:cNvPr>
          <p:cNvSpPr>
            <a:spLocks noGrp="1"/>
          </p:cNvSpPr>
          <p:nvPr>
            <p:ph type="pic" sz="quarter" idx="17"/>
          </p:nvPr>
        </p:nvSpPr>
        <p:spPr>
          <a:xfrm>
            <a:off x="5808640" y="4446130"/>
            <a:ext cx="3607488" cy="1728195"/>
          </a:xfrm>
        </p:spPr>
        <p:txBody>
          <a:bodyPr/>
          <a:lstStyle/>
          <a:p>
            <a:endParaRPr lang="en-US"/>
          </a:p>
        </p:txBody>
      </p:sp>
      <p:sp>
        <p:nvSpPr>
          <p:cNvPr id="32" name="Picture Placeholder 4">
            <a:extLst>
              <a:ext uri="{FF2B5EF4-FFF2-40B4-BE49-F238E27FC236}">
                <a16:creationId xmlns:a16="http://schemas.microsoft.com/office/drawing/2014/main" id="{16E7809A-F620-4B32-B4C3-2CE21450ED97}"/>
              </a:ext>
            </a:extLst>
          </p:cNvPr>
          <p:cNvSpPr>
            <a:spLocks noGrp="1"/>
          </p:cNvSpPr>
          <p:nvPr>
            <p:ph type="pic" sz="quarter" idx="18"/>
          </p:nvPr>
        </p:nvSpPr>
        <p:spPr>
          <a:xfrm>
            <a:off x="5675090" y="2085712"/>
            <a:ext cx="3607488" cy="1728195"/>
          </a:xfrm>
        </p:spPr>
        <p:txBody>
          <a:bodyPr/>
          <a:lstStyle/>
          <a:p>
            <a:endParaRPr lang="en-US"/>
          </a:p>
        </p:txBody>
      </p:sp>
      <p:sp>
        <p:nvSpPr>
          <p:cNvPr id="37" name="Footer Placeholder 2">
            <a:extLst>
              <a:ext uri="{FF2B5EF4-FFF2-40B4-BE49-F238E27FC236}">
                <a16:creationId xmlns:a16="http://schemas.microsoft.com/office/drawing/2014/main" id="{6D6E5527-1B29-483B-8ECC-3DF1D5D205AA}"/>
              </a:ext>
            </a:extLst>
          </p:cNvPr>
          <p:cNvSpPr>
            <a:spLocks noGrp="1"/>
          </p:cNvSpPr>
          <p:nvPr>
            <p:ph type="ftr" sz="quarter" idx="11"/>
          </p:nvPr>
        </p:nvSpPr>
        <p:spPr>
          <a:xfrm>
            <a:off x="287338" y="6721475"/>
            <a:ext cx="4114800" cy="136525"/>
          </a:xfrm>
        </p:spPr>
        <p:txBody>
          <a:bodyPr/>
          <a:lstStyle>
            <a:lvl1pPr algn="l">
              <a:defRPr sz="600"/>
            </a:lvl1pPr>
          </a:lstStyle>
          <a:p>
            <a:r>
              <a:rPr lang="en-US"/>
              <a:t>Optional Footer</a:t>
            </a:r>
          </a:p>
        </p:txBody>
      </p:sp>
      <p:sp>
        <p:nvSpPr>
          <p:cNvPr id="38" name="Slide Number Placeholder 5">
            <a:extLst>
              <a:ext uri="{FF2B5EF4-FFF2-40B4-BE49-F238E27FC236}">
                <a16:creationId xmlns:a16="http://schemas.microsoft.com/office/drawing/2014/main" id="{02A35301-077A-49EA-AE1A-B87BCA76A717}"/>
              </a:ext>
            </a:extLst>
          </p:cNvPr>
          <p:cNvSpPr>
            <a:spLocks noGrp="1"/>
          </p:cNvSpPr>
          <p:nvPr>
            <p:ph type="sldNum" sz="quarter" idx="12"/>
          </p:nvPr>
        </p:nvSpPr>
        <p:spPr>
          <a:xfrm>
            <a:off x="11483268" y="6578049"/>
            <a:ext cx="638580" cy="365125"/>
          </a:xfrm>
        </p:spPr>
        <p:txBody>
          <a:bodyPr/>
          <a:lstStyle>
            <a:lvl1pPr>
              <a:defRPr sz="800"/>
            </a:lvl1pPr>
          </a:lstStyle>
          <a:p>
            <a:fld id="{F8D8F439-3AF0-4C94-A7D8-B9F4F34FC7DA}" type="slidenum">
              <a:rPr lang="en-US" smtClean="0"/>
              <a:pPr/>
              <a:t>‹#›</a:t>
            </a:fld>
            <a:endParaRPr lang="en-US" dirty="0"/>
          </a:p>
        </p:txBody>
      </p:sp>
    </p:spTree>
    <p:extLst>
      <p:ext uri="{BB962C8B-B14F-4D97-AF65-F5344CB8AC3E}">
        <p14:creationId xmlns:p14="http://schemas.microsoft.com/office/powerpoint/2010/main" val="8812090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Photos w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F685C28-4F48-4805-A0D3-23A48C8F7956}"/>
              </a:ext>
            </a:extLst>
          </p:cNvPr>
          <p:cNvSpPr>
            <a:spLocks noGrp="1"/>
          </p:cNvSpPr>
          <p:nvPr>
            <p:ph type="body" sz="quarter" idx="13" hasCustomPrompt="1"/>
          </p:nvPr>
        </p:nvSpPr>
        <p:spPr>
          <a:xfrm>
            <a:off x="335811" y="288337"/>
            <a:ext cx="6481762" cy="365125"/>
          </a:xfrm>
        </p:spPr>
        <p:txBody>
          <a:bodyPr>
            <a:normAutofit/>
          </a:bodyPr>
          <a:lstStyle>
            <a:lvl1pPr marL="0" indent="0">
              <a:buNone/>
              <a:defRPr sz="2500" b="1">
                <a:solidFill>
                  <a:schemeClr val="accent3"/>
                </a:solidFill>
                <a:latin typeface="+mj-lt"/>
              </a:defRPr>
            </a:lvl1pPr>
          </a:lstStyle>
          <a:p>
            <a:pPr lvl="0"/>
            <a:r>
              <a:rPr lang="en-US" dirty="0"/>
              <a:t>Header</a:t>
            </a:r>
          </a:p>
        </p:txBody>
      </p:sp>
      <p:sp>
        <p:nvSpPr>
          <p:cNvPr id="10" name="Text Placeholder 9">
            <a:extLst>
              <a:ext uri="{FF2B5EF4-FFF2-40B4-BE49-F238E27FC236}">
                <a16:creationId xmlns:a16="http://schemas.microsoft.com/office/drawing/2014/main" id="{77E800C3-1BD8-4AD2-AD47-A073A9F4A139}"/>
              </a:ext>
            </a:extLst>
          </p:cNvPr>
          <p:cNvSpPr>
            <a:spLocks noGrp="1"/>
          </p:cNvSpPr>
          <p:nvPr>
            <p:ph type="body" sz="quarter" idx="14" hasCustomPrompt="1"/>
          </p:nvPr>
        </p:nvSpPr>
        <p:spPr>
          <a:xfrm>
            <a:off x="335811" y="784752"/>
            <a:ext cx="8752271" cy="36512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Optional text</a:t>
            </a:r>
          </a:p>
          <a:p>
            <a:pPr lvl="0"/>
            <a:endParaRPr lang="en-US" dirty="0"/>
          </a:p>
        </p:txBody>
      </p:sp>
      <p:cxnSp>
        <p:nvCxnSpPr>
          <p:cNvPr id="22" name="Straight Connector 21">
            <a:extLst>
              <a:ext uri="{FF2B5EF4-FFF2-40B4-BE49-F238E27FC236}">
                <a16:creationId xmlns:a16="http://schemas.microsoft.com/office/drawing/2014/main" id="{A5B5A574-ECA4-4791-83EA-D6EF4996A40B}"/>
              </a:ext>
            </a:extLst>
          </p:cNvPr>
          <p:cNvCxnSpPr>
            <a:cxnSpLocks/>
          </p:cNvCxnSpPr>
          <p:nvPr userDrawn="1"/>
        </p:nvCxnSpPr>
        <p:spPr>
          <a:xfrm>
            <a:off x="4015761" y="3216235"/>
            <a:ext cx="0" cy="1344633"/>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Picture Placeholder 4">
            <a:extLst>
              <a:ext uri="{FF2B5EF4-FFF2-40B4-BE49-F238E27FC236}">
                <a16:creationId xmlns:a16="http://schemas.microsoft.com/office/drawing/2014/main" id="{E01BC30F-B7EA-4971-B0A1-D42B8B08917A}"/>
              </a:ext>
            </a:extLst>
          </p:cNvPr>
          <p:cNvSpPr>
            <a:spLocks noGrp="1"/>
          </p:cNvSpPr>
          <p:nvPr>
            <p:ph type="pic" sz="quarter" idx="25"/>
          </p:nvPr>
        </p:nvSpPr>
        <p:spPr>
          <a:xfrm>
            <a:off x="433113" y="2042437"/>
            <a:ext cx="3106913" cy="4177012"/>
          </a:xfrm>
        </p:spPr>
        <p:txBody>
          <a:bodyPr/>
          <a:lstStyle/>
          <a:p>
            <a:endParaRPr lang="en-US"/>
          </a:p>
        </p:txBody>
      </p:sp>
      <p:sp>
        <p:nvSpPr>
          <p:cNvPr id="28" name="Text Placeholder 8">
            <a:extLst>
              <a:ext uri="{FF2B5EF4-FFF2-40B4-BE49-F238E27FC236}">
                <a16:creationId xmlns:a16="http://schemas.microsoft.com/office/drawing/2014/main" id="{CC83226E-EECC-463D-9AFA-8F5C9B87132C}"/>
              </a:ext>
            </a:extLst>
          </p:cNvPr>
          <p:cNvSpPr>
            <a:spLocks noGrp="1"/>
          </p:cNvSpPr>
          <p:nvPr>
            <p:ph type="body" sz="quarter" idx="26" hasCustomPrompt="1"/>
          </p:nvPr>
        </p:nvSpPr>
        <p:spPr>
          <a:xfrm>
            <a:off x="814257" y="1524532"/>
            <a:ext cx="2868711" cy="325862"/>
          </a:xfrm>
        </p:spPr>
        <p:txBody>
          <a:bodyPr>
            <a:normAutofit/>
          </a:bodyPr>
          <a:lstStyle>
            <a:lvl1pPr marL="0" indent="0">
              <a:buNone/>
              <a:defRPr sz="1100"/>
            </a:lvl1pPr>
            <a:lvl5pPr marL="1828800" indent="0">
              <a:buNone/>
              <a:defRPr/>
            </a:lvl5pPr>
          </a:lstStyle>
          <a:p>
            <a:pPr lvl="0"/>
            <a:r>
              <a:rPr lang="en-US" dirty="0"/>
              <a:t>Copy goes here</a:t>
            </a:r>
          </a:p>
        </p:txBody>
      </p:sp>
      <p:sp>
        <p:nvSpPr>
          <p:cNvPr id="32" name="Picture Placeholder 4">
            <a:extLst>
              <a:ext uri="{FF2B5EF4-FFF2-40B4-BE49-F238E27FC236}">
                <a16:creationId xmlns:a16="http://schemas.microsoft.com/office/drawing/2014/main" id="{71443B1F-2D60-4C4A-8A23-ADD466527D82}"/>
              </a:ext>
            </a:extLst>
          </p:cNvPr>
          <p:cNvSpPr>
            <a:spLocks noGrp="1"/>
          </p:cNvSpPr>
          <p:nvPr>
            <p:ph type="pic" sz="quarter" idx="27"/>
          </p:nvPr>
        </p:nvSpPr>
        <p:spPr>
          <a:xfrm>
            <a:off x="4501084" y="2042437"/>
            <a:ext cx="3106913" cy="4177012"/>
          </a:xfrm>
        </p:spPr>
        <p:txBody>
          <a:bodyPr/>
          <a:lstStyle/>
          <a:p>
            <a:endParaRPr lang="en-US" dirty="0"/>
          </a:p>
        </p:txBody>
      </p:sp>
      <p:sp>
        <p:nvSpPr>
          <p:cNvPr id="35" name="Text Placeholder 8">
            <a:extLst>
              <a:ext uri="{FF2B5EF4-FFF2-40B4-BE49-F238E27FC236}">
                <a16:creationId xmlns:a16="http://schemas.microsoft.com/office/drawing/2014/main" id="{228E6FA0-A812-430E-BEAC-C61FD5F824E4}"/>
              </a:ext>
            </a:extLst>
          </p:cNvPr>
          <p:cNvSpPr>
            <a:spLocks noGrp="1"/>
          </p:cNvSpPr>
          <p:nvPr>
            <p:ph type="body" sz="quarter" idx="28" hasCustomPrompt="1"/>
          </p:nvPr>
        </p:nvSpPr>
        <p:spPr>
          <a:xfrm>
            <a:off x="4891784" y="1524532"/>
            <a:ext cx="2859155" cy="325862"/>
          </a:xfrm>
        </p:spPr>
        <p:txBody>
          <a:bodyPr>
            <a:normAutofit/>
          </a:bodyPr>
          <a:lstStyle>
            <a:lvl1pPr marL="0" indent="0">
              <a:buNone/>
              <a:defRPr sz="1100"/>
            </a:lvl1pPr>
            <a:lvl5pPr marL="1828800" indent="0">
              <a:buNone/>
              <a:defRPr/>
            </a:lvl5pPr>
          </a:lstStyle>
          <a:p>
            <a:pPr lvl="0"/>
            <a:r>
              <a:rPr lang="en-US" dirty="0"/>
              <a:t>Copy goes here</a:t>
            </a:r>
          </a:p>
        </p:txBody>
      </p:sp>
      <p:sp>
        <p:nvSpPr>
          <p:cNvPr id="36" name="Text Placeholder 8">
            <a:extLst>
              <a:ext uri="{FF2B5EF4-FFF2-40B4-BE49-F238E27FC236}">
                <a16:creationId xmlns:a16="http://schemas.microsoft.com/office/drawing/2014/main" id="{846EEA3E-8207-4A4F-86F8-FB493363491D}"/>
              </a:ext>
            </a:extLst>
          </p:cNvPr>
          <p:cNvSpPr>
            <a:spLocks noGrp="1"/>
          </p:cNvSpPr>
          <p:nvPr>
            <p:ph type="body" sz="quarter" idx="29" hasCustomPrompt="1"/>
          </p:nvPr>
        </p:nvSpPr>
        <p:spPr>
          <a:xfrm>
            <a:off x="8874927" y="1447933"/>
            <a:ext cx="2808081" cy="4815934"/>
          </a:xfrm>
        </p:spPr>
        <p:txBody>
          <a:bodyPr>
            <a:normAutofit/>
          </a:bodyPr>
          <a:lstStyle>
            <a:lvl1pPr marL="0" indent="0">
              <a:buNone/>
              <a:defRPr sz="1100"/>
            </a:lvl1pPr>
            <a:lvl5pPr marL="1828800" indent="0">
              <a:buNone/>
              <a:defRPr/>
            </a:lvl5pPr>
          </a:lstStyle>
          <a:p>
            <a:pPr lvl="0"/>
            <a:r>
              <a:rPr lang="en-US" dirty="0"/>
              <a:t>Copy goes here</a:t>
            </a:r>
          </a:p>
        </p:txBody>
      </p:sp>
      <p:cxnSp>
        <p:nvCxnSpPr>
          <p:cNvPr id="37" name="Straight Connector 36">
            <a:extLst>
              <a:ext uri="{FF2B5EF4-FFF2-40B4-BE49-F238E27FC236}">
                <a16:creationId xmlns:a16="http://schemas.microsoft.com/office/drawing/2014/main" id="{A9F3A812-06CE-4E41-B106-7500DF166DC2}"/>
              </a:ext>
            </a:extLst>
          </p:cNvPr>
          <p:cNvCxnSpPr>
            <a:cxnSpLocks/>
          </p:cNvCxnSpPr>
          <p:nvPr userDrawn="1"/>
        </p:nvCxnSpPr>
        <p:spPr>
          <a:xfrm>
            <a:off x="8121537" y="3216235"/>
            <a:ext cx="0" cy="1344633"/>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159A9D9A-7333-4059-8B8B-2EC8DC59AABA}"/>
              </a:ext>
            </a:extLst>
          </p:cNvPr>
          <p:cNvSpPr/>
          <p:nvPr userDrawn="1"/>
        </p:nvSpPr>
        <p:spPr>
          <a:xfrm>
            <a:off x="320821" y="1957417"/>
            <a:ext cx="3334610" cy="438304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DE752E9F-0171-4809-889F-BFD9D91E633C}"/>
              </a:ext>
            </a:extLst>
          </p:cNvPr>
          <p:cNvSpPr/>
          <p:nvPr userDrawn="1"/>
        </p:nvSpPr>
        <p:spPr>
          <a:xfrm>
            <a:off x="4388792" y="1957417"/>
            <a:ext cx="3334610" cy="438304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ooter Placeholder 2">
            <a:extLst>
              <a:ext uri="{FF2B5EF4-FFF2-40B4-BE49-F238E27FC236}">
                <a16:creationId xmlns:a16="http://schemas.microsoft.com/office/drawing/2014/main" id="{DA9ABE70-0BC4-4264-9934-2672D77206FA}"/>
              </a:ext>
            </a:extLst>
          </p:cNvPr>
          <p:cNvSpPr>
            <a:spLocks noGrp="1"/>
          </p:cNvSpPr>
          <p:nvPr>
            <p:ph type="ftr" sz="quarter" idx="11"/>
          </p:nvPr>
        </p:nvSpPr>
        <p:spPr>
          <a:xfrm>
            <a:off x="287338" y="6492875"/>
            <a:ext cx="4114800" cy="365125"/>
          </a:xfrm>
        </p:spPr>
        <p:txBody>
          <a:bodyPr/>
          <a:lstStyle>
            <a:lvl1pPr algn="l">
              <a:defRPr sz="600"/>
            </a:lvl1pPr>
          </a:lstStyle>
          <a:p>
            <a:r>
              <a:rPr lang="en-US"/>
              <a:t>Optional Footer</a:t>
            </a:r>
          </a:p>
        </p:txBody>
      </p:sp>
      <p:sp>
        <p:nvSpPr>
          <p:cNvPr id="79" name="Slide Number Placeholder 5">
            <a:extLst>
              <a:ext uri="{FF2B5EF4-FFF2-40B4-BE49-F238E27FC236}">
                <a16:creationId xmlns:a16="http://schemas.microsoft.com/office/drawing/2014/main" id="{A3A2D3A1-07FA-400E-8618-98F7594859BD}"/>
              </a:ext>
            </a:extLst>
          </p:cNvPr>
          <p:cNvSpPr>
            <a:spLocks noGrp="1"/>
          </p:cNvSpPr>
          <p:nvPr>
            <p:ph type="sldNum" sz="quarter" idx="12"/>
          </p:nvPr>
        </p:nvSpPr>
        <p:spPr>
          <a:xfrm>
            <a:off x="11483268" y="6578049"/>
            <a:ext cx="638580" cy="365125"/>
          </a:xfrm>
        </p:spPr>
        <p:txBody>
          <a:bodyPr/>
          <a:lstStyle>
            <a:lvl1pPr>
              <a:defRPr sz="800"/>
            </a:lvl1pPr>
          </a:lstStyle>
          <a:p>
            <a:fld id="{F8D8F439-3AF0-4C94-A7D8-B9F4F34FC7DA}" type="slidenum">
              <a:rPr lang="en-US" smtClean="0"/>
              <a:pPr/>
              <a:t>‹#›</a:t>
            </a:fld>
            <a:endParaRPr lang="en-US" dirty="0"/>
          </a:p>
        </p:txBody>
      </p:sp>
    </p:spTree>
    <p:extLst>
      <p:ext uri="{BB962C8B-B14F-4D97-AF65-F5344CB8AC3E}">
        <p14:creationId xmlns:p14="http://schemas.microsoft.com/office/powerpoint/2010/main" val="27392660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for Tables">
    <p:spTree>
      <p:nvGrpSpPr>
        <p:cNvPr id="1" name=""/>
        <p:cNvGrpSpPr/>
        <p:nvPr/>
      </p:nvGrpSpPr>
      <p:grpSpPr>
        <a:xfrm>
          <a:off x="0" y="0"/>
          <a:ext cx="0" cy="0"/>
          <a:chOff x="0" y="0"/>
          <a:chExt cx="0" cy="0"/>
        </a:xfrm>
      </p:grpSpPr>
      <p:sp>
        <p:nvSpPr>
          <p:cNvPr id="10" name="Text Placeholder 7">
            <a:extLst>
              <a:ext uri="{FF2B5EF4-FFF2-40B4-BE49-F238E27FC236}">
                <a16:creationId xmlns:a16="http://schemas.microsoft.com/office/drawing/2014/main" id="{E49FD2EA-F37C-4EFC-8597-3D2D9E31BE85}"/>
              </a:ext>
            </a:extLst>
          </p:cNvPr>
          <p:cNvSpPr>
            <a:spLocks noGrp="1"/>
          </p:cNvSpPr>
          <p:nvPr>
            <p:ph type="body" sz="quarter" idx="13" hasCustomPrompt="1"/>
          </p:nvPr>
        </p:nvSpPr>
        <p:spPr>
          <a:xfrm>
            <a:off x="287338" y="414744"/>
            <a:ext cx="8272462" cy="517697"/>
          </a:xfrm>
        </p:spPr>
        <p:txBody>
          <a:bodyPr>
            <a:normAutofit/>
          </a:bodyPr>
          <a:lstStyle>
            <a:lvl1pPr marL="0" indent="0">
              <a:buNone/>
              <a:defRPr sz="2500" b="1">
                <a:solidFill>
                  <a:schemeClr val="accent3"/>
                </a:solidFill>
                <a:latin typeface="+mj-lt"/>
              </a:defRPr>
            </a:lvl1pPr>
          </a:lstStyle>
          <a:p>
            <a:pPr lvl="0"/>
            <a:r>
              <a:rPr lang="en-US" dirty="0"/>
              <a:t>Table Slide</a:t>
            </a:r>
          </a:p>
        </p:txBody>
      </p:sp>
      <p:sp>
        <p:nvSpPr>
          <p:cNvPr id="31" name="Text Placeholder 9">
            <a:extLst>
              <a:ext uri="{FF2B5EF4-FFF2-40B4-BE49-F238E27FC236}">
                <a16:creationId xmlns:a16="http://schemas.microsoft.com/office/drawing/2014/main" id="{061743F2-141F-4082-9C6B-5D9AFFA5C98C}"/>
              </a:ext>
            </a:extLst>
          </p:cNvPr>
          <p:cNvSpPr>
            <a:spLocks noGrp="1"/>
          </p:cNvSpPr>
          <p:nvPr>
            <p:ph type="body" sz="quarter" idx="27" hasCustomPrompt="1"/>
          </p:nvPr>
        </p:nvSpPr>
        <p:spPr>
          <a:xfrm>
            <a:off x="297541" y="997811"/>
            <a:ext cx="8752271" cy="36512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Optional text</a:t>
            </a:r>
          </a:p>
          <a:p>
            <a:pPr lvl="0"/>
            <a:endParaRPr lang="en-US" dirty="0"/>
          </a:p>
        </p:txBody>
      </p:sp>
      <p:sp>
        <p:nvSpPr>
          <p:cNvPr id="39" name="Footer Placeholder 2">
            <a:extLst>
              <a:ext uri="{FF2B5EF4-FFF2-40B4-BE49-F238E27FC236}">
                <a16:creationId xmlns:a16="http://schemas.microsoft.com/office/drawing/2014/main" id="{E4C9BE41-3655-4118-9733-35B51C78D797}"/>
              </a:ext>
            </a:extLst>
          </p:cNvPr>
          <p:cNvSpPr>
            <a:spLocks noGrp="1"/>
          </p:cNvSpPr>
          <p:nvPr>
            <p:ph type="ftr" sz="quarter" idx="11"/>
          </p:nvPr>
        </p:nvSpPr>
        <p:spPr>
          <a:xfrm>
            <a:off x="287338" y="6492875"/>
            <a:ext cx="4114800" cy="365125"/>
          </a:xfrm>
        </p:spPr>
        <p:txBody>
          <a:bodyPr/>
          <a:lstStyle>
            <a:lvl1pPr algn="l">
              <a:defRPr sz="600"/>
            </a:lvl1pPr>
          </a:lstStyle>
          <a:p>
            <a:r>
              <a:rPr lang="en-US"/>
              <a:t>Optional Footer</a:t>
            </a:r>
          </a:p>
        </p:txBody>
      </p:sp>
      <p:sp>
        <p:nvSpPr>
          <p:cNvPr id="40" name="Slide Number Placeholder 5">
            <a:extLst>
              <a:ext uri="{FF2B5EF4-FFF2-40B4-BE49-F238E27FC236}">
                <a16:creationId xmlns:a16="http://schemas.microsoft.com/office/drawing/2014/main" id="{5B279C6D-6873-4433-8ABB-9CA67E024E68}"/>
              </a:ext>
            </a:extLst>
          </p:cNvPr>
          <p:cNvSpPr>
            <a:spLocks noGrp="1"/>
          </p:cNvSpPr>
          <p:nvPr>
            <p:ph type="sldNum" sz="quarter" idx="12"/>
          </p:nvPr>
        </p:nvSpPr>
        <p:spPr>
          <a:xfrm>
            <a:off x="11483268" y="6578049"/>
            <a:ext cx="638580" cy="365125"/>
          </a:xfrm>
        </p:spPr>
        <p:txBody>
          <a:bodyPr/>
          <a:lstStyle>
            <a:lvl1pPr>
              <a:defRPr sz="800"/>
            </a:lvl1pPr>
          </a:lstStyle>
          <a:p>
            <a:fld id="{F8D8F439-3AF0-4C94-A7D8-B9F4F34FC7DA}" type="slidenum">
              <a:rPr lang="en-US" smtClean="0"/>
              <a:pPr/>
              <a:t>‹#›</a:t>
            </a:fld>
            <a:endParaRPr lang="en-US" dirty="0"/>
          </a:p>
        </p:txBody>
      </p:sp>
      <p:grpSp>
        <p:nvGrpSpPr>
          <p:cNvPr id="43" name="Group 42">
            <a:extLst>
              <a:ext uri="{FF2B5EF4-FFF2-40B4-BE49-F238E27FC236}">
                <a16:creationId xmlns:a16="http://schemas.microsoft.com/office/drawing/2014/main" id="{C37EC7AD-B356-41E1-80E6-929D839CD2EB}"/>
              </a:ext>
            </a:extLst>
          </p:cNvPr>
          <p:cNvGrpSpPr/>
          <p:nvPr userDrawn="1"/>
        </p:nvGrpSpPr>
        <p:grpSpPr>
          <a:xfrm>
            <a:off x="9730544" y="175454"/>
            <a:ext cx="365884" cy="352849"/>
            <a:chOff x="9164769" y="291807"/>
            <a:chExt cx="365884" cy="352849"/>
          </a:xfrm>
        </p:grpSpPr>
        <p:sp>
          <p:nvSpPr>
            <p:cNvPr id="44" name="Oval 43">
              <a:extLst>
                <a:ext uri="{FF2B5EF4-FFF2-40B4-BE49-F238E27FC236}">
                  <a16:creationId xmlns:a16="http://schemas.microsoft.com/office/drawing/2014/main" id="{C1688FDB-B1EE-4172-B623-6816AE857CC3}"/>
                </a:ext>
              </a:extLst>
            </p:cNvPr>
            <p:cNvSpPr/>
            <p:nvPr userDrawn="1"/>
          </p:nvSpPr>
          <p:spPr>
            <a:xfrm>
              <a:off x="9164769" y="291807"/>
              <a:ext cx="342900" cy="34290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637F9D8E-2360-4174-A04F-4663DC163737}"/>
                </a:ext>
              </a:extLst>
            </p:cNvPr>
            <p:cNvSpPr txBox="1"/>
            <p:nvPr userDrawn="1"/>
          </p:nvSpPr>
          <p:spPr>
            <a:xfrm>
              <a:off x="9187753" y="306102"/>
              <a:ext cx="342900" cy="338554"/>
            </a:xfrm>
            <a:prstGeom prst="rect">
              <a:avLst/>
            </a:prstGeom>
            <a:noFill/>
          </p:spPr>
          <p:txBody>
            <a:bodyPr wrap="square" rtlCol="0">
              <a:spAutoFit/>
            </a:bodyPr>
            <a:lstStyle/>
            <a:p>
              <a:r>
                <a:rPr lang="en-US" sz="1600" b="1" dirty="0">
                  <a:solidFill>
                    <a:schemeClr val="bg1"/>
                  </a:solidFill>
                  <a:latin typeface="+mj-lt"/>
                </a:rPr>
                <a:t>3</a:t>
              </a:r>
            </a:p>
          </p:txBody>
        </p:sp>
      </p:grpSp>
      <p:sp>
        <p:nvSpPr>
          <p:cNvPr id="46" name="Text Placeholder 2">
            <a:extLst>
              <a:ext uri="{FF2B5EF4-FFF2-40B4-BE49-F238E27FC236}">
                <a16:creationId xmlns:a16="http://schemas.microsoft.com/office/drawing/2014/main" id="{1910885C-526D-4EBF-B470-878BD4DA91FA}"/>
              </a:ext>
            </a:extLst>
          </p:cNvPr>
          <p:cNvSpPr>
            <a:spLocks noGrp="1"/>
          </p:cNvSpPr>
          <p:nvPr>
            <p:ph type="body" sz="quarter" idx="28" hasCustomPrompt="1"/>
          </p:nvPr>
        </p:nvSpPr>
        <p:spPr>
          <a:xfrm>
            <a:off x="9613622" y="590327"/>
            <a:ext cx="2524125" cy="351912"/>
          </a:xfrm>
        </p:spPr>
        <p:txBody>
          <a:bodyPr>
            <a:normAutofit/>
          </a:bodyPr>
          <a:lstStyle>
            <a:lvl1pPr marL="0" indent="0">
              <a:buNone/>
              <a:defRPr sz="1600" b="0">
                <a:latin typeface="+mj-lt"/>
              </a:defRPr>
            </a:lvl1pPr>
          </a:lstStyle>
          <a:p>
            <a:pPr lvl="0"/>
            <a:r>
              <a:rPr lang="en-US" dirty="0"/>
              <a:t>Marketing Campaign:</a:t>
            </a:r>
          </a:p>
        </p:txBody>
      </p:sp>
      <p:sp>
        <p:nvSpPr>
          <p:cNvPr id="48" name="Text Placeholder 2">
            <a:extLst>
              <a:ext uri="{FF2B5EF4-FFF2-40B4-BE49-F238E27FC236}">
                <a16:creationId xmlns:a16="http://schemas.microsoft.com/office/drawing/2014/main" id="{1080EA81-3A6C-4AF2-9B7D-F9A6C2A184CD}"/>
              </a:ext>
            </a:extLst>
          </p:cNvPr>
          <p:cNvSpPr>
            <a:spLocks noGrp="1"/>
          </p:cNvSpPr>
          <p:nvPr>
            <p:ph type="body" sz="quarter" idx="26" hasCustomPrompt="1"/>
          </p:nvPr>
        </p:nvSpPr>
        <p:spPr>
          <a:xfrm>
            <a:off x="9592489" y="844709"/>
            <a:ext cx="2600969" cy="351912"/>
          </a:xfrm>
        </p:spPr>
        <p:txBody>
          <a:bodyPr>
            <a:normAutofit/>
          </a:bodyPr>
          <a:lstStyle>
            <a:lvl1pPr marL="0" indent="0">
              <a:buNone/>
              <a:defRPr sz="1600" b="1">
                <a:latin typeface="+mj-lt"/>
              </a:defRPr>
            </a:lvl1pPr>
          </a:lstStyle>
          <a:p>
            <a:pPr lvl="0"/>
            <a:r>
              <a:rPr lang="en-US" dirty="0"/>
              <a:t>Insights &amp; Strategic Idea</a:t>
            </a:r>
          </a:p>
        </p:txBody>
      </p:sp>
    </p:spTree>
    <p:extLst>
      <p:ext uri="{BB962C8B-B14F-4D97-AF65-F5344CB8AC3E}">
        <p14:creationId xmlns:p14="http://schemas.microsoft.com/office/powerpoint/2010/main" val="33601903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for Tables-nokey">
    <p:spTree>
      <p:nvGrpSpPr>
        <p:cNvPr id="1" name=""/>
        <p:cNvGrpSpPr/>
        <p:nvPr/>
      </p:nvGrpSpPr>
      <p:grpSpPr>
        <a:xfrm>
          <a:off x="0" y="0"/>
          <a:ext cx="0" cy="0"/>
          <a:chOff x="0" y="0"/>
          <a:chExt cx="0" cy="0"/>
        </a:xfrm>
      </p:grpSpPr>
      <p:sp>
        <p:nvSpPr>
          <p:cNvPr id="39" name="Footer Placeholder 2">
            <a:extLst>
              <a:ext uri="{FF2B5EF4-FFF2-40B4-BE49-F238E27FC236}">
                <a16:creationId xmlns:a16="http://schemas.microsoft.com/office/drawing/2014/main" id="{E4C9BE41-3655-4118-9733-35B51C78D797}"/>
              </a:ext>
            </a:extLst>
          </p:cNvPr>
          <p:cNvSpPr>
            <a:spLocks noGrp="1"/>
          </p:cNvSpPr>
          <p:nvPr>
            <p:ph type="ftr" sz="quarter" idx="11"/>
          </p:nvPr>
        </p:nvSpPr>
        <p:spPr>
          <a:xfrm>
            <a:off x="287338" y="6492875"/>
            <a:ext cx="4114800" cy="365125"/>
          </a:xfrm>
        </p:spPr>
        <p:txBody>
          <a:bodyPr/>
          <a:lstStyle>
            <a:lvl1pPr algn="l">
              <a:defRPr sz="600"/>
            </a:lvl1pPr>
          </a:lstStyle>
          <a:p>
            <a:r>
              <a:rPr lang="en-US"/>
              <a:t>Optional Footer</a:t>
            </a:r>
          </a:p>
        </p:txBody>
      </p:sp>
      <p:sp>
        <p:nvSpPr>
          <p:cNvPr id="40" name="Slide Number Placeholder 5">
            <a:extLst>
              <a:ext uri="{FF2B5EF4-FFF2-40B4-BE49-F238E27FC236}">
                <a16:creationId xmlns:a16="http://schemas.microsoft.com/office/drawing/2014/main" id="{5B279C6D-6873-4433-8ABB-9CA67E024E68}"/>
              </a:ext>
            </a:extLst>
          </p:cNvPr>
          <p:cNvSpPr>
            <a:spLocks noGrp="1"/>
          </p:cNvSpPr>
          <p:nvPr>
            <p:ph type="sldNum" sz="quarter" idx="12"/>
          </p:nvPr>
        </p:nvSpPr>
        <p:spPr>
          <a:xfrm>
            <a:off x="11483268" y="6578049"/>
            <a:ext cx="638580" cy="365125"/>
          </a:xfrm>
        </p:spPr>
        <p:txBody>
          <a:bodyPr/>
          <a:lstStyle>
            <a:lvl1pPr>
              <a:defRPr sz="800"/>
            </a:lvl1pPr>
          </a:lstStyle>
          <a:p>
            <a:fld id="{F8D8F439-3AF0-4C94-A7D8-B9F4F34FC7DA}" type="slidenum">
              <a:rPr lang="en-US" smtClean="0"/>
              <a:pPr/>
              <a:t>‹#›</a:t>
            </a:fld>
            <a:endParaRPr lang="en-US" dirty="0"/>
          </a:p>
        </p:txBody>
      </p:sp>
      <p:sp>
        <p:nvSpPr>
          <p:cNvPr id="12" name="Text Placeholder 7">
            <a:extLst>
              <a:ext uri="{FF2B5EF4-FFF2-40B4-BE49-F238E27FC236}">
                <a16:creationId xmlns:a16="http://schemas.microsoft.com/office/drawing/2014/main" id="{3F0070C0-51A9-4E67-8086-A3AD58A30D87}"/>
              </a:ext>
            </a:extLst>
          </p:cNvPr>
          <p:cNvSpPr>
            <a:spLocks noGrp="1"/>
          </p:cNvSpPr>
          <p:nvPr>
            <p:ph type="body" sz="quarter" idx="13" hasCustomPrompt="1"/>
          </p:nvPr>
        </p:nvSpPr>
        <p:spPr>
          <a:xfrm>
            <a:off x="287338" y="414744"/>
            <a:ext cx="8272462" cy="517697"/>
          </a:xfrm>
        </p:spPr>
        <p:txBody>
          <a:bodyPr>
            <a:normAutofit/>
          </a:bodyPr>
          <a:lstStyle>
            <a:lvl1pPr marL="0" indent="0">
              <a:buNone/>
              <a:defRPr sz="2500" b="1">
                <a:solidFill>
                  <a:schemeClr val="accent3"/>
                </a:solidFill>
                <a:latin typeface="+mj-lt"/>
              </a:defRPr>
            </a:lvl1pPr>
          </a:lstStyle>
          <a:p>
            <a:pPr lvl="0"/>
            <a:r>
              <a:rPr lang="en-US" dirty="0"/>
              <a:t>Table Slide</a:t>
            </a:r>
          </a:p>
        </p:txBody>
      </p:sp>
      <p:sp>
        <p:nvSpPr>
          <p:cNvPr id="13" name="Text Placeholder 9">
            <a:extLst>
              <a:ext uri="{FF2B5EF4-FFF2-40B4-BE49-F238E27FC236}">
                <a16:creationId xmlns:a16="http://schemas.microsoft.com/office/drawing/2014/main" id="{4C6FE875-2C97-4CF7-B80D-C32787AEEC86}"/>
              </a:ext>
            </a:extLst>
          </p:cNvPr>
          <p:cNvSpPr>
            <a:spLocks noGrp="1"/>
          </p:cNvSpPr>
          <p:nvPr>
            <p:ph type="body" sz="quarter" idx="27" hasCustomPrompt="1"/>
          </p:nvPr>
        </p:nvSpPr>
        <p:spPr>
          <a:xfrm>
            <a:off x="297541" y="997811"/>
            <a:ext cx="8752271" cy="36512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Optional text</a:t>
            </a:r>
          </a:p>
          <a:p>
            <a:pPr lvl="0"/>
            <a:endParaRPr lang="en-US" dirty="0"/>
          </a:p>
        </p:txBody>
      </p:sp>
    </p:spTree>
    <p:extLst>
      <p:ext uri="{BB962C8B-B14F-4D97-AF65-F5344CB8AC3E}">
        <p14:creationId xmlns:p14="http://schemas.microsoft.com/office/powerpoint/2010/main" val="2225680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ontent Slide 03">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3" y="0"/>
            <a:ext cx="11925668" cy="6858000"/>
          </a:xfrm>
          <a:prstGeom prst="rect">
            <a:avLst/>
          </a:prstGeom>
          <a:solidFill>
            <a:schemeClr val="accent3">
              <a:lumMod val="50000"/>
            </a:schemeClr>
          </a:solidFill>
        </p:spPr>
      </p:pic>
      <p:sp>
        <p:nvSpPr>
          <p:cNvPr id="8" name="Shape 11"/>
          <p:cNvSpPr>
            <a:spLocks noGrp="1"/>
          </p:cNvSpPr>
          <p:nvPr>
            <p:ph type="sldNum" sz="quarter" idx="2"/>
          </p:nvPr>
        </p:nvSpPr>
        <p:spPr>
          <a:xfrm>
            <a:off x="11504261" y="6408285"/>
            <a:ext cx="431417" cy="208856"/>
          </a:xfrm>
          <a:prstGeom prst="rect">
            <a:avLst/>
          </a:prstGeom>
        </p:spPr>
        <p:txBody>
          <a:bodyPr anchor="ctr"/>
          <a:lstStyle>
            <a:lvl1pPr algn="r">
              <a:defRPr sz="675">
                <a:latin typeface="UNFPA-Text" charset="0"/>
                <a:ea typeface="UNFPA-Text" charset="0"/>
                <a:cs typeface="UNFPA-Text" charset="0"/>
              </a:defRPr>
            </a:lvl1pPr>
          </a:lstStyle>
          <a:p>
            <a:fld id="{86CB4B4D-7CA3-9044-876B-883B54F8677D}" type="slidenum">
              <a:rPr lang="en-US" smtClean="0"/>
              <a:pPr/>
              <a:t>‹#›</a:t>
            </a:fld>
            <a:endParaRPr lang="en-US" dirty="0"/>
          </a:p>
        </p:txBody>
      </p:sp>
      <p:sp>
        <p:nvSpPr>
          <p:cNvPr id="7" name="Shape 190"/>
          <p:cNvSpPr>
            <a:spLocks noGrp="1"/>
          </p:cNvSpPr>
          <p:nvPr>
            <p:ph type="title" hasCustomPrompt="1"/>
          </p:nvPr>
        </p:nvSpPr>
        <p:spPr>
          <a:xfrm>
            <a:off x="6146047" y="829481"/>
            <a:ext cx="3997300" cy="509665"/>
          </a:xfrm>
          <a:prstGeom prst="rect">
            <a:avLst/>
          </a:prstGeom>
        </p:spPr>
        <p:txBody>
          <a:bodyPr anchor="ctr"/>
          <a:lstStyle>
            <a:lvl1pPr algn="l">
              <a:lnSpc>
                <a:spcPct val="100000"/>
              </a:lnSpc>
              <a:defRPr sz="3975" b="1" i="0" spc="-126" baseline="8928">
                <a:solidFill>
                  <a:schemeClr val="tx1">
                    <a:lumMod val="85000"/>
                    <a:lumOff val="15000"/>
                  </a:schemeClr>
                </a:solidFill>
                <a:latin typeface="UNFPA-Bold" charset="0"/>
                <a:ea typeface="UNFPA-Bold" charset="0"/>
                <a:cs typeface="UNFPA-Bold" charset="0"/>
              </a:defRPr>
            </a:lvl1pPr>
          </a:lstStyle>
          <a:p>
            <a:r>
              <a:rPr lang="en-GB" dirty="0"/>
              <a:t>Lorem Ipsum</a:t>
            </a:r>
            <a:endParaRPr dirty="0"/>
          </a:p>
        </p:txBody>
      </p:sp>
      <p:sp>
        <p:nvSpPr>
          <p:cNvPr id="11" name="Shape 191"/>
          <p:cNvSpPr>
            <a:spLocks noGrp="1"/>
          </p:cNvSpPr>
          <p:nvPr>
            <p:ph type="body" sz="quarter" idx="1" hasCustomPrompt="1"/>
          </p:nvPr>
        </p:nvSpPr>
        <p:spPr>
          <a:xfrm>
            <a:off x="6146044" y="1678900"/>
            <a:ext cx="5215880" cy="4502800"/>
          </a:xfrm>
          <a:prstGeom prst="rect">
            <a:avLst/>
          </a:prstGeom>
        </p:spPr>
        <p:txBody>
          <a:bodyPr anchor="t"/>
          <a:lstStyle>
            <a:lvl1pPr>
              <a:defRPr sz="1200">
                <a:solidFill>
                  <a:schemeClr val="bg1">
                    <a:lumMod val="50000"/>
                  </a:schemeClr>
                </a:solidFill>
                <a:latin typeface="UNFPA-Text" charset="0"/>
                <a:ea typeface="UNFPA-Text" charset="0"/>
                <a:cs typeface="UNFPA-Text" charset="0"/>
              </a:defRPr>
            </a:lvl1pPr>
            <a:lvl2pPr>
              <a:defRPr>
                <a:latin typeface="UNFPA-Text" charset="0"/>
                <a:ea typeface="UNFPA-Text" charset="0"/>
                <a:cs typeface="UNFPA-Text" charset="0"/>
              </a:defRPr>
            </a:lvl2pPr>
            <a:lvl3pPr>
              <a:defRPr>
                <a:latin typeface="UNFPA-Text" charset="0"/>
                <a:ea typeface="UNFPA-Text" charset="0"/>
                <a:cs typeface="UNFPA-Text" charset="0"/>
              </a:defRPr>
            </a:lvl3pPr>
            <a:lvl4pPr>
              <a:defRPr>
                <a:latin typeface="UNFPA-Text" charset="0"/>
                <a:ea typeface="UNFPA-Text" charset="0"/>
                <a:cs typeface="UNFPA-Text" charset="0"/>
              </a:defRPr>
            </a:lvl4pPr>
            <a:lvl5pPr>
              <a:defRPr>
                <a:latin typeface="UNFPA-Text" charset="0"/>
                <a:ea typeface="UNFPA-Text" charset="0"/>
                <a:cs typeface="UNFPA-Text" charset="0"/>
              </a:defRPr>
            </a:lvl5pPr>
          </a:lstStyle>
          <a:p>
            <a:pPr lvl="0"/>
            <a:r>
              <a:rPr lang="en-GB" dirty="0"/>
              <a:t>Text here</a:t>
            </a:r>
            <a:endParaRPr dirty="0"/>
          </a:p>
        </p:txBody>
      </p:sp>
    </p:spTree>
    <p:extLst>
      <p:ext uri="{BB962C8B-B14F-4D97-AF65-F5344CB8AC3E}">
        <p14:creationId xmlns:p14="http://schemas.microsoft.com/office/powerpoint/2010/main" val="2634468987"/>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hoto w Small Chart">
    <p:spTree>
      <p:nvGrpSpPr>
        <p:cNvPr id="1" name=""/>
        <p:cNvGrpSpPr/>
        <p:nvPr/>
      </p:nvGrpSpPr>
      <p:grpSpPr>
        <a:xfrm>
          <a:off x="0" y="0"/>
          <a:ext cx="0" cy="0"/>
          <a:chOff x="0" y="0"/>
          <a:chExt cx="0" cy="0"/>
        </a:xfrm>
      </p:grpSpPr>
      <p:sp>
        <p:nvSpPr>
          <p:cNvPr id="39" name="Footer Placeholder 2">
            <a:extLst>
              <a:ext uri="{FF2B5EF4-FFF2-40B4-BE49-F238E27FC236}">
                <a16:creationId xmlns:a16="http://schemas.microsoft.com/office/drawing/2014/main" id="{E4C9BE41-3655-4118-9733-35B51C78D797}"/>
              </a:ext>
            </a:extLst>
          </p:cNvPr>
          <p:cNvSpPr>
            <a:spLocks noGrp="1"/>
          </p:cNvSpPr>
          <p:nvPr>
            <p:ph type="ftr" sz="quarter" idx="11"/>
          </p:nvPr>
        </p:nvSpPr>
        <p:spPr>
          <a:xfrm>
            <a:off x="287338" y="6492875"/>
            <a:ext cx="4114800" cy="365125"/>
          </a:xfrm>
        </p:spPr>
        <p:txBody>
          <a:bodyPr/>
          <a:lstStyle>
            <a:lvl1pPr algn="l">
              <a:defRPr sz="600"/>
            </a:lvl1pPr>
          </a:lstStyle>
          <a:p>
            <a:r>
              <a:rPr lang="en-US"/>
              <a:t>Optional Footer</a:t>
            </a:r>
          </a:p>
        </p:txBody>
      </p:sp>
      <p:sp>
        <p:nvSpPr>
          <p:cNvPr id="40" name="Slide Number Placeholder 5">
            <a:extLst>
              <a:ext uri="{FF2B5EF4-FFF2-40B4-BE49-F238E27FC236}">
                <a16:creationId xmlns:a16="http://schemas.microsoft.com/office/drawing/2014/main" id="{5B279C6D-6873-4433-8ABB-9CA67E024E68}"/>
              </a:ext>
            </a:extLst>
          </p:cNvPr>
          <p:cNvSpPr>
            <a:spLocks noGrp="1"/>
          </p:cNvSpPr>
          <p:nvPr>
            <p:ph type="sldNum" sz="quarter" idx="12"/>
          </p:nvPr>
        </p:nvSpPr>
        <p:spPr>
          <a:xfrm>
            <a:off x="11483268" y="6578049"/>
            <a:ext cx="638580" cy="365125"/>
          </a:xfrm>
        </p:spPr>
        <p:txBody>
          <a:bodyPr/>
          <a:lstStyle>
            <a:lvl1pPr>
              <a:defRPr sz="800"/>
            </a:lvl1pPr>
          </a:lstStyle>
          <a:p>
            <a:fld id="{F8D8F439-3AF0-4C94-A7D8-B9F4F34FC7DA}" type="slidenum">
              <a:rPr lang="en-US" smtClean="0"/>
              <a:pPr/>
              <a:t>‹#›</a:t>
            </a:fld>
            <a:endParaRPr lang="en-US" dirty="0"/>
          </a:p>
        </p:txBody>
      </p:sp>
      <p:sp>
        <p:nvSpPr>
          <p:cNvPr id="3" name="Picture Placeholder 2">
            <a:extLst>
              <a:ext uri="{FF2B5EF4-FFF2-40B4-BE49-F238E27FC236}">
                <a16:creationId xmlns:a16="http://schemas.microsoft.com/office/drawing/2014/main" id="{5D8E813D-D75D-4073-A0A4-1F5B96C9167A}"/>
              </a:ext>
            </a:extLst>
          </p:cNvPr>
          <p:cNvSpPr>
            <a:spLocks noGrp="1"/>
          </p:cNvSpPr>
          <p:nvPr>
            <p:ph type="pic" sz="quarter" idx="28"/>
          </p:nvPr>
        </p:nvSpPr>
        <p:spPr>
          <a:xfrm>
            <a:off x="296864" y="1741714"/>
            <a:ext cx="6249080" cy="4393974"/>
          </a:xfrm>
        </p:spPr>
        <p:txBody>
          <a:bodyPr/>
          <a:lstStyle/>
          <a:p>
            <a:endParaRPr lang="en-US"/>
          </a:p>
        </p:txBody>
      </p:sp>
      <p:sp>
        <p:nvSpPr>
          <p:cNvPr id="8" name="Rectangle 7">
            <a:extLst>
              <a:ext uri="{FF2B5EF4-FFF2-40B4-BE49-F238E27FC236}">
                <a16:creationId xmlns:a16="http://schemas.microsoft.com/office/drawing/2014/main" id="{D48E7025-83FA-4387-A54C-338795F382AD}"/>
              </a:ext>
            </a:extLst>
          </p:cNvPr>
          <p:cNvSpPr/>
          <p:nvPr userDrawn="1"/>
        </p:nvSpPr>
        <p:spPr>
          <a:xfrm>
            <a:off x="9536778" y="132654"/>
            <a:ext cx="2655223" cy="10237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4558E6BD-52B7-446C-826F-39BE0E5EC18E}"/>
              </a:ext>
            </a:extLst>
          </p:cNvPr>
          <p:cNvGrpSpPr/>
          <p:nvPr userDrawn="1"/>
        </p:nvGrpSpPr>
        <p:grpSpPr>
          <a:xfrm>
            <a:off x="9730544" y="175235"/>
            <a:ext cx="365884" cy="343119"/>
            <a:chOff x="9164769" y="291588"/>
            <a:chExt cx="365884" cy="343119"/>
          </a:xfrm>
        </p:grpSpPr>
        <p:sp>
          <p:nvSpPr>
            <p:cNvPr id="11" name="Oval 10">
              <a:extLst>
                <a:ext uri="{FF2B5EF4-FFF2-40B4-BE49-F238E27FC236}">
                  <a16:creationId xmlns:a16="http://schemas.microsoft.com/office/drawing/2014/main" id="{0E4DF665-C42B-4268-BEB9-EC51D8B69B95}"/>
                </a:ext>
              </a:extLst>
            </p:cNvPr>
            <p:cNvSpPr/>
            <p:nvPr userDrawn="1"/>
          </p:nvSpPr>
          <p:spPr>
            <a:xfrm>
              <a:off x="9164769" y="291807"/>
              <a:ext cx="342900" cy="34290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C58FA8C-4806-4255-8A2F-A07498DD118B}"/>
                </a:ext>
              </a:extLst>
            </p:cNvPr>
            <p:cNvSpPr txBox="1"/>
            <p:nvPr userDrawn="1"/>
          </p:nvSpPr>
          <p:spPr>
            <a:xfrm>
              <a:off x="9187753" y="291588"/>
              <a:ext cx="342900" cy="338554"/>
            </a:xfrm>
            <a:prstGeom prst="rect">
              <a:avLst/>
            </a:prstGeom>
            <a:noFill/>
          </p:spPr>
          <p:txBody>
            <a:bodyPr wrap="square" rtlCol="0">
              <a:spAutoFit/>
            </a:bodyPr>
            <a:lstStyle/>
            <a:p>
              <a:r>
                <a:rPr lang="en-US" sz="1600" b="1" dirty="0">
                  <a:solidFill>
                    <a:schemeClr val="bg1"/>
                  </a:solidFill>
                  <a:latin typeface="+mj-lt"/>
                </a:rPr>
                <a:t>3</a:t>
              </a:r>
            </a:p>
          </p:txBody>
        </p:sp>
      </p:grpSp>
      <p:sp>
        <p:nvSpPr>
          <p:cNvPr id="13" name="Text Placeholder 2">
            <a:extLst>
              <a:ext uri="{FF2B5EF4-FFF2-40B4-BE49-F238E27FC236}">
                <a16:creationId xmlns:a16="http://schemas.microsoft.com/office/drawing/2014/main" id="{A6819A58-A6A2-4E8D-A0AB-67AAB7F2F5EA}"/>
              </a:ext>
            </a:extLst>
          </p:cNvPr>
          <p:cNvSpPr>
            <a:spLocks noGrp="1"/>
          </p:cNvSpPr>
          <p:nvPr>
            <p:ph type="body" sz="quarter" idx="29" hasCustomPrompt="1"/>
          </p:nvPr>
        </p:nvSpPr>
        <p:spPr>
          <a:xfrm>
            <a:off x="9613622" y="590327"/>
            <a:ext cx="2524125" cy="351912"/>
          </a:xfrm>
        </p:spPr>
        <p:txBody>
          <a:bodyPr>
            <a:normAutofit/>
          </a:bodyPr>
          <a:lstStyle>
            <a:lvl1pPr marL="0" indent="0">
              <a:buNone/>
              <a:defRPr sz="1600" b="0">
                <a:latin typeface="+mj-lt"/>
              </a:defRPr>
            </a:lvl1pPr>
          </a:lstStyle>
          <a:p>
            <a:pPr lvl="0"/>
            <a:r>
              <a:rPr lang="en-US" dirty="0"/>
              <a:t>Marketing Campaign:</a:t>
            </a:r>
          </a:p>
        </p:txBody>
      </p:sp>
      <p:sp>
        <p:nvSpPr>
          <p:cNvPr id="15" name="Text Placeholder 2">
            <a:extLst>
              <a:ext uri="{FF2B5EF4-FFF2-40B4-BE49-F238E27FC236}">
                <a16:creationId xmlns:a16="http://schemas.microsoft.com/office/drawing/2014/main" id="{9C92DEBF-290C-480C-8E60-304FABCED2DC}"/>
              </a:ext>
            </a:extLst>
          </p:cNvPr>
          <p:cNvSpPr>
            <a:spLocks noGrp="1"/>
          </p:cNvSpPr>
          <p:nvPr>
            <p:ph type="body" sz="quarter" idx="26" hasCustomPrompt="1"/>
          </p:nvPr>
        </p:nvSpPr>
        <p:spPr>
          <a:xfrm>
            <a:off x="9592489" y="844709"/>
            <a:ext cx="2600969" cy="351912"/>
          </a:xfrm>
        </p:spPr>
        <p:txBody>
          <a:bodyPr>
            <a:normAutofit/>
          </a:bodyPr>
          <a:lstStyle>
            <a:lvl1pPr marL="0" indent="0">
              <a:buNone/>
              <a:defRPr sz="1600" b="1">
                <a:latin typeface="+mj-lt"/>
              </a:defRPr>
            </a:lvl1pPr>
          </a:lstStyle>
          <a:p>
            <a:pPr lvl="0"/>
            <a:r>
              <a:rPr lang="en-US" dirty="0"/>
              <a:t>Insights &amp; Strategic Idea</a:t>
            </a:r>
          </a:p>
        </p:txBody>
      </p:sp>
      <p:sp>
        <p:nvSpPr>
          <p:cNvPr id="16" name="Text Placeholder 7">
            <a:extLst>
              <a:ext uri="{FF2B5EF4-FFF2-40B4-BE49-F238E27FC236}">
                <a16:creationId xmlns:a16="http://schemas.microsoft.com/office/drawing/2014/main" id="{41F3250B-487B-465E-98A2-EC8462C16C5A}"/>
              </a:ext>
            </a:extLst>
          </p:cNvPr>
          <p:cNvSpPr>
            <a:spLocks noGrp="1"/>
          </p:cNvSpPr>
          <p:nvPr>
            <p:ph type="body" sz="quarter" idx="13" hasCustomPrompt="1"/>
          </p:nvPr>
        </p:nvSpPr>
        <p:spPr>
          <a:xfrm>
            <a:off x="287338" y="414744"/>
            <a:ext cx="8272462" cy="517697"/>
          </a:xfrm>
        </p:spPr>
        <p:txBody>
          <a:bodyPr>
            <a:normAutofit/>
          </a:bodyPr>
          <a:lstStyle>
            <a:lvl1pPr marL="0" indent="0">
              <a:buNone/>
              <a:defRPr sz="2500" b="1">
                <a:solidFill>
                  <a:schemeClr val="accent3"/>
                </a:solidFill>
                <a:latin typeface="+mj-lt"/>
              </a:defRPr>
            </a:lvl1pPr>
          </a:lstStyle>
          <a:p>
            <a:pPr lvl="0"/>
            <a:r>
              <a:rPr lang="en-US" dirty="0"/>
              <a:t>Table Slide</a:t>
            </a:r>
          </a:p>
        </p:txBody>
      </p:sp>
      <p:sp>
        <p:nvSpPr>
          <p:cNvPr id="17" name="Text Placeholder 9">
            <a:extLst>
              <a:ext uri="{FF2B5EF4-FFF2-40B4-BE49-F238E27FC236}">
                <a16:creationId xmlns:a16="http://schemas.microsoft.com/office/drawing/2014/main" id="{A3E57EB2-6855-41AC-8DFE-5C18457D5333}"/>
              </a:ext>
            </a:extLst>
          </p:cNvPr>
          <p:cNvSpPr>
            <a:spLocks noGrp="1"/>
          </p:cNvSpPr>
          <p:nvPr>
            <p:ph type="body" sz="quarter" idx="27" hasCustomPrompt="1"/>
          </p:nvPr>
        </p:nvSpPr>
        <p:spPr>
          <a:xfrm>
            <a:off x="297541" y="997811"/>
            <a:ext cx="8752271" cy="36512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Optional text</a:t>
            </a:r>
          </a:p>
          <a:p>
            <a:pPr lvl="0"/>
            <a:endParaRPr lang="en-US" dirty="0"/>
          </a:p>
        </p:txBody>
      </p:sp>
    </p:spTree>
    <p:extLst>
      <p:ext uri="{BB962C8B-B14F-4D97-AF65-F5344CB8AC3E}">
        <p14:creationId xmlns:p14="http://schemas.microsoft.com/office/powerpoint/2010/main" val="4884633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Photo w Small Chart-nokey">
    <p:spTree>
      <p:nvGrpSpPr>
        <p:cNvPr id="1" name=""/>
        <p:cNvGrpSpPr/>
        <p:nvPr/>
      </p:nvGrpSpPr>
      <p:grpSpPr>
        <a:xfrm>
          <a:off x="0" y="0"/>
          <a:ext cx="0" cy="0"/>
          <a:chOff x="0" y="0"/>
          <a:chExt cx="0" cy="0"/>
        </a:xfrm>
      </p:grpSpPr>
      <p:sp>
        <p:nvSpPr>
          <p:cNvPr id="39" name="Footer Placeholder 2">
            <a:extLst>
              <a:ext uri="{FF2B5EF4-FFF2-40B4-BE49-F238E27FC236}">
                <a16:creationId xmlns:a16="http://schemas.microsoft.com/office/drawing/2014/main" id="{E4C9BE41-3655-4118-9733-35B51C78D797}"/>
              </a:ext>
            </a:extLst>
          </p:cNvPr>
          <p:cNvSpPr>
            <a:spLocks noGrp="1"/>
          </p:cNvSpPr>
          <p:nvPr>
            <p:ph type="ftr" sz="quarter" idx="11"/>
          </p:nvPr>
        </p:nvSpPr>
        <p:spPr>
          <a:xfrm>
            <a:off x="287338" y="6492875"/>
            <a:ext cx="4114800" cy="365125"/>
          </a:xfrm>
        </p:spPr>
        <p:txBody>
          <a:bodyPr/>
          <a:lstStyle>
            <a:lvl1pPr algn="l">
              <a:defRPr sz="600"/>
            </a:lvl1pPr>
          </a:lstStyle>
          <a:p>
            <a:r>
              <a:rPr lang="en-US"/>
              <a:t>Optional Footer</a:t>
            </a:r>
          </a:p>
        </p:txBody>
      </p:sp>
      <p:sp>
        <p:nvSpPr>
          <p:cNvPr id="40" name="Slide Number Placeholder 5">
            <a:extLst>
              <a:ext uri="{FF2B5EF4-FFF2-40B4-BE49-F238E27FC236}">
                <a16:creationId xmlns:a16="http://schemas.microsoft.com/office/drawing/2014/main" id="{5B279C6D-6873-4433-8ABB-9CA67E024E68}"/>
              </a:ext>
            </a:extLst>
          </p:cNvPr>
          <p:cNvSpPr>
            <a:spLocks noGrp="1"/>
          </p:cNvSpPr>
          <p:nvPr>
            <p:ph type="sldNum" sz="quarter" idx="12"/>
          </p:nvPr>
        </p:nvSpPr>
        <p:spPr>
          <a:xfrm>
            <a:off x="11483268" y="6578049"/>
            <a:ext cx="638580" cy="365125"/>
          </a:xfrm>
        </p:spPr>
        <p:txBody>
          <a:bodyPr/>
          <a:lstStyle>
            <a:lvl1pPr>
              <a:defRPr sz="800"/>
            </a:lvl1pPr>
          </a:lstStyle>
          <a:p>
            <a:fld id="{F8D8F439-3AF0-4C94-A7D8-B9F4F34FC7DA}" type="slidenum">
              <a:rPr lang="en-US" smtClean="0"/>
              <a:pPr/>
              <a:t>‹#›</a:t>
            </a:fld>
            <a:endParaRPr lang="en-US" dirty="0"/>
          </a:p>
        </p:txBody>
      </p:sp>
      <p:sp>
        <p:nvSpPr>
          <p:cNvPr id="15" name="Picture Placeholder 2">
            <a:extLst>
              <a:ext uri="{FF2B5EF4-FFF2-40B4-BE49-F238E27FC236}">
                <a16:creationId xmlns:a16="http://schemas.microsoft.com/office/drawing/2014/main" id="{7F4BC6B3-72AC-4957-BBF3-9C2D16327586}"/>
              </a:ext>
            </a:extLst>
          </p:cNvPr>
          <p:cNvSpPr>
            <a:spLocks noGrp="1"/>
          </p:cNvSpPr>
          <p:nvPr>
            <p:ph type="pic" sz="quarter" idx="28"/>
          </p:nvPr>
        </p:nvSpPr>
        <p:spPr>
          <a:xfrm>
            <a:off x="296864" y="1741714"/>
            <a:ext cx="6249080" cy="4393974"/>
          </a:xfrm>
        </p:spPr>
        <p:txBody>
          <a:bodyPr/>
          <a:lstStyle/>
          <a:p>
            <a:endParaRPr lang="en-US"/>
          </a:p>
        </p:txBody>
      </p:sp>
      <p:sp>
        <p:nvSpPr>
          <p:cNvPr id="16" name="Text Placeholder 7">
            <a:extLst>
              <a:ext uri="{FF2B5EF4-FFF2-40B4-BE49-F238E27FC236}">
                <a16:creationId xmlns:a16="http://schemas.microsoft.com/office/drawing/2014/main" id="{4428A530-6DBC-4C91-BD41-0B9201C33975}"/>
              </a:ext>
            </a:extLst>
          </p:cNvPr>
          <p:cNvSpPr>
            <a:spLocks noGrp="1"/>
          </p:cNvSpPr>
          <p:nvPr>
            <p:ph type="body" sz="quarter" idx="13" hasCustomPrompt="1"/>
          </p:nvPr>
        </p:nvSpPr>
        <p:spPr>
          <a:xfrm>
            <a:off x="287338" y="414744"/>
            <a:ext cx="8272462" cy="517697"/>
          </a:xfrm>
        </p:spPr>
        <p:txBody>
          <a:bodyPr>
            <a:normAutofit/>
          </a:bodyPr>
          <a:lstStyle>
            <a:lvl1pPr marL="0" indent="0">
              <a:buNone/>
              <a:defRPr sz="2500" b="1">
                <a:solidFill>
                  <a:schemeClr val="accent3"/>
                </a:solidFill>
                <a:latin typeface="+mj-lt"/>
              </a:defRPr>
            </a:lvl1pPr>
          </a:lstStyle>
          <a:p>
            <a:pPr lvl="0"/>
            <a:r>
              <a:rPr lang="en-US" dirty="0"/>
              <a:t>Table Slide</a:t>
            </a:r>
          </a:p>
        </p:txBody>
      </p:sp>
      <p:sp>
        <p:nvSpPr>
          <p:cNvPr id="17" name="Text Placeholder 9">
            <a:extLst>
              <a:ext uri="{FF2B5EF4-FFF2-40B4-BE49-F238E27FC236}">
                <a16:creationId xmlns:a16="http://schemas.microsoft.com/office/drawing/2014/main" id="{1F631944-E0C7-48A0-968D-A399A8B2E04B}"/>
              </a:ext>
            </a:extLst>
          </p:cNvPr>
          <p:cNvSpPr>
            <a:spLocks noGrp="1"/>
          </p:cNvSpPr>
          <p:nvPr>
            <p:ph type="body" sz="quarter" idx="27" hasCustomPrompt="1"/>
          </p:nvPr>
        </p:nvSpPr>
        <p:spPr>
          <a:xfrm>
            <a:off x="297541" y="997811"/>
            <a:ext cx="8752271" cy="36512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Optional text</a:t>
            </a:r>
          </a:p>
        </p:txBody>
      </p:sp>
    </p:spTree>
    <p:extLst>
      <p:ext uri="{BB962C8B-B14F-4D97-AF65-F5344CB8AC3E}">
        <p14:creationId xmlns:p14="http://schemas.microsoft.com/office/powerpoint/2010/main" val="26431372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mple Headers with Bullets">
    <p:spTree>
      <p:nvGrpSpPr>
        <p:cNvPr id="1" name=""/>
        <p:cNvGrpSpPr/>
        <p:nvPr/>
      </p:nvGrpSpPr>
      <p:grpSpPr>
        <a:xfrm>
          <a:off x="0" y="0"/>
          <a:ext cx="0" cy="0"/>
          <a:chOff x="0" y="0"/>
          <a:chExt cx="0" cy="0"/>
        </a:xfrm>
      </p:grpSpPr>
      <p:sp>
        <p:nvSpPr>
          <p:cNvPr id="10" name="Text Placeholder 7">
            <a:extLst>
              <a:ext uri="{FF2B5EF4-FFF2-40B4-BE49-F238E27FC236}">
                <a16:creationId xmlns:a16="http://schemas.microsoft.com/office/drawing/2014/main" id="{E49FD2EA-F37C-4EFC-8597-3D2D9E31BE85}"/>
              </a:ext>
            </a:extLst>
          </p:cNvPr>
          <p:cNvSpPr>
            <a:spLocks noGrp="1"/>
          </p:cNvSpPr>
          <p:nvPr>
            <p:ph type="body" sz="quarter" idx="13" hasCustomPrompt="1"/>
          </p:nvPr>
        </p:nvSpPr>
        <p:spPr>
          <a:xfrm>
            <a:off x="287338" y="331478"/>
            <a:ext cx="8272462" cy="517697"/>
          </a:xfrm>
        </p:spPr>
        <p:txBody>
          <a:bodyPr>
            <a:normAutofit/>
          </a:bodyPr>
          <a:lstStyle>
            <a:lvl1pPr marL="0" indent="0">
              <a:buNone/>
              <a:defRPr sz="2500" b="1">
                <a:solidFill>
                  <a:schemeClr val="accent3"/>
                </a:solidFill>
                <a:latin typeface="+mj-lt"/>
              </a:defRPr>
            </a:lvl1pPr>
          </a:lstStyle>
          <a:p>
            <a:pPr lvl="0"/>
            <a:r>
              <a:rPr lang="en-US" dirty="0"/>
              <a:t>Title Here</a:t>
            </a:r>
          </a:p>
        </p:txBody>
      </p:sp>
      <p:sp>
        <p:nvSpPr>
          <p:cNvPr id="31" name="Text Placeholder 9">
            <a:extLst>
              <a:ext uri="{FF2B5EF4-FFF2-40B4-BE49-F238E27FC236}">
                <a16:creationId xmlns:a16="http://schemas.microsoft.com/office/drawing/2014/main" id="{061743F2-141F-4082-9C6B-5D9AFFA5C98C}"/>
              </a:ext>
            </a:extLst>
          </p:cNvPr>
          <p:cNvSpPr>
            <a:spLocks noGrp="1"/>
          </p:cNvSpPr>
          <p:nvPr>
            <p:ph type="body" sz="quarter" idx="27" hasCustomPrompt="1"/>
          </p:nvPr>
        </p:nvSpPr>
        <p:spPr>
          <a:xfrm>
            <a:off x="287338" y="1226640"/>
            <a:ext cx="8752271" cy="36512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a:solidFill>
                  <a:schemeClr val="accent5"/>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Header here</a:t>
            </a:r>
          </a:p>
          <a:p>
            <a:pPr lvl="0"/>
            <a:endParaRPr lang="en-US" dirty="0"/>
          </a:p>
        </p:txBody>
      </p:sp>
      <p:sp>
        <p:nvSpPr>
          <p:cNvPr id="39" name="Footer Placeholder 2">
            <a:extLst>
              <a:ext uri="{FF2B5EF4-FFF2-40B4-BE49-F238E27FC236}">
                <a16:creationId xmlns:a16="http://schemas.microsoft.com/office/drawing/2014/main" id="{E4C9BE41-3655-4118-9733-35B51C78D797}"/>
              </a:ext>
            </a:extLst>
          </p:cNvPr>
          <p:cNvSpPr>
            <a:spLocks noGrp="1"/>
          </p:cNvSpPr>
          <p:nvPr>
            <p:ph type="ftr" sz="quarter" idx="11"/>
          </p:nvPr>
        </p:nvSpPr>
        <p:spPr>
          <a:xfrm>
            <a:off x="287338" y="6492875"/>
            <a:ext cx="4114800" cy="365125"/>
          </a:xfrm>
        </p:spPr>
        <p:txBody>
          <a:bodyPr/>
          <a:lstStyle>
            <a:lvl1pPr algn="l">
              <a:defRPr sz="600"/>
            </a:lvl1pPr>
          </a:lstStyle>
          <a:p>
            <a:r>
              <a:rPr lang="en-US"/>
              <a:t>Optional Footer</a:t>
            </a:r>
          </a:p>
        </p:txBody>
      </p:sp>
      <p:sp>
        <p:nvSpPr>
          <p:cNvPr id="40" name="Slide Number Placeholder 5">
            <a:extLst>
              <a:ext uri="{FF2B5EF4-FFF2-40B4-BE49-F238E27FC236}">
                <a16:creationId xmlns:a16="http://schemas.microsoft.com/office/drawing/2014/main" id="{5B279C6D-6873-4433-8ABB-9CA67E024E68}"/>
              </a:ext>
            </a:extLst>
          </p:cNvPr>
          <p:cNvSpPr>
            <a:spLocks noGrp="1"/>
          </p:cNvSpPr>
          <p:nvPr>
            <p:ph type="sldNum" sz="quarter" idx="12"/>
          </p:nvPr>
        </p:nvSpPr>
        <p:spPr>
          <a:xfrm>
            <a:off x="11483268" y="6578049"/>
            <a:ext cx="638580" cy="365125"/>
          </a:xfrm>
        </p:spPr>
        <p:txBody>
          <a:bodyPr/>
          <a:lstStyle>
            <a:lvl1pPr>
              <a:defRPr sz="800"/>
            </a:lvl1pPr>
          </a:lstStyle>
          <a:p>
            <a:fld id="{F8D8F439-3AF0-4C94-A7D8-B9F4F34FC7DA}" type="slidenum">
              <a:rPr lang="en-US" smtClean="0"/>
              <a:pPr/>
              <a:t>‹#›</a:t>
            </a:fld>
            <a:endParaRPr lang="en-US" dirty="0"/>
          </a:p>
        </p:txBody>
      </p:sp>
      <p:sp>
        <p:nvSpPr>
          <p:cNvPr id="6" name="Content Placeholder 2">
            <a:extLst>
              <a:ext uri="{FF2B5EF4-FFF2-40B4-BE49-F238E27FC236}">
                <a16:creationId xmlns:a16="http://schemas.microsoft.com/office/drawing/2014/main" id="{31CF1CC4-D99B-46D9-BA64-4FC8F2D9A0E5}"/>
              </a:ext>
            </a:extLst>
          </p:cNvPr>
          <p:cNvSpPr>
            <a:spLocks noGrp="1"/>
          </p:cNvSpPr>
          <p:nvPr>
            <p:ph idx="1" hasCustomPrompt="1"/>
          </p:nvPr>
        </p:nvSpPr>
        <p:spPr>
          <a:xfrm>
            <a:off x="296358" y="1826379"/>
            <a:ext cx="11506200" cy="365125"/>
          </a:xfrm>
        </p:spPr>
        <p:txBody>
          <a:bodyPr>
            <a:normAutofit/>
          </a:bodyPr>
          <a:lstStyle>
            <a:lvl1pPr marL="457200" indent="-457200">
              <a:buFont typeface="Arial" panose="020B0604020202020204" pitchFamily="34" charset="0"/>
              <a:buChar char="•"/>
              <a:defRPr sz="1100"/>
            </a:lvl1pPr>
          </a:lstStyle>
          <a:p>
            <a:r>
              <a:rPr lang="en-US" dirty="0"/>
              <a:t>Bullets</a:t>
            </a:r>
          </a:p>
        </p:txBody>
      </p:sp>
      <p:sp>
        <p:nvSpPr>
          <p:cNvPr id="8" name="Text Placeholder 9">
            <a:extLst>
              <a:ext uri="{FF2B5EF4-FFF2-40B4-BE49-F238E27FC236}">
                <a16:creationId xmlns:a16="http://schemas.microsoft.com/office/drawing/2014/main" id="{AAF1AA3D-E2FC-4B39-A047-4689DD62BE0B}"/>
              </a:ext>
            </a:extLst>
          </p:cNvPr>
          <p:cNvSpPr>
            <a:spLocks noGrp="1"/>
          </p:cNvSpPr>
          <p:nvPr>
            <p:ph type="body" sz="quarter" idx="28" hasCustomPrompt="1"/>
          </p:nvPr>
        </p:nvSpPr>
        <p:spPr>
          <a:xfrm>
            <a:off x="296358" y="3033734"/>
            <a:ext cx="8752271" cy="36512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a:solidFill>
                  <a:schemeClr val="accent5"/>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Header here</a:t>
            </a:r>
          </a:p>
          <a:p>
            <a:pPr lvl="0"/>
            <a:endParaRPr lang="en-US" dirty="0"/>
          </a:p>
        </p:txBody>
      </p:sp>
      <p:sp>
        <p:nvSpPr>
          <p:cNvPr id="9" name="Content Placeholder 2">
            <a:extLst>
              <a:ext uri="{FF2B5EF4-FFF2-40B4-BE49-F238E27FC236}">
                <a16:creationId xmlns:a16="http://schemas.microsoft.com/office/drawing/2014/main" id="{221EEEB3-DFF8-47FA-A780-19DEE1F96E1F}"/>
              </a:ext>
            </a:extLst>
          </p:cNvPr>
          <p:cNvSpPr>
            <a:spLocks noGrp="1"/>
          </p:cNvSpPr>
          <p:nvPr>
            <p:ph idx="29" hasCustomPrompt="1"/>
          </p:nvPr>
        </p:nvSpPr>
        <p:spPr>
          <a:xfrm>
            <a:off x="305378" y="3633473"/>
            <a:ext cx="11506200" cy="365125"/>
          </a:xfrm>
        </p:spPr>
        <p:txBody>
          <a:bodyPr>
            <a:normAutofit/>
          </a:bodyPr>
          <a:lstStyle>
            <a:lvl1pPr marL="457200" indent="-457200">
              <a:buFont typeface="Arial" panose="020B0604020202020204" pitchFamily="34" charset="0"/>
              <a:buChar char="•"/>
              <a:defRPr sz="1100"/>
            </a:lvl1pPr>
          </a:lstStyle>
          <a:p>
            <a:r>
              <a:rPr lang="en-US" dirty="0"/>
              <a:t>Bullets</a:t>
            </a:r>
          </a:p>
        </p:txBody>
      </p:sp>
      <p:sp>
        <p:nvSpPr>
          <p:cNvPr id="11" name="Rectangle 10">
            <a:extLst>
              <a:ext uri="{FF2B5EF4-FFF2-40B4-BE49-F238E27FC236}">
                <a16:creationId xmlns:a16="http://schemas.microsoft.com/office/drawing/2014/main" id="{34042E96-9115-4DD9-9D3E-97DE75F06948}"/>
              </a:ext>
            </a:extLst>
          </p:cNvPr>
          <p:cNvSpPr/>
          <p:nvPr userDrawn="1"/>
        </p:nvSpPr>
        <p:spPr>
          <a:xfrm>
            <a:off x="9536778" y="132654"/>
            <a:ext cx="2655223" cy="10237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5A459E1-1CFA-4AAC-93E7-55D231A7D401}"/>
              </a:ext>
            </a:extLst>
          </p:cNvPr>
          <p:cNvGrpSpPr/>
          <p:nvPr userDrawn="1"/>
        </p:nvGrpSpPr>
        <p:grpSpPr>
          <a:xfrm>
            <a:off x="9730544" y="175235"/>
            <a:ext cx="365884" cy="343119"/>
            <a:chOff x="9164769" y="291588"/>
            <a:chExt cx="365884" cy="343119"/>
          </a:xfrm>
        </p:grpSpPr>
        <p:sp>
          <p:nvSpPr>
            <p:cNvPr id="13" name="Oval 12">
              <a:extLst>
                <a:ext uri="{FF2B5EF4-FFF2-40B4-BE49-F238E27FC236}">
                  <a16:creationId xmlns:a16="http://schemas.microsoft.com/office/drawing/2014/main" id="{16D2671D-C119-4A89-8DBC-8358E5A81679}"/>
                </a:ext>
              </a:extLst>
            </p:cNvPr>
            <p:cNvSpPr/>
            <p:nvPr userDrawn="1"/>
          </p:nvSpPr>
          <p:spPr>
            <a:xfrm>
              <a:off x="9164769" y="291807"/>
              <a:ext cx="342900" cy="34290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8F34CE6-0B2A-45DB-88B2-9AA342C9D160}"/>
                </a:ext>
              </a:extLst>
            </p:cNvPr>
            <p:cNvSpPr txBox="1"/>
            <p:nvPr userDrawn="1"/>
          </p:nvSpPr>
          <p:spPr>
            <a:xfrm>
              <a:off x="9187753" y="291588"/>
              <a:ext cx="342900" cy="338554"/>
            </a:xfrm>
            <a:prstGeom prst="rect">
              <a:avLst/>
            </a:prstGeom>
            <a:noFill/>
          </p:spPr>
          <p:txBody>
            <a:bodyPr wrap="square" rtlCol="0">
              <a:spAutoFit/>
            </a:bodyPr>
            <a:lstStyle/>
            <a:p>
              <a:r>
                <a:rPr lang="en-US" sz="1600" b="1" dirty="0">
                  <a:solidFill>
                    <a:schemeClr val="bg1"/>
                  </a:solidFill>
                  <a:latin typeface="+mj-lt"/>
                </a:rPr>
                <a:t>3</a:t>
              </a:r>
            </a:p>
          </p:txBody>
        </p:sp>
      </p:grpSp>
      <p:sp>
        <p:nvSpPr>
          <p:cNvPr id="15" name="Text Placeholder 2">
            <a:extLst>
              <a:ext uri="{FF2B5EF4-FFF2-40B4-BE49-F238E27FC236}">
                <a16:creationId xmlns:a16="http://schemas.microsoft.com/office/drawing/2014/main" id="{C1FC9261-4DCA-42F1-A8FC-BC65C5DFFB43}"/>
              </a:ext>
            </a:extLst>
          </p:cNvPr>
          <p:cNvSpPr>
            <a:spLocks noGrp="1"/>
          </p:cNvSpPr>
          <p:nvPr>
            <p:ph type="body" sz="quarter" idx="30" hasCustomPrompt="1"/>
          </p:nvPr>
        </p:nvSpPr>
        <p:spPr>
          <a:xfrm>
            <a:off x="9613622" y="590327"/>
            <a:ext cx="2524125" cy="351912"/>
          </a:xfrm>
        </p:spPr>
        <p:txBody>
          <a:bodyPr>
            <a:normAutofit/>
          </a:bodyPr>
          <a:lstStyle>
            <a:lvl1pPr marL="0" indent="0">
              <a:buNone/>
              <a:defRPr sz="1600" b="0">
                <a:latin typeface="+mj-lt"/>
              </a:defRPr>
            </a:lvl1pPr>
          </a:lstStyle>
          <a:p>
            <a:pPr lvl="0"/>
            <a:r>
              <a:rPr lang="en-US" dirty="0"/>
              <a:t>Marketing Campaign:</a:t>
            </a:r>
          </a:p>
        </p:txBody>
      </p:sp>
      <p:sp>
        <p:nvSpPr>
          <p:cNvPr id="17" name="Text Placeholder 2">
            <a:extLst>
              <a:ext uri="{FF2B5EF4-FFF2-40B4-BE49-F238E27FC236}">
                <a16:creationId xmlns:a16="http://schemas.microsoft.com/office/drawing/2014/main" id="{AB21A870-D141-4363-ACE6-CC1B07C9C087}"/>
              </a:ext>
            </a:extLst>
          </p:cNvPr>
          <p:cNvSpPr>
            <a:spLocks noGrp="1"/>
          </p:cNvSpPr>
          <p:nvPr>
            <p:ph type="body" sz="quarter" idx="26" hasCustomPrompt="1"/>
          </p:nvPr>
        </p:nvSpPr>
        <p:spPr>
          <a:xfrm>
            <a:off x="9592489" y="844709"/>
            <a:ext cx="2600969" cy="351912"/>
          </a:xfrm>
        </p:spPr>
        <p:txBody>
          <a:bodyPr>
            <a:normAutofit/>
          </a:bodyPr>
          <a:lstStyle>
            <a:lvl1pPr marL="0" indent="0">
              <a:buNone/>
              <a:defRPr sz="1600" b="1">
                <a:latin typeface="+mj-lt"/>
              </a:defRPr>
            </a:lvl1pPr>
          </a:lstStyle>
          <a:p>
            <a:pPr lvl="0"/>
            <a:r>
              <a:rPr lang="en-US" dirty="0"/>
              <a:t>Insights &amp; Strategic Idea</a:t>
            </a:r>
          </a:p>
        </p:txBody>
      </p:sp>
    </p:spTree>
    <p:extLst>
      <p:ext uri="{BB962C8B-B14F-4D97-AF65-F5344CB8AC3E}">
        <p14:creationId xmlns:p14="http://schemas.microsoft.com/office/powerpoint/2010/main" val="2391655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Simple Headers with Bullets-nokey">
    <p:spTree>
      <p:nvGrpSpPr>
        <p:cNvPr id="1" name=""/>
        <p:cNvGrpSpPr/>
        <p:nvPr/>
      </p:nvGrpSpPr>
      <p:grpSpPr>
        <a:xfrm>
          <a:off x="0" y="0"/>
          <a:ext cx="0" cy="0"/>
          <a:chOff x="0" y="0"/>
          <a:chExt cx="0" cy="0"/>
        </a:xfrm>
      </p:grpSpPr>
      <p:sp>
        <p:nvSpPr>
          <p:cNvPr id="10" name="Text Placeholder 7">
            <a:extLst>
              <a:ext uri="{FF2B5EF4-FFF2-40B4-BE49-F238E27FC236}">
                <a16:creationId xmlns:a16="http://schemas.microsoft.com/office/drawing/2014/main" id="{E49FD2EA-F37C-4EFC-8597-3D2D9E31BE85}"/>
              </a:ext>
            </a:extLst>
          </p:cNvPr>
          <p:cNvSpPr>
            <a:spLocks noGrp="1"/>
          </p:cNvSpPr>
          <p:nvPr>
            <p:ph type="body" sz="quarter" idx="13" hasCustomPrompt="1"/>
          </p:nvPr>
        </p:nvSpPr>
        <p:spPr>
          <a:xfrm>
            <a:off x="287338" y="331478"/>
            <a:ext cx="8272462" cy="517697"/>
          </a:xfrm>
        </p:spPr>
        <p:txBody>
          <a:bodyPr>
            <a:normAutofit/>
          </a:bodyPr>
          <a:lstStyle>
            <a:lvl1pPr marL="0" indent="0">
              <a:buNone/>
              <a:defRPr sz="2500" b="1">
                <a:solidFill>
                  <a:schemeClr val="accent3"/>
                </a:solidFill>
                <a:latin typeface="+mj-lt"/>
              </a:defRPr>
            </a:lvl1pPr>
          </a:lstStyle>
          <a:p>
            <a:pPr lvl="0"/>
            <a:r>
              <a:rPr lang="en-US" dirty="0"/>
              <a:t>Title Here</a:t>
            </a:r>
          </a:p>
        </p:txBody>
      </p:sp>
      <p:sp>
        <p:nvSpPr>
          <p:cNvPr id="31" name="Text Placeholder 9">
            <a:extLst>
              <a:ext uri="{FF2B5EF4-FFF2-40B4-BE49-F238E27FC236}">
                <a16:creationId xmlns:a16="http://schemas.microsoft.com/office/drawing/2014/main" id="{061743F2-141F-4082-9C6B-5D9AFFA5C98C}"/>
              </a:ext>
            </a:extLst>
          </p:cNvPr>
          <p:cNvSpPr>
            <a:spLocks noGrp="1"/>
          </p:cNvSpPr>
          <p:nvPr>
            <p:ph type="body" sz="quarter" idx="27" hasCustomPrompt="1"/>
          </p:nvPr>
        </p:nvSpPr>
        <p:spPr>
          <a:xfrm>
            <a:off x="287338" y="1226640"/>
            <a:ext cx="8752271" cy="36512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accent5"/>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Header here</a:t>
            </a:r>
          </a:p>
          <a:p>
            <a:pPr lvl="0"/>
            <a:endParaRPr lang="en-US" dirty="0"/>
          </a:p>
        </p:txBody>
      </p:sp>
      <p:sp>
        <p:nvSpPr>
          <p:cNvPr id="39" name="Footer Placeholder 2">
            <a:extLst>
              <a:ext uri="{FF2B5EF4-FFF2-40B4-BE49-F238E27FC236}">
                <a16:creationId xmlns:a16="http://schemas.microsoft.com/office/drawing/2014/main" id="{E4C9BE41-3655-4118-9733-35B51C78D797}"/>
              </a:ext>
            </a:extLst>
          </p:cNvPr>
          <p:cNvSpPr>
            <a:spLocks noGrp="1"/>
          </p:cNvSpPr>
          <p:nvPr>
            <p:ph type="ftr" sz="quarter" idx="11"/>
          </p:nvPr>
        </p:nvSpPr>
        <p:spPr>
          <a:xfrm>
            <a:off x="287338" y="6492875"/>
            <a:ext cx="4114800" cy="365125"/>
          </a:xfrm>
        </p:spPr>
        <p:txBody>
          <a:bodyPr/>
          <a:lstStyle>
            <a:lvl1pPr algn="l">
              <a:defRPr sz="600"/>
            </a:lvl1pPr>
          </a:lstStyle>
          <a:p>
            <a:r>
              <a:rPr lang="en-US"/>
              <a:t>Optional Footer</a:t>
            </a:r>
          </a:p>
        </p:txBody>
      </p:sp>
      <p:sp>
        <p:nvSpPr>
          <p:cNvPr id="40" name="Slide Number Placeholder 5">
            <a:extLst>
              <a:ext uri="{FF2B5EF4-FFF2-40B4-BE49-F238E27FC236}">
                <a16:creationId xmlns:a16="http://schemas.microsoft.com/office/drawing/2014/main" id="{5B279C6D-6873-4433-8ABB-9CA67E024E68}"/>
              </a:ext>
            </a:extLst>
          </p:cNvPr>
          <p:cNvSpPr>
            <a:spLocks noGrp="1"/>
          </p:cNvSpPr>
          <p:nvPr>
            <p:ph type="sldNum" sz="quarter" idx="12"/>
          </p:nvPr>
        </p:nvSpPr>
        <p:spPr>
          <a:xfrm>
            <a:off x="11483268" y="6578049"/>
            <a:ext cx="638580" cy="365125"/>
          </a:xfrm>
        </p:spPr>
        <p:txBody>
          <a:bodyPr/>
          <a:lstStyle>
            <a:lvl1pPr>
              <a:defRPr sz="800"/>
            </a:lvl1pPr>
          </a:lstStyle>
          <a:p>
            <a:fld id="{F8D8F439-3AF0-4C94-A7D8-B9F4F34FC7DA}" type="slidenum">
              <a:rPr lang="en-US" smtClean="0"/>
              <a:pPr/>
              <a:t>‹#›</a:t>
            </a:fld>
            <a:endParaRPr lang="en-US" dirty="0"/>
          </a:p>
        </p:txBody>
      </p:sp>
      <p:sp>
        <p:nvSpPr>
          <p:cNvPr id="6" name="Content Placeholder 2">
            <a:extLst>
              <a:ext uri="{FF2B5EF4-FFF2-40B4-BE49-F238E27FC236}">
                <a16:creationId xmlns:a16="http://schemas.microsoft.com/office/drawing/2014/main" id="{31CF1CC4-D99B-46D9-BA64-4FC8F2D9A0E5}"/>
              </a:ext>
            </a:extLst>
          </p:cNvPr>
          <p:cNvSpPr>
            <a:spLocks noGrp="1"/>
          </p:cNvSpPr>
          <p:nvPr>
            <p:ph idx="1" hasCustomPrompt="1"/>
          </p:nvPr>
        </p:nvSpPr>
        <p:spPr>
          <a:xfrm>
            <a:off x="296358" y="1826379"/>
            <a:ext cx="11506200" cy="365125"/>
          </a:xfrm>
        </p:spPr>
        <p:txBody>
          <a:bodyPr>
            <a:normAutofit/>
          </a:bodyPr>
          <a:lstStyle>
            <a:lvl1pPr marL="457200" indent="-457200">
              <a:buFont typeface="Arial" panose="020B0604020202020204" pitchFamily="34" charset="0"/>
              <a:buChar char="•"/>
              <a:defRPr sz="1100"/>
            </a:lvl1pPr>
          </a:lstStyle>
          <a:p>
            <a:r>
              <a:rPr lang="en-US" dirty="0"/>
              <a:t>Bullets</a:t>
            </a:r>
          </a:p>
        </p:txBody>
      </p:sp>
      <p:sp>
        <p:nvSpPr>
          <p:cNvPr id="8" name="Text Placeholder 9">
            <a:extLst>
              <a:ext uri="{FF2B5EF4-FFF2-40B4-BE49-F238E27FC236}">
                <a16:creationId xmlns:a16="http://schemas.microsoft.com/office/drawing/2014/main" id="{AAF1AA3D-E2FC-4B39-A047-4689DD62BE0B}"/>
              </a:ext>
            </a:extLst>
          </p:cNvPr>
          <p:cNvSpPr>
            <a:spLocks noGrp="1"/>
          </p:cNvSpPr>
          <p:nvPr>
            <p:ph type="body" sz="quarter" idx="28" hasCustomPrompt="1"/>
          </p:nvPr>
        </p:nvSpPr>
        <p:spPr>
          <a:xfrm>
            <a:off x="296358" y="3033734"/>
            <a:ext cx="8752271" cy="36512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a:solidFill>
                  <a:schemeClr val="accent5"/>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Header here</a:t>
            </a:r>
          </a:p>
          <a:p>
            <a:pPr lvl="0"/>
            <a:endParaRPr lang="en-US" dirty="0"/>
          </a:p>
        </p:txBody>
      </p:sp>
      <p:sp>
        <p:nvSpPr>
          <p:cNvPr id="9" name="Content Placeholder 2">
            <a:extLst>
              <a:ext uri="{FF2B5EF4-FFF2-40B4-BE49-F238E27FC236}">
                <a16:creationId xmlns:a16="http://schemas.microsoft.com/office/drawing/2014/main" id="{221EEEB3-DFF8-47FA-A780-19DEE1F96E1F}"/>
              </a:ext>
            </a:extLst>
          </p:cNvPr>
          <p:cNvSpPr>
            <a:spLocks noGrp="1"/>
          </p:cNvSpPr>
          <p:nvPr>
            <p:ph idx="29" hasCustomPrompt="1"/>
          </p:nvPr>
        </p:nvSpPr>
        <p:spPr>
          <a:xfrm>
            <a:off x="305378" y="3633473"/>
            <a:ext cx="11506200" cy="365125"/>
          </a:xfrm>
        </p:spPr>
        <p:txBody>
          <a:bodyPr>
            <a:normAutofit/>
          </a:bodyPr>
          <a:lstStyle>
            <a:lvl1pPr marL="457200" indent="-457200">
              <a:buFont typeface="Arial" panose="020B0604020202020204" pitchFamily="34" charset="0"/>
              <a:buChar char="•"/>
              <a:defRPr sz="1100"/>
            </a:lvl1pPr>
          </a:lstStyle>
          <a:p>
            <a:r>
              <a:rPr lang="en-US" dirty="0"/>
              <a:t>Bullets</a:t>
            </a:r>
          </a:p>
        </p:txBody>
      </p:sp>
    </p:spTree>
    <p:extLst>
      <p:ext uri="{BB962C8B-B14F-4D97-AF65-F5344CB8AC3E}">
        <p14:creationId xmlns:p14="http://schemas.microsoft.com/office/powerpoint/2010/main" val="34906226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23AA68E-D956-4637-AAF0-9CE51462BF1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1478" y="15392"/>
            <a:ext cx="4560472" cy="6888785"/>
          </a:xfrm>
          <a:prstGeom prst="rect">
            <a:avLst/>
          </a:prstGeom>
        </p:spPr>
      </p:pic>
      <p:sp>
        <p:nvSpPr>
          <p:cNvPr id="10" name="Rectangle 9">
            <a:extLst>
              <a:ext uri="{FF2B5EF4-FFF2-40B4-BE49-F238E27FC236}">
                <a16:creationId xmlns:a16="http://schemas.microsoft.com/office/drawing/2014/main" id="{537BF4B5-3556-4BD5-996C-AA96FD27275D}"/>
              </a:ext>
            </a:extLst>
          </p:cNvPr>
          <p:cNvSpPr/>
          <p:nvPr userDrawn="1"/>
        </p:nvSpPr>
        <p:spPr>
          <a:xfrm>
            <a:off x="0" y="0"/>
            <a:ext cx="4381556" cy="6858000"/>
          </a:xfrm>
          <a:prstGeom prst="rect">
            <a:avLst/>
          </a:prstGeom>
          <a:solidFill>
            <a:srgbClr val="1941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E6A446-DA15-4B7F-A268-848533092079}"/>
              </a:ext>
            </a:extLst>
          </p:cNvPr>
          <p:cNvSpPr/>
          <p:nvPr userDrawn="1"/>
        </p:nvSpPr>
        <p:spPr>
          <a:xfrm>
            <a:off x="1358674" y="267414"/>
            <a:ext cx="9183757" cy="6160326"/>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50C139F-F6BB-4C59-B353-112CADE9BD8E}"/>
              </a:ext>
            </a:extLst>
          </p:cNvPr>
          <p:cNvSpPr/>
          <p:nvPr userDrawn="1"/>
        </p:nvSpPr>
        <p:spPr>
          <a:xfrm>
            <a:off x="1480930" y="379622"/>
            <a:ext cx="9183757" cy="6160326"/>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C788CBCF-219A-4A64-B450-104660B877C0}"/>
              </a:ext>
            </a:extLst>
          </p:cNvPr>
          <p:cNvSpPr>
            <a:spLocks noGrp="1"/>
          </p:cNvSpPr>
          <p:nvPr>
            <p:ph type="body" sz="quarter" idx="13" hasCustomPrompt="1"/>
          </p:nvPr>
        </p:nvSpPr>
        <p:spPr>
          <a:xfrm>
            <a:off x="4632325" y="2157413"/>
            <a:ext cx="3736975" cy="337309"/>
          </a:xfrm>
        </p:spPr>
        <p:txBody>
          <a:bodyPr>
            <a:normAutofit/>
          </a:bodyPr>
          <a:lstStyle>
            <a:lvl1pPr marL="0" indent="0">
              <a:buNone/>
              <a:defRPr sz="2000">
                <a:solidFill>
                  <a:schemeClr val="accent4"/>
                </a:solidFill>
                <a:latin typeface="+mj-lt"/>
              </a:defRPr>
            </a:lvl1pPr>
          </a:lstStyle>
          <a:p>
            <a:pPr lvl="0"/>
            <a:r>
              <a:rPr lang="en-US" dirty="0"/>
              <a:t>SECTION 2</a:t>
            </a:r>
          </a:p>
        </p:txBody>
      </p:sp>
      <p:sp>
        <p:nvSpPr>
          <p:cNvPr id="15" name="Text Placeholder 13">
            <a:extLst>
              <a:ext uri="{FF2B5EF4-FFF2-40B4-BE49-F238E27FC236}">
                <a16:creationId xmlns:a16="http://schemas.microsoft.com/office/drawing/2014/main" id="{B27708EC-37D9-42CD-AB71-781E79259F72}"/>
              </a:ext>
            </a:extLst>
          </p:cNvPr>
          <p:cNvSpPr>
            <a:spLocks noGrp="1"/>
          </p:cNvSpPr>
          <p:nvPr>
            <p:ph type="body" sz="quarter" idx="14" hasCustomPrompt="1"/>
          </p:nvPr>
        </p:nvSpPr>
        <p:spPr>
          <a:xfrm>
            <a:off x="4627590" y="2762136"/>
            <a:ext cx="4128784" cy="337309"/>
          </a:xfrm>
        </p:spPr>
        <p:txBody>
          <a:bodyPr>
            <a:noAutofit/>
          </a:bodyPr>
          <a:lstStyle>
            <a:lvl1pPr marL="0" indent="0">
              <a:buNone/>
              <a:defRPr sz="3500" b="1">
                <a:solidFill>
                  <a:schemeClr val="accent3"/>
                </a:solidFill>
                <a:latin typeface="+mj-lt"/>
              </a:defRPr>
            </a:lvl1pPr>
          </a:lstStyle>
          <a:p>
            <a:pPr lvl="0"/>
            <a:r>
              <a:rPr lang="en-US" dirty="0"/>
              <a:t>This is a sample divider slide to be used throughout</a:t>
            </a:r>
          </a:p>
        </p:txBody>
      </p:sp>
      <p:sp>
        <p:nvSpPr>
          <p:cNvPr id="18" name="Slide Number Placeholder 5">
            <a:extLst>
              <a:ext uri="{FF2B5EF4-FFF2-40B4-BE49-F238E27FC236}">
                <a16:creationId xmlns:a16="http://schemas.microsoft.com/office/drawing/2014/main" id="{DDABEB0C-B3A7-46C8-916D-96B49F4875E5}"/>
              </a:ext>
            </a:extLst>
          </p:cNvPr>
          <p:cNvSpPr>
            <a:spLocks noGrp="1"/>
          </p:cNvSpPr>
          <p:nvPr>
            <p:ph type="sldNum" sz="quarter" idx="12"/>
          </p:nvPr>
        </p:nvSpPr>
        <p:spPr>
          <a:xfrm>
            <a:off x="11483268" y="6578049"/>
            <a:ext cx="638580" cy="365125"/>
          </a:xfrm>
        </p:spPr>
        <p:txBody>
          <a:bodyPr/>
          <a:lstStyle>
            <a:lvl1pPr>
              <a:defRPr sz="800"/>
            </a:lvl1pPr>
          </a:lstStyle>
          <a:p>
            <a:fld id="{F8D8F439-3AF0-4C94-A7D8-B9F4F34FC7DA}" type="slidenum">
              <a:rPr lang="en-US" smtClean="0"/>
              <a:pPr/>
              <a:t>‹#›</a:t>
            </a:fld>
            <a:endParaRPr lang="en-US" dirty="0"/>
          </a:p>
        </p:txBody>
      </p:sp>
    </p:spTree>
    <p:extLst>
      <p:ext uri="{BB962C8B-B14F-4D97-AF65-F5344CB8AC3E}">
        <p14:creationId xmlns:p14="http://schemas.microsoft.com/office/powerpoint/2010/main" val="21839089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for Charts">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B30F2202-B3A7-4FCC-B0D0-898E946D92DD}"/>
              </a:ext>
            </a:extLst>
          </p:cNvPr>
          <p:cNvSpPr>
            <a:spLocks noGrp="1"/>
          </p:cNvSpPr>
          <p:nvPr>
            <p:ph type="body" sz="quarter" idx="13" hasCustomPrompt="1"/>
          </p:nvPr>
        </p:nvSpPr>
        <p:spPr>
          <a:xfrm>
            <a:off x="287338" y="444394"/>
            <a:ext cx="8272462" cy="517697"/>
          </a:xfrm>
        </p:spPr>
        <p:txBody>
          <a:bodyPr>
            <a:normAutofit/>
          </a:bodyPr>
          <a:lstStyle>
            <a:lvl1pPr marL="0" indent="0">
              <a:buNone/>
              <a:defRPr sz="2500" b="1">
                <a:solidFill>
                  <a:schemeClr val="accent3"/>
                </a:solidFill>
                <a:latin typeface="+mj-lt"/>
              </a:defRPr>
            </a:lvl1pPr>
          </a:lstStyle>
          <a:p>
            <a:pPr lvl="0"/>
            <a:r>
              <a:rPr lang="en-US" dirty="0"/>
              <a:t>Awareness goals reached earlier than expected</a:t>
            </a:r>
          </a:p>
        </p:txBody>
      </p:sp>
      <p:sp>
        <p:nvSpPr>
          <p:cNvPr id="8" name="Text Placeholder 9">
            <a:extLst>
              <a:ext uri="{FF2B5EF4-FFF2-40B4-BE49-F238E27FC236}">
                <a16:creationId xmlns:a16="http://schemas.microsoft.com/office/drawing/2014/main" id="{6A19D2D5-06B7-4FA0-B084-F7CAF708C3A0}"/>
              </a:ext>
            </a:extLst>
          </p:cNvPr>
          <p:cNvSpPr>
            <a:spLocks noGrp="1"/>
          </p:cNvSpPr>
          <p:nvPr>
            <p:ph type="body" sz="quarter" idx="19" hasCustomPrompt="1"/>
          </p:nvPr>
        </p:nvSpPr>
        <p:spPr>
          <a:xfrm>
            <a:off x="287338" y="1123703"/>
            <a:ext cx="8752271" cy="36512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Airbnb claims Live There was their more successful campaign to date</a:t>
            </a:r>
          </a:p>
          <a:p>
            <a:pPr lvl="0"/>
            <a:endParaRPr lang="en-US" dirty="0"/>
          </a:p>
        </p:txBody>
      </p:sp>
      <p:sp>
        <p:nvSpPr>
          <p:cNvPr id="11" name="Text Placeholder 10">
            <a:extLst>
              <a:ext uri="{FF2B5EF4-FFF2-40B4-BE49-F238E27FC236}">
                <a16:creationId xmlns:a16="http://schemas.microsoft.com/office/drawing/2014/main" id="{57C22B48-E867-4789-9C0B-10F46299EBD1}"/>
              </a:ext>
            </a:extLst>
          </p:cNvPr>
          <p:cNvSpPr>
            <a:spLocks noGrp="1"/>
          </p:cNvSpPr>
          <p:nvPr>
            <p:ph type="body" sz="quarter" idx="21" hasCustomPrompt="1"/>
          </p:nvPr>
        </p:nvSpPr>
        <p:spPr>
          <a:xfrm>
            <a:off x="431800" y="2015567"/>
            <a:ext cx="3898900" cy="441325"/>
          </a:xfrm>
        </p:spPr>
        <p:txBody>
          <a:bodyPr>
            <a:normAutofit/>
          </a:bodyPr>
          <a:lstStyle>
            <a:lvl1pPr marL="0" indent="0" algn="ctr">
              <a:buNone/>
              <a:defRPr sz="1600" b="1">
                <a:latin typeface="+mj-lt"/>
              </a:defRPr>
            </a:lvl1pPr>
          </a:lstStyle>
          <a:p>
            <a:pPr lvl="0"/>
            <a:r>
              <a:rPr lang="en-US" dirty="0"/>
              <a:t>Awareness</a:t>
            </a:r>
          </a:p>
        </p:txBody>
      </p:sp>
      <p:sp>
        <p:nvSpPr>
          <p:cNvPr id="12" name="Text Placeholder 10">
            <a:extLst>
              <a:ext uri="{FF2B5EF4-FFF2-40B4-BE49-F238E27FC236}">
                <a16:creationId xmlns:a16="http://schemas.microsoft.com/office/drawing/2014/main" id="{43D9754B-950C-4CD1-9265-675D4D3486A2}"/>
              </a:ext>
            </a:extLst>
          </p:cNvPr>
          <p:cNvSpPr>
            <a:spLocks noGrp="1"/>
          </p:cNvSpPr>
          <p:nvPr>
            <p:ph type="body" sz="quarter" idx="22" hasCustomPrompt="1"/>
          </p:nvPr>
        </p:nvSpPr>
        <p:spPr>
          <a:xfrm>
            <a:off x="5734050" y="2015566"/>
            <a:ext cx="3898900" cy="441325"/>
          </a:xfrm>
        </p:spPr>
        <p:txBody>
          <a:bodyPr>
            <a:normAutofit/>
          </a:bodyPr>
          <a:lstStyle>
            <a:lvl1pPr marL="0" indent="0" algn="ctr">
              <a:buNone/>
              <a:defRPr sz="1600" b="1">
                <a:latin typeface="+mj-lt"/>
              </a:defRPr>
            </a:lvl1pPr>
          </a:lstStyle>
          <a:p>
            <a:pPr lvl="0"/>
            <a:r>
              <a:rPr lang="en-US" dirty="0"/>
              <a:t>Brand Attributes</a:t>
            </a:r>
          </a:p>
        </p:txBody>
      </p:sp>
      <p:sp>
        <p:nvSpPr>
          <p:cNvPr id="13" name="Footer Placeholder 2">
            <a:extLst>
              <a:ext uri="{FF2B5EF4-FFF2-40B4-BE49-F238E27FC236}">
                <a16:creationId xmlns:a16="http://schemas.microsoft.com/office/drawing/2014/main" id="{CC351D57-41E5-45BB-A524-6C8B96E6CC5F}"/>
              </a:ext>
            </a:extLst>
          </p:cNvPr>
          <p:cNvSpPr>
            <a:spLocks noGrp="1"/>
          </p:cNvSpPr>
          <p:nvPr>
            <p:ph type="ftr" sz="quarter" idx="11"/>
          </p:nvPr>
        </p:nvSpPr>
        <p:spPr>
          <a:xfrm>
            <a:off x="287338" y="6492875"/>
            <a:ext cx="4114800" cy="365125"/>
          </a:xfrm>
        </p:spPr>
        <p:txBody>
          <a:bodyPr/>
          <a:lstStyle>
            <a:lvl1pPr algn="l">
              <a:defRPr sz="600"/>
            </a:lvl1pPr>
          </a:lstStyle>
          <a:p>
            <a:r>
              <a:rPr lang="en-US"/>
              <a:t>Optional Footer</a:t>
            </a:r>
          </a:p>
        </p:txBody>
      </p:sp>
      <p:sp>
        <p:nvSpPr>
          <p:cNvPr id="14" name="Slide Number Placeholder 5">
            <a:extLst>
              <a:ext uri="{FF2B5EF4-FFF2-40B4-BE49-F238E27FC236}">
                <a16:creationId xmlns:a16="http://schemas.microsoft.com/office/drawing/2014/main" id="{FA7FEBBB-9EE0-4EF9-82DC-B3145717FAEF}"/>
              </a:ext>
            </a:extLst>
          </p:cNvPr>
          <p:cNvSpPr>
            <a:spLocks noGrp="1"/>
          </p:cNvSpPr>
          <p:nvPr>
            <p:ph type="sldNum" sz="quarter" idx="12"/>
          </p:nvPr>
        </p:nvSpPr>
        <p:spPr>
          <a:xfrm>
            <a:off x="11483268" y="6578049"/>
            <a:ext cx="638580" cy="365125"/>
          </a:xfrm>
        </p:spPr>
        <p:txBody>
          <a:bodyPr/>
          <a:lstStyle>
            <a:lvl1pPr>
              <a:defRPr sz="800"/>
            </a:lvl1pPr>
          </a:lstStyle>
          <a:p>
            <a:fld id="{F8D8F439-3AF0-4C94-A7D8-B9F4F34FC7DA}" type="slidenum">
              <a:rPr lang="en-US" smtClean="0"/>
              <a:pPr/>
              <a:t>‹#›</a:t>
            </a:fld>
            <a:endParaRPr lang="en-US" dirty="0"/>
          </a:p>
        </p:txBody>
      </p:sp>
      <p:sp>
        <p:nvSpPr>
          <p:cNvPr id="15" name="Rectangle 14">
            <a:extLst>
              <a:ext uri="{FF2B5EF4-FFF2-40B4-BE49-F238E27FC236}">
                <a16:creationId xmlns:a16="http://schemas.microsoft.com/office/drawing/2014/main" id="{30EEDE17-CB4C-4102-8124-0715EA54DC30}"/>
              </a:ext>
            </a:extLst>
          </p:cNvPr>
          <p:cNvSpPr/>
          <p:nvPr userDrawn="1"/>
        </p:nvSpPr>
        <p:spPr>
          <a:xfrm>
            <a:off x="9536778" y="132654"/>
            <a:ext cx="2655223" cy="102377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FC58E5D-5882-4586-8016-EEE80F4F2A6C}"/>
              </a:ext>
            </a:extLst>
          </p:cNvPr>
          <p:cNvSpPr/>
          <p:nvPr userDrawn="1"/>
        </p:nvSpPr>
        <p:spPr>
          <a:xfrm>
            <a:off x="9730544" y="175454"/>
            <a:ext cx="342900" cy="34290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8D0EE01-E108-42EC-9FF3-2C9976DE1941}"/>
              </a:ext>
            </a:extLst>
          </p:cNvPr>
          <p:cNvSpPr txBox="1"/>
          <p:nvPr userDrawn="1"/>
        </p:nvSpPr>
        <p:spPr>
          <a:xfrm>
            <a:off x="9753528" y="175235"/>
            <a:ext cx="342900" cy="338554"/>
          </a:xfrm>
          <a:prstGeom prst="rect">
            <a:avLst/>
          </a:prstGeom>
          <a:noFill/>
        </p:spPr>
        <p:txBody>
          <a:bodyPr wrap="square" rtlCol="0">
            <a:spAutoFit/>
          </a:bodyPr>
          <a:lstStyle/>
          <a:p>
            <a:r>
              <a:rPr lang="en-US" sz="1600" b="1" dirty="0">
                <a:solidFill>
                  <a:schemeClr val="bg1"/>
                </a:solidFill>
                <a:latin typeface="+mj-lt"/>
              </a:rPr>
              <a:t>5</a:t>
            </a:r>
          </a:p>
        </p:txBody>
      </p:sp>
      <p:sp>
        <p:nvSpPr>
          <p:cNvPr id="19" name="Text Placeholder 2">
            <a:extLst>
              <a:ext uri="{FF2B5EF4-FFF2-40B4-BE49-F238E27FC236}">
                <a16:creationId xmlns:a16="http://schemas.microsoft.com/office/drawing/2014/main" id="{D0E1644D-60CA-4E32-B3FB-9B8E6F3C4AFE}"/>
              </a:ext>
            </a:extLst>
          </p:cNvPr>
          <p:cNvSpPr>
            <a:spLocks noGrp="1"/>
          </p:cNvSpPr>
          <p:nvPr userDrawn="1">
            <p:ph type="body" sz="quarter" idx="27" hasCustomPrompt="1"/>
          </p:nvPr>
        </p:nvSpPr>
        <p:spPr>
          <a:xfrm>
            <a:off x="9613622" y="590327"/>
            <a:ext cx="2524125" cy="351912"/>
          </a:xfrm>
        </p:spPr>
        <p:txBody>
          <a:bodyPr>
            <a:normAutofit/>
          </a:bodyPr>
          <a:lstStyle>
            <a:lvl1pPr marL="0" indent="0">
              <a:buNone/>
              <a:defRPr sz="1600" b="0">
                <a:latin typeface="+mj-lt"/>
              </a:defRPr>
            </a:lvl1pPr>
          </a:lstStyle>
          <a:p>
            <a:pPr lvl="0"/>
            <a:r>
              <a:rPr lang="en-US" dirty="0"/>
              <a:t>Marketing Campaign:</a:t>
            </a:r>
          </a:p>
        </p:txBody>
      </p:sp>
      <p:sp>
        <p:nvSpPr>
          <p:cNvPr id="21" name="Text Placeholder 2">
            <a:extLst>
              <a:ext uri="{FF2B5EF4-FFF2-40B4-BE49-F238E27FC236}">
                <a16:creationId xmlns:a16="http://schemas.microsoft.com/office/drawing/2014/main" id="{CF141949-7A97-43ED-B6DA-3CECE1F7D8B2}"/>
              </a:ext>
            </a:extLst>
          </p:cNvPr>
          <p:cNvSpPr>
            <a:spLocks noGrp="1"/>
          </p:cNvSpPr>
          <p:nvPr userDrawn="1">
            <p:ph type="body" sz="quarter" idx="26" hasCustomPrompt="1"/>
          </p:nvPr>
        </p:nvSpPr>
        <p:spPr>
          <a:xfrm>
            <a:off x="9592489" y="844709"/>
            <a:ext cx="2600969" cy="351912"/>
          </a:xfrm>
        </p:spPr>
        <p:txBody>
          <a:bodyPr>
            <a:normAutofit/>
          </a:bodyPr>
          <a:lstStyle>
            <a:lvl1pPr marL="0" indent="0">
              <a:buNone/>
              <a:defRPr sz="1600" b="1">
                <a:latin typeface="+mj-lt"/>
              </a:defRPr>
            </a:lvl1pPr>
          </a:lstStyle>
          <a:p>
            <a:pPr lvl="0"/>
            <a:r>
              <a:rPr lang="en-US" dirty="0"/>
              <a:t>Insights &amp; Strategic Idea</a:t>
            </a:r>
          </a:p>
        </p:txBody>
      </p:sp>
    </p:spTree>
    <p:extLst>
      <p:ext uri="{BB962C8B-B14F-4D97-AF65-F5344CB8AC3E}">
        <p14:creationId xmlns:p14="http://schemas.microsoft.com/office/powerpoint/2010/main" val="14241776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for Charts-nokey">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B30F2202-B3A7-4FCC-B0D0-898E946D92DD}"/>
              </a:ext>
            </a:extLst>
          </p:cNvPr>
          <p:cNvSpPr>
            <a:spLocks noGrp="1"/>
          </p:cNvSpPr>
          <p:nvPr>
            <p:ph type="body" sz="quarter" idx="13" hasCustomPrompt="1"/>
          </p:nvPr>
        </p:nvSpPr>
        <p:spPr>
          <a:xfrm>
            <a:off x="287338" y="444394"/>
            <a:ext cx="8272462" cy="517697"/>
          </a:xfrm>
        </p:spPr>
        <p:txBody>
          <a:bodyPr>
            <a:normAutofit/>
          </a:bodyPr>
          <a:lstStyle>
            <a:lvl1pPr marL="0" indent="0">
              <a:buNone/>
              <a:defRPr sz="2500" b="1">
                <a:solidFill>
                  <a:schemeClr val="accent3"/>
                </a:solidFill>
                <a:latin typeface="+mj-lt"/>
              </a:defRPr>
            </a:lvl1pPr>
          </a:lstStyle>
          <a:p>
            <a:pPr lvl="0"/>
            <a:r>
              <a:rPr lang="en-US" dirty="0"/>
              <a:t>Awareness goals reached earlier than expected</a:t>
            </a:r>
          </a:p>
        </p:txBody>
      </p:sp>
      <p:sp>
        <p:nvSpPr>
          <p:cNvPr id="8" name="Text Placeholder 9">
            <a:extLst>
              <a:ext uri="{FF2B5EF4-FFF2-40B4-BE49-F238E27FC236}">
                <a16:creationId xmlns:a16="http://schemas.microsoft.com/office/drawing/2014/main" id="{6A19D2D5-06B7-4FA0-B084-F7CAF708C3A0}"/>
              </a:ext>
            </a:extLst>
          </p:cNvPr>
          <p:cNvSpPr>
            <a:spLocks noGrp="1"/>
          </p:cNvSpPr>
          <p:nvPr>
            <p:ph type="body" sz="quarter" idx="19" hasCustomPrompt="1"/>
          </p:nvPr>
        </p:nvSpPr>
        <p:spPr>
          <a:xfrm>
            <a:off x="287338" y="1123703"/>
            <a:ext cx="8752271" cy="36512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Airbnb claims Live There was their more successful campaign to date</a:t>
            </a:r>
          </a:p>
          <a:p>
            <a:pPr lvl="0"/>
            <a:endParaRPr lang="en-US" dirty="0"/>
          </a:p>
        </p:txBody>
      </p:sp>
      <p:sp>
        <p:nvSpPr>
          <p:cNvPr id="11" name="Text Placeholder 10">
            <a:extLst>
              <a:ext uri="{FF2B5EF4-FFF2-40B4-BE49-F238E27FC236}">
                <a16:creationId xmlns:a16="http://schemas.microsoft.com/office/drawing/2014/main" id="{57C22B48-E867-4789-9C0B-10F46299EBD1}"/>
              </a:ext>
            </a:extLst>
          </p:cNvPr>
          <p:cNvSpPr>
            <a:spLocks noGrp="1"/>
          </p:cNvSpPr>
          <p:nvPr>
            <p:ph type="body" sz="quarter" idx="21" hasCustomPrompt="1"/>
          </p:nvPr>
        </p:nvSpPr>
        <p:spPr>
          <a:xfrm>
            <a:off x="431800" y="2015567"/>
            <a:ext cx="3898900" cy="441325"/>
          </a:xfrm>
        </p:spPr>
        <p:txBody>
          <a:bodyPr>
            <a:normAutofit/>
          </a:bodyPr>
          <a:lstStyle>
            <a:lvl1pPr marL="0" indent="0" algn="ctr">
              <a:buNone/>
              <a:defRPr sz="1600" b="1">
                <a:latin typeface="+mj-lt"/>
              </a:defRPr>
            </a:lvl1pPr>
          </a:lstStyle>
          <a:p>
            <a:pPr lvl="0"/>
            <a:r>
              <a:rPr lang="en-US" dirty="0"/>
              <a:t>Awareness</a:t>
            </a:r>
          </a:p>
        </p:txBody>
      </p:sp>
      <p:sp>
        <p:nvSpPr>
          <p:cNvPr id="12" name="Text Placeholder 10">
            <a:extLst>
              <a:ext uri="{FF2B5EF4-FFF2-40B4-BE49-F238E27FC236}">
                <a16:creationId xmlns:a16="http://schemas.microsoft.com/office/drawing/2014/main" id="{43D9754B-950C-4CD1-9265-675D4D3486A2}"/>
              </a:ext>
            </a:extLst>
          </p:cNvPr>
          <p:cNvSpPr>
            <a:spLocks noGrp="1"/>
          </p:cNvSpPr>
          <p:nvPr>
            <p:ph type="body" sz="quarter" idx="22" hasCustomPrompt="1"/>
          </p:nvPr>
        </p:nvSpPr>
        <p:spPr>
          <a:xfrm>
            <a:off x="5734050" y="2015566"/>
            <a:ext cx="3898900" cy="441325"/>
          </a:xfrm>
        </p:spPr>
        <p:txBody>
          <a:bodyPr>
            <a:normAutofit/>
          </a:bodyPr>
          <a:lstStyle>
            <a:lvl1pPr marL="0" indent="0" algn="ctr">
              <a:buNone/>
              <a:defRPr sz="1600" b="1">
                <a:latin typeface="+mj-lt"/>
              </a:defRPr>
            </a:lvl1pPr>
          </a:lstStyle>
          <a:p>
            <a:pPr lvl="0"/>
            <a:r>
              <a:rPr lang="en-US" dirty="0"/>
              <a:t>Brand Attributes</a:t>
            </a:r>
          </a:p>
        </p:txBody>
      </p:sp>
      <p:sp>
        <p:nvSpPr>
          <p:cNvPr id="13" name="Footer Placeholder 2">
            <a:extLst>
              <a:ext uri="{FF2B5EF4-FFF2-40B4-BE49-F238E27FC236}">
                <a16:creationId xmlns:a16="http://schemas.microsoft.com/office/drawing/2014/main" id="{CC351D57-41E5-45BB-A524-6C8B96E6CC5F}"/>
              </a:ext>
            </a:extLst>
          </p:cNvPr>
          <p:cNvSpPr>
            <a:spLocks noGrp="1"/>
          </p:cNvSpPr>
          <p:nvPr>
            <p:ph type="ftr" sz="quarter" idx="11"/>
          </p:nvPr>
        </p:nvSpPr>
        <p:spPr>
          <a:xfrm>
            <a:off x="287338" y="6492875"/>
            <a:ext cx="4114800" cy="365125"/>
          </a:xfrm>
        </p:spPr>
        <p:txBody>
          <a:bodyPr/>
          <a:lstStyle>
            <a:lvl1pPr algn="l">
              <a:defRPr sz="600"/>
            </a:lvl1pPr>
          </a:lstStyle>
          <a:p>
            <a:r>
              <a:rPr lang="en-US"/>
              <a:t>Optional Footer</a:t>
            </a:r>
          </a:p>
        </p:txBody>
      </p:sp>
      <p:sp>
        <p:nvSpPr>
          <p:cNvPr id="14" name="Slide Number Placeholder 5">
            <a:extLst>
              <a:ext uri="{FF2B5EF4-FFF2-40B4-BE49-F238E27FC236}">
                <a16:creationId xmlns:a16="http://schemas.microsoft.com/office/drawing/2014/main" id="{FA7FEBBB-9EE0-4EF9-82DC-B3145717FAEF}"/>
              </a:ext>
            </a:extLst>
          </p:cNvPr>
          <p:cNvSpPr>
            <a:spLocks noGrp="1"/>
          </p:cNvSpPr>
          <p:nvPr>
            <p:ph type="sldNum" sz="quarter" idx="12"/>
          </p:nvPr>
        </p:nvSpPr>
        <p:spPr>
          <a:xfrm>
            <a:off x="11483268" y="6578049"/>
            <a:ext cx="638580" cy="365125"/>
          </a:xfrm>
        </p:spPr>
        <p:txBody>
          <a:bodyPr/>
          <a:lstStyle>
            <a:lvl1pPr>
              <a:defRPr sz="800"/>
            </a:lvl1pPr>
          </a:lstStyle>
          <a:p>
            <a:fld id="{F8D8F439-3AF0-4C94-A7D8-B9F4F34FC7DA}" type="slidenum">
              <a:rPr lang="en-US" smtClean="0"/>
              <a:pPr/>
              <a:t>‹#›</a:t>
            </a:fld>
            <a:endParaRPr lang="en-US" dirty="0"/>
          </a:p>
        </p:txBody>
      </p:sp>
    </p:spTree>
    <p:extLst>
      <p:ext uri="{BB962C8B-B14F-4D97-AF65-F5344CB8AC3E}">
        <p14:creationId xmlns:p14="http://schemas.microsoft.com/office/powerpoint/2010/main" val="41106891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esources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CC1E7FF-3861-41B3-824A-56CBDE90004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7387" y="0"/>
            <a:ext cx="5098943" cy="6858000"/>
          </a:xfrm>
          <a:prstGeom prst="rect">
            <a:avLst/>
          </a:prstGeom>
        </p:spPr>
      </p:pic>
      <p:sp>
        <p:nvSpPr>
          <p:cNvPr id="10" name="Rectangle 9">
            <a:extLst>
              <a:ext uri="{FF2B5EF4-FFF2-40B4-BE49-F238E27FC236}">
                <a16:creationId xmlns:a16="http://schemas.microsoft.com/office/drawing/2014/main" id="{537BF4B5-3556-4BD5-996C-AA96FD27275D}"/>
              </a:ext>
            </a:extLst>
          </p:cNvPr>
          <p:cNvSpPr/>
          <p:nvPr userDrawn="1"/>
        </p:nvSpPr>
        <p:spPr>
          <a:xfrm>
            <a:off x="0" y="0"/>
            <a:ext cx="4381556" cy="6858000"/>
          </a:xfrm>
          <a:prstGeom prst="rect">
            <a:avLst/>
          </a:prstGeom>
          <a:solidFill>
            <a:srgbClr val="1941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E6A446-DA15-4B7F-A268-848533092079}"/>
              </a:ext>
            </a:extLst>
          </p:cNvPr>
          <p:cNvSpPr/>
          <p:nvPr userDrawn="1"/>
        </p:nvSpPr>
        <p:spPr>
          <a:xfrm>
            <a:off x="1358674" y="267414"/>
            <a:ext cx="9183757" cy="6160326"/>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50C139F-F6BB-4C59-B353-112CADE9BD8E}"/>
              </a:ext>
            </a:extLst>
          </p:cNvPr>
          <p:cNvSpPr/>
          <p:nvPr userDrawn="1"/>
        </p:nvSpPr>
        <p:spPr>
          <a:xfrm>
            <a:off x="1480930" y="379622"/>
            <a:ext cx="9183757" cy="6160326"/>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3">
            <a:extLst>
              <a:ext uri="{FF2B5EF4-FFF2-40B4-BE49-F238E27FC236}">
                <a16:creationId xmlns:a16="http://schemas.microsoft.com/office/drawing/2014/main" id="{B27708EC-37D9-42CD-AB71-781E79259F72}"/>
              </a:ext>
            </a:extLst>
          </p:cNvPr>
          <p:cNvSpPr>
            <a:spLocks noGrp="1"/>
          </p:cNvSpPr>
          <p:nvPr>
            <p:ph type="body" sz="quarter" idx="14" hasCustomPrompt="1"/>
          </p:nvPr>
        </p:nvSpPr>
        <p:spPr>
          <a:xfrm>
            <a:off x="4573034" y="669864"/>
            <a:ext cx="4128784" cy="337309"/>
          </a:xfrm>
        </p:spPr>
        <p:txBody>
          <a:bodyPr>
            <a:noAutofit/>
          </a:bodyPr>
          <a:lstStyle>
            <a:lvl1pPr marL="0" indent="0">
              <a:buNone/>
              <a:defRPr sz="2500" b="1">
                <a:solidFill>
                  <a:schemeClr val="accent3"/>
                </a:solidFill>
                <a:latin typeface="+mj-lt"/>
              </a:defRPr>
            </a:lvl1pPr>
          </a:lstStyle>
          <a:p>
            <a:pPr lvl="0"/>
            <a:r>
              <a:rPr lang="en-US" dirty="0"/>
              <a:t>Resources</a:t>
            </a:r>
          </a:p>
        </p:txBody>
      </p:sp>
      <p:sp>
        <p:nvSpPr>
          <p:cNvPr id="18" name="Slide Number Placeholder 5">
            <a:extLst>
              <a:ext uri="{FF2B5EF4-FFF2-40B4-BE49-F238E27FC236}">
                <a16:creationId xmlns:a16="http://schemas.microsoft.com/office/drawing/2014/main" id="{DDABEB0C-B3A7-46C8-916D-96B49F4875E5}"/>
              </a:ext>
            </a:extLst>
          </p:cNvPr>
          <p:cNvSpPr>
            <a:spLocks noGrp="1"/>
          </p:cNvSpPr>
          <p:nvPr>
            <p:ph type="sldNum" sz="quarter" idx="12"/>
          </p:nvPr>
        </p:nvSpPr>
        <p:spPr>
          <a:xfrm>
            <a:off x="11483268" y="6578049"/>
            <a:ext cx="638580" cy="365125"/>
          </a:xfrm>
        </p:spPr>
        <p:txBody>
          <a:bodyPr/>
          <a:lstStyle>
            <a:lvl1pPr>
              <a:defRPr sz="800"/>
            </a:lvl1pPr>
          </a:lstStyle>
          <a:p>
            <a:fld id="{F8D8F439-3AF0-4C94-A7D8-B9F4F34FC7DA}" type="slidenum">
              <a:rPr lang="en-US" smtClean="0"/>
              <a:pPr/>
              <a:t>‹#›</a:t>
            </a:fld>
            <a:endParaRPr lang="en-US" dirty="0"/>
          </a:p>
        </p:txBody>
      </p:sp>
      <p:sp>
        <p:nvSpPr>
          <p:cNvPr id="9" name="Text Placeholder 9">
            <a:extLst>
              <a:ext uri="{FF2B5EF4-FFF2-40B4-BE49-F238E27FC236}">
                <a16:creationId xmlns:a16="http://schemas.microsoft.com/office/drawing/2014/main" id="{EAB595C2-6F8B-490A-B806-F34E0A5F10BF}"/>
              </a:ext>
            </a:extLst>
          </p:cNvPr>
          <p:cNvSpPr>
            <a:spLocks noGrp="1"/>
          </p:cNvSpPr>
          <p:nvPr>
            <p:ph type="body" sz="quarter" idx="19" hasCustomPrompt="1"/>
          </p:nvPr>
        </p:nvSpPr>
        <p:spPr>
          <a:xfrm>
            <a:off x="4649827" y="1411924"/>
            <a:ext cx="5610052" cy="1904713"/>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latin typeface="+mn-lt"/>
              </a:defRPr>
            </a:lvl1pPr>
          </a:lstStyle>
          <a:p>
            <a:pPr marL="0" indent="0">
              <a:buNone/>
            </a:pPr>
            <a:r>
              <a:rPr lang="en-US" sz="1400" dirty="0"/>
              <a:t>Gallagher, Leigh, “</a:t>
            </a:r>
            <a:r>
              <a:rPr lang="en-US" sz="1400" dirty="0">
                <a:hlinkClick r:id="rId3"/>
              </a:rPr>
              <a:t>How Airbnb Found a Mission – And a Brand</a:t>
            </a:r>
            <a:r>
              <a:rPr lang="en-US" sz="1400" dirty="0"/>
              <a:t>,” Fortune, Dec 22, 2016</a:t>
            </a:r>
          </a:p>
          <a:p>
            <a:pPr marL="0" indent="0">
              <a:buNone/>
            </a:pPr>
            <a:r>
              <a:rPr lang="en-US" sz="1400" dirty="0"/>
              <a:t>Kao, Wes, “</a:t>
            </a:r>
            <a:r>
              <a:rPr lang="en-US" sz="1400" dirty="0">
                <a:hlinkClick r:id="rId4"/>
              </a:rPr>
              <a:t>Hey Airbnb: I fixed your crappy ads</a:t>
            </a:r>
            <a:r>
              <a:rPr lang="en-US" sz="1400" dirty="0"/>
              <a:t>,” Medium, Oct 2015.</a:t>
            </a:r>
          </a:p>
          <a:p>
            <a:pPr marL="0" indent="0">
              <a:buNone/>
            </a:pPr>
            <a:r>
              <a:rPr lang="en-US" sz="1400" dirty="0"/>
              <a:t>Mildenhall, Jonathan, “</a:t>
            </a:r>
            <a:r>
              <a:rPr lang="en-US" sz="1400" dirty="0">
                <a:hlinkClick r:id="rId5"/>
              </a:rPr>
              <a:t>How Airbnb built its brand by telling the world not to travel</a:t>
            </a:r>
            <a:r>
              <a:rPr lang="en-US" sz="1400" dirty="0"/>
              <a:t>,” PRWeek, Sept 18, 2017.</a:t>
            </a:r>
          </a:p>
          <a:p>
            <a:pPr marL="0" indent="0">
              <a:buNone/>
            </a:pPr>
            <a:r>
              <a:rPr lang="en-US" sz="1400" dirty="0"/>
              <a:t>“</a:t>
            </a:r>
            <a:r>
              <a:rPr lang="en-US" sz="1400" dirty="0">
                <a:hlinkClick r:id="rId6"/>
              </a:rPr>
              <a:t>This is how Airbnb will house 100,000 refugees in the next five years</a:t>
            </a:r>
            <a:r>
              <a:rPr lang="en-US" sz="1400" dirty="0"/>
              <a:t>,” </a:t>
            </a:r>
            <a:r>
              <a:rPr lang="en-US" sz="1400" dirty="0" err="1"/>
              <a:t>FastCompany</a:t>
            </a:r>
            <a:r>
              <a:rPr lang="en-US" sz="1400" dirty="0"/>
              <a:t>, June 7 2017</a:t>
            </a:r>
          </a:p>
          <a:p>
            <a:pPr lvl="0"/>
            <a:endParaRPr lang="en-US" dirty="0"/>
          </a:p>
        </p:txBody>
      </p:sp>
    </p:spTree>
    <p:extLst>
      <p:ext uri="{BB962C8B-B14F-4D97-AF65-F5344CB8AC3E}">
        <p14:creationId xmlns:p14="http://schemas.microsoft.com/office/powerpoint/2010/main" val="37709857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02926B-9AD2-485B-821F-5FB59916C24A}"/>
              </a:ext>
            </a:extLst>
          </p:cNvPr>
          <p:cNvSpPr>
            <a:spLocks noGrp="1"/>
          </p:cNvSpPr>
          <p:nvPr>
            <p:ph type="dt" sz="half" idx="10"/>
          </p:nvPr>
        </p:nvSpPr>
        <p:spPr/>
        <p:txBody>
          <a:bodyPr/>
          <a:lstStyle/>
          <a:p>
            <a:fld id="{09DCCBA5-BBF8-47BB-A711-3AA46085F1E4}" type="datetime1">
              <a:rPr lang="en-US" smtClean="0"/>
              <a:t>7/11/24</a:t>
            </a:fld>
            <a:endParaRPr lang="en-US"/>
          </a:p>
        </p:txBody>
      </p:sp>
      <p:sp>
        <p:nvSpPr>
          <p:cNvPr id="3" name="Footer Placeholder 2">
            <a:extLst>
              <a:ext uri="{FF2B5EF4-FFF2-40B4-BE49-F238E27FC236}">
                <a16:creationId xmlns:a16="http://schemas.microsoft.com/office/drawing/2014/main" id="{EA7EED04-4BDD-4431-8C07-EC102D161144}"/>
              </a:ext>
            </a:extLst>
          </p:cNvPr>
          <p:cNvSpPr>
            <a:spLocks noGrp="1"/>
          </p:cNvSpPr>
          <p:nvPr>
            <p:ph type="ftr" sz="quarter" idx="11"/>
          </p:nvPr>
        </p:nvSpPr>
        <p:spPr/>
        <p:txBody>
          <a:bodyPr/>
          <a:lstStyle/>
          <a:p>
            <a:r>
              <a:rPr lang="en-US"/>
              <a:t>Optional Footer</a:t>
            </a:r>
          </a:p>
        </p:txBody>
      </p:sp>
      <p:sp>
        <p:nvSpPr>
          <p:cNvPr id="4" name="Slide Number Placeholder 3">
            <a:extLst>
              <a:ext uri="{FF2B5EF4-FFF2-40B4-BE49-F238E27FC236}">
                <a16:creationId xmlns:a16="http://schemas.microsoft.com/office/drawing/2014/main" id="{D4ECF1A3-7EAB-47B8-85CA-8957FD60B21E}"/>
              </a:ext>
            </a:extLst>
          </p:cNvPr>
          <p:cNvSpPr>
            <a:spLocks noGrp="1"/>
          </p:cNvSpPr>
          <p:nvPr>
            <p:ph type="sldNum" sz="quarter" idx="12"/>
          </p:nvPr>
        </p:nvSpPr>
        <p:spPr/>
        <p:txBody>
          <a:bodyPr/>
          <a:lstStyle/>
          <a:p>
            <a:fld id="{F8D8F439-3AF0-4C94-A7D8-B9F4F34FC7DA}" type="slidenum">
              <a:rPr lang="en-US" smtClean="0"/>
              <a:t>‹#›</a:t>
            </a:fld>
            <a:endParaRPr lang="en-US"/>
          </a:p>
        </p:txBody>
      </p:sp>
    </p:spTree>
    <p:extLst>
      <p:ext uri="{BB962C8B-B14F-4D97-AF65-F5344CB8AC3E}">
        <p14:creationId xmlns:p14="http://schemas.microsoft.com/office/powerpoint/2010/main" val="25967045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68942-5DCC-4A16-8C8F-4DFEB2C59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B37C4B-1AEB-4831-B4CF-ACE9386B95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20A19B-CF48-433C-BEA7-6016939749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4A9F73C-08BD-48AE-BE3E-9F63C8D4AEAC}"/>
              </a:ext>
            </a:extLst>
          </p:cNvPr>
          <p:cNvSpPr>
            <a:spLocks noGrp="1"/>
          </p:cNvSpPr>
          <p:nvPr>
            <p:ph type="dt" sz="half" idx="10"/>
          </p:nvPr>
        </p:nvSpPr>
        <p:spPr/>
        <p:txBody>
          <a:bodyPr/>
          <a:lstStyle/>
          <a:p>
            <a:fld id="{EF9B753C-CEA5-4A63-A220-850A0AB2AE34}" type="datetime1">
              <a:rPr lang="en-US" smtClean="0"/>
              <a:t>7/11/24</a:t>
            </a:fld>
            <a:endParaRPr lang="en-US"/>
          </a:p>
        </p:txBody>
      </p:sp>
      <p:sp>
        <p:nvSpPr>
          <p:cNvPr id="6" name="Footer Placeholder 5">
            <a:extLst>
              <a:ext uri="{FF2B5EF4-FFF2-40B4-BE49-F238E27FC236}">
                <a16:creationId xmlns:a16="http://schemas.microsoft.com/office/drawing/2014/main" id="{53A270AE-534B-4805-95AA-C4CF3999EC18}"/>
              </a:ext>
            </a:extLst>
          </p:cNvPr>
          <p:cNvSpPr>
            <a:spLocks noGrp="1"/>
          </p:cNvSpPr>
          <p:nvPr>
            <p:ph type="ftr" sz="quarter" idx="11"/>
          </p:nvPr>
        </p:nvSpPr>
        <p:spPr/>
        <p:txBody>
          <a:bodyPr/>
          <a:lstStyle/>
          <a:p>
            <a:r>
              <a:rPr lang="en-US"/>
              <a:t>Optional Footer</a:t>
            </a:r>
          </a:p>
        </p:txBody>
      </p:sp>
      <p:sp>
        <p:nvSpPr>
          <p:cNvPr id="7" name="Slide Number Placeholder 6">
            <a:extLst>
              <a:ext uri="{FF2B5EF4-FFF2-40B4-BE49-F238E27FC236}">
                <a16:creationId xmlns:a16="http://schemas.microsoft.com/office/drawing/2014/main" id="{C6F0CC2A-CA2D-47F5-983C-731A6E8F398D}"/>
              </a:ext>
            </a:extLst>
          </p:cNvPr>
          <p:cNvSpPr>
            <a:spLocks noGrp="1"/>
          </p:cNvSpPr>
          <p:nvPr>
            <p:ph type="sldNum" sz="quarter" idx="12"/>
          </p:nvPr>
        </p:nvSpPr>
        <p:spPr/>
        <p:txBody>
          <a:bodyPr/>
          <a:lstStyle/>
          <a:p>
            <a:fld id="{F8D8F439-3AF0-4C94-A7D8-B9F4F34FC7DA}" type="slidenum">
              <a:rPr lang="en-US" smtClean="0"/>
              <a:t>‹#›</a:t>
            </a:fld>
            <a:endParaRPr lang="en-US"/>
          </a:p>
        </p:txBody>
      </p:sp>
    </p:spTree>
    <p:extLst>
      <p:ext uri="{BB962C8B-B14F-4D97-AF65-F5344CB8AC3E}">
        <p14:creationId xmlns:p14="http://schemas.microsoft.com/office/powerpoint/2010/main" val="893774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ontent Slide 14">
    <p:spTree>
      <p:nvGrpSpPr>
        <p:cNvPr id="1" name=""/>
        <p:cNvGrpSpPr/>
        <p:nvPr/>
      </p:nvGrpSpPr>
      <p:grpSpPr>
        <a:xfrm>
          <a:off x="0" y="0"/>
          <a:ext cx="0" cy="0"/>
          <a:chOff x="0" y="0"/>
          <a:chExt cx="0" cy="0"/>
        </a:xfrm>
      </p:grpSpPr>
      <p:sp>
        <p:nvSpPr>
          <p:cNvPr id="6" name="Shape 11"/>
          <p:cNvSpPr>
            <a:spLocks noGrp="1"/>
          </p:cNvSpPr>
          <p:nvPr>
            <p:ph type="sldNum" sz="quarter" idx="2"/>
          </p:nvPr>
        </p:nvSpPr>
        <p:spPr>
          <a:xfrm>
            <a:off x="11504261" y="6408285"/>
            <a:ext cx="431417" cy="208856"/>
          </a:xfrm>
          <a:prstGeom prst="rect">
            <a:avLst/>
          </a:prstGeom>
        </p:spPr>
        <p:txBody>
          <a:bodyPr anchor="ctr"/>
          <a:lstStyle>
            <a:lvl1pPr algn="r">
              <a:defRPr sz="675">
                <a:latin typeface="UNFPA-Text" charset="0"/>
                <a:ea typeface="UNFPA-Text" charset="0"/>
                <a:cs typeface="UNFPA-Text" charset="0"/>
              </a:defRPr>
            </a:lvl1pPr>
          </a:lstStyle>
          <a:p>
            <a:fld id="{86CB4B4D-7CA3-9044-876B-883B54F8677D}" type="slidenum">
              <a:rPr lang="en-US" smtClean="0"/>
              <a:pPr/>
              <a:t>‹#›</a:t>
            </a:fld>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62955" y="401707"/>
            <a:ext cx="1352800" cy="487011"/>
          </a:xfrm>
          <a:prstGeom prst="rect">
            <a:avLst/>
          </a:prstGeom>
        </p:spPr>
      </p:pic>
      <p:sp>
        <p:nvSpPr>
          <p:cNvPr id="8" name="Shape 190"/>
          <p:cNvSpPr>
            <a:spLocks noGrp="1"/>
          </p:cNvSpPr>
          <p:nvPr>
            <p:ph type="title" hasCustomPrompt="1"/>
          </p:nvPr>
        </p:nvSpPr>
        <p:spPr>
          <a:xfrm>
            <a:off x="789560" y="829481"/>
            <a:ext cx="9433733" cy="509665"/>
          </a:xfrm>
          <a:prstGeom prst="rect">
            <a:avLst/>
          </a:prstGeom>
        </p:spPr>
        <p:txBody>
          <a:bodyPr anchor="ctr"/>
          <a:lstStyle>
            <a:lvl1pPr algn="l">
              <a:lnSpc>
                <a:spcPct val="100000"/>
              </a:lnSpc>
              <a:defRPr sz="3975" b="1" i="0" spc="-126" baseline="8928">
                <a:solidFill>
                  <a:schemeClr val="tx1">
                    <a:lumMod val="85000"/>
                    <a:lumOff val="15000"/>
                  </a:schemeClr>
                </a:solidFill>
                <a:latin typeface="UNFPA-Bold" charset="0"/>
                <a:ea typeface="UNFPA-Bold" charset="0"/>
                <a:cs typeface="UNFPA-Bold" charset="0"/>
              </a:defRPr>
            </a:lvl1pPr>
          </a:lstStyle>
          <a:p>
            <a:r>
              <a:rPr lang="en-GB" dirty="0"/>
              <a:t>Lorem Ipsum</a:t>
            </a:r>
            <a:endParaRPr dirty="0"/>
          </a:p>
        </p:txBody>
      </p:sp>
      <p:sp>
        <p:nvSpPr>
          <p:cNvPr id="9" name="Picture Placeholder 2"/>
          <p:cNvSpPr>
            <a:spLocks noGrp="1"/>
          </p:cNvSpPr>
          <p:nvPr>
            <p:ph type="pic" sz="quarter" idx="11"/>
          </p:nvPr>
        </p:nvSpPr>
        <p:spPr>
          <a:xfrm>
            <a:off x="789561" y="1678907"/>
            <a:ext cx="10502531" cy="4501767"/>
          </a:xfrm>
          <a:prstGeom prst="rect">
            <a:avLst/>
          </a:prstGeom>
        </p:spPr>
        <p:txBody>
          <a:bodyPr/>
          <a:lstStyle/>
          <a:p>
            <a:endParaRPr lang="en-US"/>
          </a:p>
        </p:txBody>
      </p:sp>
    </p:spTree>
    <p:extLst>
      <p:ext uri="{BB962C8B-B14F-4D97-AF65-F5344CB8AC3E}">
        <p14:creationId xmlns:p14="http://schemas.microsoft.com/office/powerpoint/2010/main" val="2716553916"/>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8211D-BA1B-4DB9-9C8F-5235CB9603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B5B458-F8D7-42D0-AD4C-F4E7EBF687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F17122-52CE-4D1B-BC84-C27D94D22C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3018254-152B-4379-9233-C579044377AB}"/>
              </a:ext>
            </a:extLst>
          </p:cNvPr>
          <p:cNvSpPr>
            <a:spLocks noGrp="1"/>
          </p:cNvSpPr>
          <p:nvPr>
            <p:ph type="dt" sz="half" idx="10"/>
          </p:nvPr>
        </p:nvSpPr>
        <p:spPr/>
        <p:txBody>
          <a:bodyPr/>
          <a:lstStyle/>
          <a:p>
            <a:fld id="{6B32E4D0-D2D5-4F13-BD1E-B220DEA33DCC}" type="datetime1">
              <a:rPr lang="en-US" smtClean="0"/>
              <a:t>7/11/24</a:t>
            </a:fld>
            <a:endParaRPr lang="en-US"/>
          </a:p>
        </p:txBody>
      </p:sp>
      <p:sp>
        <p:nvSpPr>
          <p:cNvPr id="6" name="Footer Placeholder 5">
            <a:extLst>
              <a:ext uri="{FF2B5EF4-FFF2-40B4-BE49-F238E27FC236}">
                <a16:creationId xmlns:a16="http://schemas.microsoft.com/office/drawing/2014/main" id="{79FE7CB2-6F44-4E5A-8CD5-A6174F91688F}"/>
              </a:ext>
            </a:extLst>
          </p:cNvPr>
          <p:cNvSpPr>
            <a:spLocks noGrp="1"/>
          </p:cNvSpPr>
          <p:nvPr>
            <p:ph type="ftr" sz="quarter" idx="11"/>
          </p:nvPr>
        </p:nvSpPr>
        <p:spPr/>
        <p:txBody>
          <a:bodyPr/>
          <a:lstStyle/>
          <a:p>
            <a:r>
              <a:rPr lang="en-US"/>
              <a:t>Optional Footer</a:t>
            </a:r>
          </a:p>
        </p:txBody>
      </p:sp>
      <p:sp>
        <p:nvSpPr>
          <p:cNvPr id="7" name="Slide Number Placeholder 6">
            <a:extLst>
              <a:ext uri="{FF2B5EF4-FFF2-40B4-BE49-F238E27FC236}">
                <a16:creationId xmlns:a16="http://schemas.microsoft.com/office/drawing/2014/main" id="{7A180BBA-5F95-4645-85F8-0CC8510E11CD}"/>
              </a:ext>
            </a:extLst>
          </p:cNvPr>
          <p:cNvSpPr>
            <a:spLocks noGrp="1"/>
          </p:cNvSpPr>
          <p:nvPr>
            <p:ph type="sldNum" sz="quarter" idx="12"/>
          </p:nvPr>
        </p:nvSpPr>
        <p:spPr/>
        <p:txBody>
          <a:bodyPr/>
          <a:lstStyle/>
          <a:p>
            <a:fld id="{F8D8F439-3AF0-4C94-A7D8-B9F4F34FC7DA}" type="slidenum">
              <a:rPr lang="en-US" smtClean="0"/>
              <a:t>‹#›</a:t>
            </a:fld>
            <a:endParaRPr lang="en-US"/>
          </a:p>
        </p:txBody>
      </p:sp>
    </p:spTree>
    <p:extLst>
      <p:ext uri="{BB962C8B-B14F-4D97-AF65-F5344CB8AC3E}">
        <p14:creationId xmlns:p14="http://schemas.microsoft.com/office/powerpoint/2010/main" val="13475293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9729D-BAA1-4462-95A9-8C7028E1CE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509518-3CC1-4251-B37F-22395A46D98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457A33-B2B8-439B-AC03-1768CAD0F657}"/>
              </a:ext>
            </a:extLst>
          </p:cNvPr>
          <p:cNvSpPr>
            <a:spLocks noGrp="1"/>
          </p:cNvSpPr>
          <p:nvPr>
            <p:ph type="dt" sz="half" idx="10"/>
          </p:nvPr>
        </p:nvSpPr>
        <p:spPr/>
        <p:txBody>
          <a:bodyPr/>
          <a:lstStyle/>
          <a:p>
            <a:fld id="{E78AEEA0-5303-4984-8197-122143BC5FB7}" type="datetime1">
              <a:rPr lang="en-US" smtClean="0"/>
              <a:t>7/11/24</a:t>
            </a:fld>
            <a:endParaRPr lang="en-US"/>
          </a:p>
        </p:txBody>
      </p:sp>
      <p:sp>
        <p:nvSpPr>
          <p:cNvPr id="5" name="Footer Placeholder 4">
            <a:extLst>
              <a:ext uri="{FF2B5EF4-FFF2-40B4-BE49-F238E27FC236}">
                <a16:creationId xmlns:a16="http://schemas.microsoft.com/office/drawing/2014/main" id="{C7465FC5-2E05-461D-82D4-771A682771D0}"/>
              </a:ext>
            </a:extLst>
          </p:cNvPr>
          <p:cNvSpPr>
            <a:spLocks noGrp="1"/>
          </p:cNvSpPr>
          <p:nvPr>
            <p:ph type="ftr" sz="quarter" idx="11"/>
          </p:nvPr>
        </p:nvSpPr>
        <p:spPr/>
        <p:txBody>
          <a:bodyPr/>
          <a:lstStyle/>
          <a:p>
            <a:r>
              <a:rPr lang="en-US"/>
              <a:t>Optional Footer</a:t>
            </a:r>
          </a:p>
        </p:txBody>
      </p:sp>
      <p:sp>
        <p:nvSpPr>
          <p:cNvPr id="6" name="Slide Number Placeholder 5">
            <a:extLst>
              <a:ext uri="{FF2B5EF4-FFF2-40B4-BE49-F238E27FC236}">
                <a16:creationId xmlns:a16="http://schemas.microsoft.com/office/drawing/2014/main" id="{79E622AF-B2FA-4F4A-81BC-40A9D3D8A336}"/>
              </a:ext>
            </a:extLst>
          </p:cNvPr>
          <p:cNvSpPr>
            <a:spLocks noGrp="1"/>
          </p:cNvSpPr>
          <p:nvPr>
            <p:ph type="sldNum" sz="quarter" idx="12"/>
          </p:nvPr>
        </p:nvSpPr>
        <p:spPr/>
        <p:txBody>
          <a:bodyPr/>
          <a:lstStyle/>
          <a:p>
            <a:fld id="{F8D8F439-3AF0-4C94-A7D8-B9F4F34FC7DA}" type="slidenum">
              <a:rPr lang="en-US" smtClean="0"/>
              <a:t>‹#›</a:t>
            </a:fld>
            <a:endParaRPr lang="en-US"/>
          </a:p>
        </p:txBody>
      </p:sp>
    </p:spTree>
    <p:extLst>
      <p:ext uri="{BB962C8B-B14F-4D97-AF65-F5344CB8AC3E}">
        <p14:creationId xmlns:p14="http://schemas.microsoft.com/office/powerpoint/2010/main" val="34646469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7B047E-53FB-4CE1-9D43-1176D50D76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FCE135-6176-4156-B130-AFEF8FB6462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567DD8-6892-4C23-BC0C-05B5E116D657}"/>
              </a:ext>
            </a:extLst>
          </p:cNvPr>
          <p:cNvSpPr>
            <a:spLocks noGrp="1"/>
          </p:cNvSpPr>
          <p:nvPr>
            <p:ph type="dt" sz="half" idx="10"/>
          </p:nvPr>
        </p:nvSpPr>
        <p:spPr/>
        <p:txBody>
          <a:bodyPr/>
          <a:lstStyle/>
          <a:p>
            <a:fld id="{73E91262-F998-40DB-BB5D-0C6924FA7097}" type="datetime1">
              <a:rPr lang="en-US" smtClean="0"/>
              <a:t>7/11/24</a:t>
            </a:fld>
            <a:endParaRPr lang="en-US"/>
          </a:p>
        </p:txBody>
      </p:sp>
      <p:sp>
        <p:nvSpPr>
          <p:cNvPr id="5" name="Footer Placeholder 4">
            <a:extLst>
              <a:ext uri="{FF2B5EF4-FFF2-40B4-BE49-F238E27FC236}">
                <a16:creationId xmlns:a16="http://schemas.microsoft.com/office/drawing/2014/main" id="{EC475896-6064-4F76-91AC-7F37222A8802}"/>
              </a:ext>
            </a:extLst>
          </p:cNvPr>
          <p:cNvSpPr>
            <a:spLocks noGrp="1"/>
          </p:cNvSpPr>
          <p:nvPr>
            <p:ph type="ftr" sz="quarter" idx="11"/>
          </p:nvPr>
        </p:nvSpPr>
        <p:spPr/>
        <p:txBody>
          <a:bodyPr/>
          <a:lstStyle/>
          <a:p>
            <a:r>
              <a:rPr lang="en-US"/>
              <a:t>Optional Footer</a:t>
            </a:r>
          </a:p>
        </p:txBody>
      </p:sp>
      <p:sp>
        <p:nvSpPr>
          <p:cNvPr id="6" name="Slide Number Placeholder 5">
            <a:extLst>
              <a:ext uri="{FF2B5EF4-FFF2-40B4-BE49-F238E27FC236}">
                <a16:creationId xmlns:a16="http://schemas.microsoft.com/office/drawing/2014/main" id="{4EB67ADF-D7C8-4900-B67A-2ABD26C50DD3}"/>
              </a:ext>
            </a:extLst>
          </p:cNvPr>
          <p:cNvSpPr>
            <a:spLocks noGrp="1"/>
          </p:cNvSpPr>
          <p:nvPr>
            <p:ph type="sldNum" sz="quarter" idx="12"/>
          </p:nvPr>
        </p:nvSpPr>
        <p:spPr/>
        <p:txBody>
          <a:bodyPr/>
          <a:lstStyle/>
          <a:p>
            <a:fld id="{F8D8F439-3AF0-4C94-A7D8-B9F4F34FC7DA}" type="slidenum">
              <a:rPr lang="en-US" smtClean="0"/>
              <a:t>‹#›</a:t>
            </a:fld>
            <a:endParaRPr lang="en-US"/>
          </a:p>
        </p:txBody>
      </p:sp>
    </p:spTree>
    <p:extLst>
      <p:ext uri="{BB962C8B-B14F-4D97-AF65-F5344CB8AC3E}">
        <p14:creationId xmlns:p14="http://schemas.microsoft.com/office/powerpoint/2010/main" val="42221536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44000"/>
            <a:ext cx="12192000" cy="1080000"/>
          </a:xfrm>
        </p:spPr>
        <p:txBody>
          <a:bodyPr>
            <a:normAutofit/>
          </a:bodyPr>
          <a:lstStyle>
            <a:lvl1pPr>
              <a:defRPr sz="2400" b="0" i="0"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29C249-0E7F-4FF2-9BB7-035CFE52CD75}" type="datetimeFigureOut">
              <a:rPr lang="en-US" smtClean="0">
                <a:solidFill>
                  <a:prstClr val="black">
                    <a:tint val="75000"/>
                  </a:prstClr>
                </a:solidFill>
              </a:rPr>
              <a:pPr/>
              <a:t>7/11/24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7383A7-85A2-4408-B100-63A2F3D30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21916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955" y="1718735"/>
            <a:ext cx="11106151" cy="4519084"/>
          </a:xfrm>
        </p:spPr>
        <p:txBody>
          <a:bodyPr/>
          <a:lstStyle>
            <a:lvl1pPr>
              <a:spcBef>
                <a:spcPts val="450"/>
              </a:spcBef>
              <a:spcAft>
                <a:spcPts val="0"/>
              </a:spcAft>
              <a:defRPr sz="1069" b="0" baseline="0">
                <a:latin typeface="Calibri" panose="020F0502020204030204" pitchFamily="34" charset="0"/>
              </a:defRPr>
            </a:lvl1pPr>
            <a:lvl2pPr marL="128012" indent="-128012">
              <a:spcBef>
                <a:spcPts val="450"/>
              </a:spcBef>
              <a:spcAft>
                <a:spcPts val="0"/>
              </a:spcAft>
              <a:buClr>
                <a:schemeClr val="accent3">
                  <a:lumMod val="75000"/>
                </a:schemeClr>
              </a:buClr>
              <a:buFont typeface="Wingdings" panose="05000000000000000000" pitchFamily="2" charset="2"/>
              <a:buChar char="§"/>
              <a:defRPr sz="956">
                <a:latin typeface="Calibri" panose="020F0502020204030204" pitchFamily="34" charset="0"/>
              </a:defRPr>
            </a:lvl2pPr>
            <a:lvl3pPr marL="255881" indent="-128012">
              <a:spcBef>
                <a:spcPts val="450"/>
              </a:spcBef>
              <a:spcAft>
                <a:spcPts val="0"/>
              </a:spcAft>
              <a:buClr>
                <a:srgbClr val="3086AB"/>
              </a:buClr>
              <a:buFont typeface="Arial" panose="020B0604020202020204" pitchFamily="34" charset="0"/>
              <a:buChar char="•"/>
              <a:tabLst/>
              <a:defRPr sz="900" baseline="0">
                <a:latin typeface="Calibri" panose="020F0502020204030204" pitchFamily="34" charset="0"/>
              </a:defRPr>
            </a:lvl3pPr>
            <a:lvl4pPr marL="385169" indent="-129203">
              <a:spcBef>
                <a:spcPts val="450"/>
              </a:spcBef>
              <a:spcAft>
                <a:spcPts val="0"/>
              </a:spcAft>
              <a:buFont typeface="Arial" panose="020B0604020202020204" pitchFamily="34" charset="0"/>
              <a:buChar char="-"/>
              <a:tabLst/>
              <a:defRPr baseline="0">
                <a:latin typeface="Calibri" panose="020F0502020204030204" pitchFamily="34" charset="0"/>
              </a:defRPr>
            </a:lvl4pPr>
            <a:lvl5pPr marL="513093" indent="-128012">
              <a:spcBef>
                <a:spcPts val="450"/>
              </a:spcBef>
              <a:spcAft>
                <a:spcPts val="0"/>
              </a:spcAft>
              <a:defRPr baseline="0">
                <a:latin typeface="Calibri" panose="020F0502020204030204" pitchFamily="34" charset="0"/>
              </a:defRPr>
            </a:lvl5pPr>
          </a:lstStyle>
          <a:p>
            <a:pPr lvl="0"/>
            <a:r>
              <a:rPr lang="en-US" dirty="0"/>
              <a:t>Insert bullet list at full-width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5" name="Footer Placeholder 4"/>
          <p:cNvSpPr>
            <a:spLocks noGrp="1"/>
          </p:cNvSpPr>
          <p:nvPr>
            <p:ph type="ftr" sz="quarter" idx="14"/>
          </p:nvPr>
        </p:nvSpPr>
        <p:spPr/>
        <p:txBody>
          <a:bodyPr/>
          <a:lstStyle/>
          <a:p>
            <a:endParaRPr lang="en-US">
              <a:solidFill>
                <a:srgbClr val="000000"/>
              </a:solidFill>
            </a:endParaRPr>
          </a:p>
        </p:txBody>
      </p:sp>
      <p:sp>
        <p:nvSpPr>
          <p:cNvPr id="6" name="Slide Number Placeholder 5"/>
          <p:cNvSpPr>
            <a:spLocks noGrp="1"/>
          </p:cNvSpPr>
          <p:nvPr>
            <p:ph type="sldNum" sz="quarter" idx="15"/>
          </p:nvPr>
        </p:nvSpPr>
        <p:spPr/>
        <p:txBody>
          <a:bodyPr/>
          <a:lstStyle/>
          <a:p>
            <a:fld id="{03D236D5-99D8-7441-930B-5BFD2DC3BB4E}"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486955" y="646283"/>
            <a:ext cx="11106151" cy="697577"/>
          </a:xfrm>
        </p:spPr>
        <p:txBody>
          <a:bodyPr/>
          <a:lstStyle>
            <a:lvl1pPr>
              <a:defRPr baseline="0">
                <a:latin typeface="Calibri" panose="020F0502020204030204" pitchFamily="34" charset="0"/>
              </a:defRPr>
            </a:lvl1pPr>
          </a:lstStyle>
          <a:p>
            <a:r>
              <a:rPr lang="en-US"/>
              <a:t>INSERT HEADLINE HERE – UP TO 2 FULL WIDTH LINES (ALL CAPS)</a:t>
            </a:r>
          </a:p>
        </p:txBody>
      </p:sp>
    </p:spTree>
    <p:extLst>
      <p:ext uri="{BB962C8B-B14F-4D97-AF65-F5344CB8AC3E}">
        <p14:creationId xmlns:p14="http://schemas.microsoft.com/office/powerpoint/2010/main" val="259709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Airbnb Custom Gri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52FAA2B-DD09-41DD-99A2-E43CD125573A}"/>
              </a:ext>
            </a:extLst>
          </p:cNvPr>
          <p:cNvSpPr/>
          <p:nvPr userDrawn="1"/>
        </p:nvSpPr>
        <p:spPr>
          <a:xfrm>
            <a:off x="314020" y="1084413"/>
            <a:ext cx="10493494" cy="5338932"/>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2BADCE4-4BEE-4F9A-AB8A-96DC479F29D7}"/>
              </a:ext>
            </a:extLst>
          </p:cNvPr>
          <p:cNvSpPr/>
          <p:nvPr userDrawn="1"/>
        </p:nvSpPr>
        <p:spPr>
          <a:xfrm>
            <a:off x="436276" y="1196621"/>
            <a:ext cx="10493494" cy="5338932"/>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7">
            <a:extLst>
              <a:ext uri="{FF2B5EF4-FFF2-40B4-BE49-F238E27FC236}">
                <a16:creationId xmlns:a16="http://schemas.microsoft.com/office/drawing/2014/main" id="{E49FD2EA-F37C-4EFC-8597-3D2D9E31BE85}"/>
              </a:ext>
            </a:extLst>
          </p:cNvPr>
          <p:cNvSpPr>
            <a:spLocks noGrp="1"/>
          </p:cNvSpPr>
          <p:nvPr>
            <p:ph type="body" sz="quarter" idx="13" hasCustomPrompt="1"/>
          </p:nvPr>
        </p:nvSpPr>
        <p:spPr>
          <a:xfrm>
            <a:off x="287338" y="211541"/>
            <a:ext cx="8272462" cy="517697"/>
          </a:xfrm>
        </p:spPr>
        <p:txBody>
          <a:bodyPr>
            <a:normAutofit/>
          </a:bodyPr>
          <a:lstStyle>
            <a:lvl1pPr marL="0" indent="0">
              <a:buNone/>
              <a:defRPr sz="2500" b="1">
                <a:solidFill>
                  <a:schemeClr val="accent3"/>
                </a:solidFill>
                <a:latin typeface="+mj-lt"/>
              </a:defRPr>
            </a:lvl1pPr>
          </a:lstStyle>
          <a:p>
            <a:pPr lvl="0"/>
            <a:r>
              <a:rPr lang="en-US" dirty="0"/>
              <a:t>Live there campaign</a:t>
            </a:r>
          </a:p>
        </p:txBody>
      </p:sp>
      <p:cxnSp>
        <p:nvCxnSpPr>
          <p:cNvPr id="18" name="Straight Connector 17">
            <a:extLst>
              <a:ext uri="{FF2B5EF4-FFF2-40B4-BE49-F238E27FC236}">
                <a16:creationId xmlns:a16="http://schemas.microsoft.com/office/drawing/2014/main" id="{900DC8EE-0CAA-4CF4-AD66-4ACFAE1AEF8D}"/>
              </a:ext>
            </a:extLst>
          </p:cNvPr>
          <p:cNvCxnSpPr>
            <a:cxnSpLocks/>
          </p:cNvCxnSpPr>
          <p:nvPr userDrawn="1"/>
        </p:nvCxnSpPr>
        <p:spPr>
          <a:xfrm flipH="1">
            <a:off x="2151974" y="2530539"/>
            <a:ext cx="8087048"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7BD7C48-0322-4462-B3BB-6FA8B93CB6DB}"/>
              </a:ext>
            </a:extLst>
          </p:cNvPr>
          <p:cNvCxnSpPr>
            <a:cxnSpLocks/>
          </p:cNvCxnSpPr>
          <p:nvPr userDrawn="1"/>
        </p:nvCxnSpPr>
        <p:spPr>
          <a:xfrm flipH="1" flipV="1">
            <a:off x="2151974" y="3360614"/>
            <a:ext cx="8091564" cy="36156"/>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B1306BE-248A-467B-B8C4-BC6A2D9177CB}"/>
              </a:ext>
            </a:extLst>
          </p:cNvPr>
          <p:cNvSpPr txBox="1"/>
          <p:nvPr userDrawn="1"/>
        </p:nvSpPr>
        <p:spPr>
          <a:xfrm>
            <a:off x="897847" y="2007678"/>
            <a:ext cx="1071854" cy="338554"/>
          </a:xfrm>
          <a:prstGeom prst="rect">
            <a:avLst/>
          </a:prstGeom>
          <a:noFill/>
        </p:spPr>
        <p:txBody>
          <a:bodyPr wrap="square" rtlCol="0">
            <a:spAutoFit/>
          </a:bodyPr>
          <a:lstStyle/>
          <a:p>
            <a:pPr algn="r"/>
            <a:r>
              <a:rPr lang="en-US" sz="1600" b="1" dirty="0">
                <a:solidFill>
                  <a:schemeClr val="accent3"/>
                </a:solidFill>
                <a:latin typeface="+mj-lt"/>
              </a:rPr>
              <a:t>Insight I</a:t>
            </a:r>
          </a:p>
        </p:txBody>
      </p:sp>
      <p:sp>
        <p:nvSpPr>
          <p:cNvPr id="22" name="TextBox 21">
            <a:extLst>
              <a:ext uri="{FF2B5EF4-FFF2-40B4-BE49-F238E27FC236}">
                <a16:creationId xmlns:a16="http://schemas.microsoft.com/office/drawing/2014/main" id="{C7FE3AF9-557B-409A-8CF0-90EE76738A8A}"/>
              </a:ext>
            </a:extLst>
          </p:cNvPr>
          <p:cNvSpPr txBox="1"/>
          <p:nvPr userDrawn="1"/>
        </p:nvSpPr>
        <p:spPr>
          <a:xfrm>
            <a:off x="848922" y="2841906"/>
            <a:ext cx="1131868" cy="338554"/>
          </a:xfrm>
          <a:prstGeom prst="rect">
            <a:avLst/>
          </a:prstGeom>
          <a:noFill/>
        </p:spPr>
        <p:txBody>
          <a:bodyPr wrap="square" rtlCol="0">
            <a:spAutoFit/>
          </a:bodyPr>
          <a:lstStyle/>
          <a:p>
            <a:pPr algn="r"/>
            <a:r>
              <a:rPr lang="en-US" sz="1600" b="1" dirty="0">
                <a:solidFill>
                  <a:schemeClr val="accent3"/>
                </a:solidFill>
                <a:latin typeface="+mj-lt"/>
              </a:rPr>
              <a:t>Insight II</a:t>
            </a:r>
          </a:p>
        </p:txBody>
      </p:sp>
      <p:sp>
        <p:nvSpPr>
          <p:cNvPr id="23" name="TextBox 22">
            <a:extLst>
              <a:ext uri="{FF2B5EF4-FFF2-40B4-BE49-F238E27FC236}">
                <a16:creationId xmlns:a16="http://schemas.microsoft.com/office/drawing/2014/main" id="{B763550B-404A-49F3-970B-C1BD374FCA57}"/>
              </a:ext>
            </a:extLst>
          </p:cNvPr>
          <p:cNvSpPr txBox="1"/>
          <p:nvPr userDrawn="1"/>
        </p:nvSpPr>
        <p:spPr>
          <a:xfrm>
            <a:off x="59936" y="3633779"/>
            <a:ext cx="1909762" cy="338554"/>
          </a:xfrm>
          <a:prstGeom prst="rect">
            <a:avLst/>
          </a:prstGeom>
          <a:noFill/>
        </p:spPr>
        <p:txBody>
          <a:bodyPr wrap="square" rtlCol="0">
            <a:spAutoFit/>
          </a:bodyPr>
          <a:lstStyle/>
          <a:p>
            <a:pPr algn="r"/>
            <a:r>
              <a:rPr lang="en-US" sz="1600" b="1" dirty="0">
                <a:solidFill>
                  <a:schemeClr val="accent3"/>
                </a:solidFill>
                <a:latin typeface="+mj-lt"/>
              </a:rPr>
              <a:t>Insight III</a:t>
            </a:r>
          </a:p>
        </p:txBody>
      </p:sp>
      <p:sp>
        <p:nvSpPr>
          <p:cNvPr id="24" name="TextBox 23">
            <a:extLst>
              <a:ext uri="{FF2B5EF4-FFF2-40B4-BE49-F238E27FC236}">
                <a16:creationId xmlns:a16="http://schemas.microsoft.com/office/drawing/2014/main" id="{730E2537-9ED1-4488-AE36-29536908AC02}"/>
              </a:ext>
            </a:extLst>
          </p:cNvPr>
          <p:cNvSpPr txBox="1"/>
          <p:nvPr userDrawn="1"/>
        </p:nvSpPr>
        <p:spPr>
          <a:xfrm>
            <a:off x="37382" y="4399872"/>
            <a:ext cx="1932316" cy="338554"/>
          </a:xfrm>
          <a:prstGeom prst="rect">
            <a:avLst/>
          </a:prstGeom>
          <a:noFill/>
        </p:spPr>
        <p:txBody>
          <a:bodyPr wrap="square" rtlCol="0">
            <a:spAutoFit/>
          </a:bodyPr>
          <a:lstStyle/>
          <a:p>
            <a:pPr algn="r"/>
            <a:r>
              <a:rPr lang="en-US" sz="1600" b="1" dirty="0">
                <a:solidFill>
                  <a:schemeClr val="accent3"/>
                </a:solidFill>
                <a:latin typeface="+mj-lt"/>
              </a:rPr>
              <a:t>Insight IV</a:t>
            </a:r>
          </a:p>
        </p:txBody>
      </p:sp>
      <p:sp>
        <p:nvSpPr>
          <p:cNvPr id="26" name="Text Placeholder 25">
            <a:extLst>
              <a:ext uri="{FF2B5EF4-FFF2-40B4-BE49-F238E27FC236}">
                <a16:creationId xmlns:a16="http://schemas.microsoft.com/office/drawing/2014/main" id="{C299C2EB-99D0-4DBB-AC6D-8E5B136DB242}"/>
              </a:ext>
            </a:extLst>
          </p:cNvPr>
          <p:cNvSpPr>
            <a:spLocks noGrp="1"/>
          </p:cNvSpPr>
          <p:nvPr>
            <p:ph type="body" sz="quarter" idx="14" hasCustomPrompt="1"/>
          </p:nvPr>
        </p:nvSpPr>
        <p:spPr>
          <a:xfrm>
            <a:off x="2375638" y="2027667"/>
            <a:ext cx="8434096" cy="433179"/>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100" b="0" kern="1200" smtClean="0">
                <a:solidFill>
                  <a:schemeClr val="dk1"/>
                </a:solidFill>
                <a:latin typeface="+mj-l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kern="1200" dirty="0"/>
              <a:t>Donors aren’t tracking their investments in condom programs, and no donor has a condom strategy</a:t>
            </a:r>
            <a:endParaRPr lang="en-US" sz="1200" kern="1200" dirty="0">
              <a:solidFill>
                <a:schemeClr val="dk1"/>
              </a:solidFill>
              <a:latin typeface="+mn-lt"/>
              <a:ea typeface="+mn-ea"/>
              <a:cs typeface="+mn-cs"/>
            </a:endParaRPr>
          </a:p>
        </p:txBody>
      </p:sp>
      <p:sp>
        <p:nvSpPr>
          <p:cNvPr id="32" name="Content Placeholder 31">
            <a:extLst>
              <a:ext uri="{FF2B5EF4-FFF2-40B4-BE49-F238E27FC236}">
                <a16:creationId xmlns:a16="http://schemas.microsoft.com/office/drawing/2014/main" id="{C423359A-8782-4321-BC61-5DE653481B2F}"/>
              </a:ext>
            </a:extLst>
          </p:cNvPr>
          <p:cNvSpPr>
            <a:spLocks noGrp="1"/>
          </p:cNvSpPr>
          <p:nvPr>
            <p:ph sz="quarter" idx="18" hasCustomPrompt="1"/>
          </p:nvPr>
        </p:nvSpPr>
        <p:spPr>
          <a:xfrm>
            <a:off x="2406055" y="2854905"/>
            <a:ext cx="7740870" cy="24306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100">
                <a:latin typeface="+mj-lt"/>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1200" dirty="0"/>
              <a:t>Condom funding is a smaller piece of a smaller (HIV) prevention funding pie</a:t>
            </a:r>
          </a:p>
          <a:p>
            <a:endParaRPr lang="en-US" sz="1200" dirty="0"/>
          </a:p>
        </p:txBody>
      </p:sp>
      <p:cxnSp>
        <p:nvCxnSpPr>
          <p:cNvPr id="38" name="Straight Connector 37">
            <a:extLst>
              <a:ext uri="{FF2B5EF4-FFF2-40B4-BE49-F238E27FC236}">
                <a16:creationId xmlns:a16="http://schemas.microsoft.com/office/drawing/2014/main" id="{1567E916-D8FD-437F-B546-22DBEF8D2F7B}"/>
              </a:ext>
            </a:extLst>
          </p:cNvPr>
          <p:cNvCxnSpPr>
            <a:cxnSpLocks/>
          </p:cNvCxnSpPr>
          <p:nvPr userDrawn="1"/>
        </p:nvCxnSpPr>
        <p:spPr>
          <a:xfrm flipH="1">
            <a:off x="2162250" y="4136064"/>
            <a:ext cx="8094834"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2" name="Content Placeholder 31">
            <a:extLst>
              <a:ext uri="{FF2B5EF4-FFF2-40B4-BE49-F238E27FC236}">
                <a16:creationId xmlns:a16="http://schemas.microsoft.com/office/drawing/2014/main" id="{66300CF0-BC9D-445B-98EA-64146017113F}"/>
              </a:ext>
            </a:extLst>
          </p:cNvPr>
          <p:cNvSpPr>
            <a:spLocks noGrp="1"/>
          </p:cNvSpPr>
          <p:nvPr>
            <p:ph sz="quarter" idx="22" hasCustomPrompt="1"/>
          </p:nvPr>
        </p:nvSpPr>
        <p:spPr>
          <a:xfrm>
            <a:off x="2406054" y="3611358"/>
            <a:ext cx="5073999" cy="377777"/>
          </a:xfrm>
        </p:spPr>
        <p:txBody>
          <a:bodyPr>
            <a:noAutofit/>
          </a:bodyPr>
          <a:lstStyle>
            <a:lvl1pPr marL="0" indent="0">
              <a:lnSpc>
                <a:spcPct val="100000"/>
              </a:lnSpc>
              <a:buFont typeface="Arial" panose="020B0604020202020204" pitchFamily="34" charset="0"/>
              <a:buNone/>
              <a:defRPr sz="1100">
                <a:latin typeface="+mj-lt"/>
              </a:defRPr>
            </a:lvl1pPr>
          </a:lstStyle>
          <a:p>
            <a:r>
              <a:rPr lang="en-US" sz="1200" dirty="0"/>
              <a:t>Condom commodities have been flowing at a fairly steady pace</a:t>
            </a:r>
          </a:p>
        </p:txBody>
      </p:sp>
      <p:sp>
        <p:nvSpPr>
          <p:cNvPr id="52" name="TextBox 51">
            <a:extLst>
              <a:ext uri="{FF2B5EF4-FFF2-40B4-BE49-F238E27FC236}">
                <a16:creationId xmlns:a16="http://schemas.microsoft.com/office/drawing/2014/main" id="{A81011BD-9C1A-4EB3-B0E1-54F918BB878E}"/>
              </a:ext>
            </a:extLst>
          </p:cNvPr>
          <p:cNvSpPr txBox="1"/>
          <p:nvPr userDrawn="1"/>
        </p:nvSpPr>
        <p:spPr>
          <a:xfrm>
            <a:off x="915616" y="1365252"/>
            <a:ext cx="1131868" cy="338554"/>
          </a:xfrm>
          <a:prstGeom prst="rect">
            <a:avLst/>
          </a:prstGeom>
          <a:noFill/>
        </p:spPr>
        <p:txBody>
          <a:bodyPr wrap="square" rtlCol="0">
            <a:spAutoFit/>
          </a:bodyPr>
          <a:lstStyle/>
          <a:p>
            <a:pPr algn="r"/>
            <a:r>
              <a:rPr lang="en-US" sz="1600" b="1" dirty="0">
                <a:solidFill>
                  <a:schemeClr val="accent3"/>
                </a:solidFill>
                <a:latin typeface="+mj-lt"/>
              </a:rPr>
              <a:t>Section</a:t>
            </a:r>
          </a:p>
        </p:txBody>
      </p:sp>
      <p:sp>
        <p:nvSpPr>
          <p:cNvPr id="53" name="TextBox 52">
            <a:extLst>
              <a:ext uri="{FF2B5EF4-FFF2-40B4-BE49-F238E27FC236}">
                <a16:creationId xmlns:a16="http://schemas.microsoft.com/office/drawing/2014/main" id="{39ED0C57-056D-4723-8DEF-5BDE3484E897}"/>
              </a:ext>
            </a:extLst>
          </p:cNvPr>
          <p:cNvSpPr txBox="1"/>
          <p:nvPr userDrawn="1"/>
        </p:nvSpPr>
        <p:spPr>
          <a:xfrm>
            <a:off x="2301567" y="1368734"/>
            <a:ext cx="1321871" cy="338554"/>
          </a:xfrm>
          <a:prstGeom prst="rect">
            <a:avLst/>
          </a:prstGeom>
          <a:noFill/>
        </p:spPr>
        <p:txBody>
          <a:bodyPr wrap="square" rtlCol="0">
            <a:spAutoFit/>
          </a:bodyPr>
          <a:lstStyle/>
          <a:p>
            <a:pPr algn="ctr"/>
            <a:r>
              <a:rPr lang="en-US" sz="1600" b="1" dirty="0">
                <a:solidFill>
                  <a:schemeClr val="accent3"/>
                </a:solidFill>
                <a:latin typeface="+mj-lt"/>
              </a:rPr>
              <a:t>Description</a:t>
            </a:r>
          </a:p>
        </p:txBody>
      </p:sp>
      <p:sp>
        <p:nvSpPr>
          <p:cNvPr id="58" name="Content Placeholder 31">
            <a:extLst>
              <a:ext uri="{FF2B5EF4-FFF2-40B4-BE49-F238E27FC236}">
                <a16:creationId xmlns:a16="http://schemas.microsoft.com/office/drawing/2014/main" id="{0741FBF6-2D39-4E40-B297-F5B8687A4954}"/>
              </a:ext>
            </a:extLst>
          </p:cNvPr>
          <p:cNvSpPr>
            <a:spLocks noGrp="1"/>
          </p:cNvSpPr>
          <p:nvPr>
            <p:ph sz="quarter" idx="26" hasCustomPrompt="1"/>
          </p:nvPr>
        </p:nvSpPr>
        <p:spPr>
          <a:xfrm>
            <a:off x="2406054" y="4362254"/>
            <a:ext cx="7184973" cy="349388"/>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100">
                <a:latin typeface="+mj-lt"/>
              </a:defRPr>
            </a:lvl1pPr>
          </a:lstStyle>
          <a:p>
            <a:r>
              <a:rPr lang="en-US" sz="1200" dirty="0"/>
              <a:t>Declining funding for Condom Social Marketing is impacting a former programmatic pillar</a:t>
            </a:r>
          </a:p>
          <a:p>
            <a:endParaRPr lang="en-US" sz="1200" dirty="0"/>
          </a:p>
        </p:txBody>
      </p:sp>
      <p:cxnSp>
        <p:nvCxnSpPr>
          <p:cNvPr id="17" name="Straight Connector 16">
            <a:extLst>
              <a:ext uri="{FF2B5EF4-FFF2-40B4-BE49-F238E27FC236}">
                <a16:creationId xmlns:a16="http://schemas.microsoft.com/office/drawing/2014/main" id="{641264AE-5348-4D0D-A943-41937717DA46}"/>
              </a:ext>
            </a:extLst>
          </p:cNvPr>
          <p:cNvCxnSpPr>
            <a:cxnSpLocks/>
          </p:cNvCxnSpPr>
          <p:nvPr userDrawn="1"/>
        </p:nvCxnSpPr>
        <p:spPr>
          <a:xfrm>
            <a:off x="2151971" y="1733060"/>
            <a:ext cx="0" cy="4563697"/>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F3AE96C-EFA9-491E-97D5-5773431301C6}"/>
              </a:ext>
            </a:extLst>
          </p:cNvPr>
          <p:cNvCxnSpPr>
            <a:cxnSpLocks/>
          </p:cNvCxnSpPr>
          <p:nvPr userDrawn="1"/>
        </p:nvCxnSpPr>
        <p:spPr>
          <a:xfrm flipH="1">
            <a:off x="629917" y="1733060"/>
            <a:ext cx="9606847"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2" name="Footer Placeholder 2">
            <a:extLst>
              <a:ext uri="{FF2B5EF4-FFF2-40B4-BE49-F238E27FC236}">
                <a16:creationId xmlns:a16="http://schemas.microsoft.com/office/drawing/2014/main" id="{C70B6278-B620-4D44-8F9C-7A31A237532C}"/>
              </a:ext>
            </a:extLst>
          </p:cNvPr>
          <p:cNvSpPr>
            <a:spLocks noGrp="1"/>
          </p:cNvSpPr>
          <p:nvPr>
            <p:ph type="ftr" sz="quarter" idx="11"/>
          </p:nvPr>
        </p:nvSpPr>
        <p:spPr>
          <a:xfrm>
            <a:off x="287338" y="6630521"/>
            <a:ext cx="4114800" cy="227479"/>
          </a:xfrm>
        </p:spPr>
        <p:txBody>
          <a:bodyPr/>
          <a:lstStyle>
            <a:lvl1pPr algn="l">
              <a:defRPr sz="600"/>
            </a:lvl1pPr>
          </a:lstStyle>
          <a:p>
            <a:r>
              <a:rPr lang="en-US"/>
              <a:t>Optional Footer</a:t>
            </a:r>
          </a:p>
        </p:txBody>
      </p:sp>
      <p:sp>
        <p:nvSpPr>
          <p:cNvPr id="73" name="Slide Number Placeholder 5">
            <a:extLst>
              <a:ext uri="{FF2B5EF4-FFF2-40B4-BE49-F238E27FC236}">
                <a16:creationId xmlns:a16="http://schemas.microsoft.com/office/drawing/2014/main" id="{FD54BCA7-C01F-454F-AD2B-85204DC2EDB7}"/>
              </a:ext>
            </a:extLst>
          </p:cNvPr>
          <p:cNvSpPr>
            <a:spLocks noGrp="1"/>
          </p:cNvSpPr>
          <p:nvPr>
            <p:ph type="sldNum" sz="quarter" idx="12"/>
          </p:nvPr>
        </p:nvSpPr>
        <p:spPr>
          <a:xfrm>
            <a:off x="11483268" y="6578049"/>
            <a:ext cx="638580" cy="365125"/>
          </a:xfrm>
        </p:spPr>
        <p:txBody>
          <a:bodyPr/>
          <a:lstStyle>
            <a:lvl1pPr>
              <a:defRPr sz="800"/>
            </a:lvl1pPr>
          </a:lstStyle>
          <a:p>
            <a:fld id="{F8D8F439-3AF0-4C94-A7D8-B9F4F34FC7DA}" type="slidenum">
              <a:rPr lang="en-US" smtClean="0"/>
              <a:pPr/>
              <a:t>‹#›</a:t>
            </a:fld>
            <a:endParaRPr lang="en-US" dirty="0"/>
          </a:p>
        </p:txBody>
      </p:sp>
      <p:sp>
        <p:nvSpPr>
          <p:cNvPr id="39" name="Content Placeholder 31">
            <a:extLst>
              <a:ext uri="{FF2B5EF4-FFF2-40B4-BE49-F238E27FC236}">
                <a16:creationId xmlns:a16="http://schemas.microsoft.com/office/drawing/2014/main" id="{3295686A-7E31-49D8-B865-F623892AFD40}"/>
              </a:ext>
            </a:extLst>
          </p:cNvPr>
          <p:cNvSpPr>
            <a:spLocks noGrp="1"/>
          </p:cNvSpPr>
          <p:nvPr>
            <p:ph sz="quarter" idx="27" hasCustomPrompt="1"/>
          </p:nvPr>
        </p:nvSpPr>
        <p:spPr>
          <a:xfrm>
            <a:off x="2406054" y="5113139"/>
            <a:ext cx="7316800" cy="349388"/>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100">
                <a:latin typeface="+mj-lt"/>
              </a:defRPr>
            </a:lvl1pPr>
          </a:lstStyle>
          <a:p>
            <a:r>
              <a:rPr lang="en-US" sz="1200" dirty="0"/>
              <a:t>Donor </a:t>
            </a:r>
            <a:r>
              <a:rPr lang="en-US" sz="1200" dirty="0" err="1"/>
              <a:t>Spanshot</a:t>
            </a:r>
            <a:r>
              <a:rPr lang="en-US" sz="1200" dirty="0"/>
              <a:t>: PEPFAR, Global Fund, UNFPA, and other donor HIV funding profiles</a:t>
            </a:r>
          </a:p>
          <a:p>
            <a:endParaRPr lang="en-US" sz="1200" dirty="0"/>
          </a:p>
        </p:txBody>
      </p:sp>
      <p:sp>
        <p:nvSpPr>
          <p:cNvPr id="40" name="TextBox 39">
            <a:extLst>
              <a:ext uri="{FF2B5EF4-FFF2-40B4-BE49-F238E27FC236}">
                <a16:creationId xmlns:a16="http://schemas.microsoft.com/office/drawing/2014/main" id="{471093A9-645A-4B0A-8A5D-5E282C7DFB42}"/>
              </a:ext>
            </a:extLst>
          </p:cNvPr>
          <p:cNvSpPr txBox="1"/>
          <p:nvPr userDrawn="1"/>
        </p:nvSpPr>
        <p:spPr>
          <a:xfrm>
            <a:off x="-28344" y="5113139"/>
            <a:ext cx="2009131" cy="338554"/>
          </a:xfrm>
          <a:prstGeom prst="rect">
            <a:avLst/>
          </a:prstGeom>
          <a:noFill/>
        </p:spPr>
        <p:txBody>
          <a:bodyPr wrap="square" rtlCol="0">
            <a:spAutoFit/>
          </a:bodyPr>
          <a:lstStyle/>
          <a:p>
            <a:pPr algn="r"/>
            <a:r>
              <a:rPr lang="en-US" sz="1600" b="1" dirty="0">
                <a:solidFill>
                  <a:schemeClr val="accent3"/>
                </a:solidFill>
                <a:latin typeface="+mj-lt"/>
              </a:rPr>
              <a:t>Annex I</a:t>
            </a:r>
          </a:p>
        </p:txBody>
      </p:sp>
      <p:sp>
        <p:nvSpPr>
          <p:cNvPr id="41" name="TextBox 40">
            <a:extLst>
              <a:ext uri="{FF2B5EF4-FFF2-40B4-BE49-F238E27FC236}">
                <a16:creationId xmlns:a16="http://schemas.microsoft.com/office/drawing/2014/main" id="{7D76620B-B3F9-4EAD-B352-8E944FC0FC98}"/>
              </a:ext>
            </a:extLst>
          </p:cNvPr>
          <p:cNvSpPr txBox="1"/>
          <p:nvPr userDrawn="1"/>
        </p:nvSpPr>
        <p:spPr>
          <a:xfrm>
            <a:off x="-28345" y="5826406"/>
            <a:ext cx="2009127" cy="338554"/>
          </a:xfrm>
          <a:prstGeom prst="rect">
            <a:avLst/>
          </a:prstGeom>
          <a:noFill/>
        </p:spPr>
        <p:txBody>
          <a:bodyPr wrap="square" rtlCol="0">
            <a:spAutoFit/>
          </a:bodyPr>
          <a:lstStyle/>
          <a:p>
            <a:pPr algn="r"/>
            <a:r>
              <a:rPr lang="en-US" sz="1600" b="1" dirty="0">
                <a:solidFill>
                  <a:schemeClr val="accent3"/>
                </a:solidFill>
                <a:latin typeface="+mj-lt"/>
              </a:rPr>
              <a:t>Annex II</a:t>
            </a:r>
          </a:p>
        </p:txBody>
      </p:sp>
      <p:sp>
        <p:nvSpPr>
          <p:cNvPr id="43" name="Content Placeholder 31">
            <a:extLst>
              <a:ext uri="{FF2B5EF4-FFF2-40B4-BE49-F238E27FC236}">
                <a16:creationId xmlns:a16="http://schemas.microsoft.com/office/drawing/2014/main" id="{62C0640C-464E-43E8-91BC-CAAC3B374703}"/>
              </a:ext>
            </a:extLst>
          </p:cNvPr>
          <p:cNvSpPr>
            <a:spLocks noGrp="1"/>
          </p:cNvSpPr>
          <p:nvPr>
            <p:ph sz="quarter" idx="28" hasCustomPrompt="1"/>
          </p:nvPr>
        </p:nvSpPr>
        <p:spPr>
          <a:xfrm>
            <a:off x="2375637" y="5864024"/>
            <a:ext cx="7264315" cy="349388"/>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100">
                <a:latin typeface="+mj-lt"/>
              </a:defRPr>
            </a:lvl1pPr>
          </a:lstStyle>
          <a:p>
            <a:r>
              <a:rPr lang="en-US" sz="1200" dirty="0"/>
              <a:t>List of Donors Interviewed</a:t>
            </a:r>
          </a:p>
          <a:p>
            <a:endParaRPr lang="en-US" sz="1200" dirty="0"/>
          </a:p>
        </p:txBody>
      </p:sp>
      <p:cxnSp>
        <p:nvCxnSpPr>
          <p:cNvPr id="44" name="Straight Connector 43">
            <a:extLst>
              <a:ext uri="{FF2B5EF4-FFF2-40B4-BE49-F238E27FC236}">
                <a16:creationId xmlns:a16="http://schemas.microsoft.com/office/drawing/2014/main" id="{063F184A-3BA4-439F-9E2C-0A2AEA26404D}"/>
              </a:ext>
            </a:extLst>
          </p:cNvPr>
          <p:cNvCxnSpPr>
            <a:cxnSpLocks/>
          </p:cNvCxnSpPr>
          <p:nvPr userDrawn="1"/>
        </p:nvCxnSpPr>
        <p:spPr>
          <a:xfrm flipH="1">
            <a:off x="2172530" y="4868189"/>
            <a:ext cx="8079834"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90B488E-E868-4EDC-9477-18C8EB7A74A0}"/>
              </a:ext>
            </a:extLst>
          </p:cNvPr>
          <p:cNvCxnSpPr>
            <a:cxnSpLocks/>
          </p:cNvCxnSpPr>
          <p:nvPr userDrawn="1"/>
        </p:nvCxnSpPr>
        <p:spPr>
          <a:xfrm flipH="1">
            <a:off x="2172528" y="5618901"/>
            <a:ext cx="8084556"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93137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_4 Horizontal Photo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F685C28-4F48-4805-A0D3-23A48C8F7956}"/>
              </a:ext>
            </a:extLst>
          </p:cNvPr>
          <p:cNvSpPr>
            <a:spLocks noGrp="1"/>
          </p:cNvSpPr>
          <p:nvPr>
            <p:ph type="body" sz="quarter" idx="13" hasCustomPrompt="1"/>
          </p:nvPr>
        </p:nvSpPr>
        <p:spPr>
          <a:xfrm>
            <a:off x="642938" y="329519"/>
            <a:ext cx="6481762" cy="781165"/>
          </a:xfrm>
        </p:spPr>
        <p:txBody>
          <a:bodyPr>
            <a:normAutofit/>
          </a:bodyPr>
          <a:lstStyle>
            <a:lvl1pPr marL="0" indent="0">
              <a:buNone/>
              <a:defRPr sz="2500" b="1">
                <a:solidFill>
                  <a:schemeClr val="accent3"/>
                </a:solidFill>
                <a:latin typeface="+mj-lt"/>
              </a:defRPr>
            </a:lvl1pPr>
          </a:lstStyle>
          <a:p>
            <a:pPr lvl="0"/>
            <a:r>
              <a:rPr lang="en-US" dirty="0"/>
              <a:t>Marketing elements are consistent, yet flexible</a:t>
            </a:r>
          </a:p>
        </p:txBody>
      </p:sp>
      <p:sp>
        <p:nvSpPr>
          <p:cNvPr id="10" name="Text Placeholder 9">
            <a:extLst>
              <a:ext uri="{FF2B5EF4-FFF2-40B4-BE49-F238E27FC236}">
                <a16:creationId xmlns:a16="http://schemas.microsoft.com/office/drawing/2014/main" id="{77E800C3-1BD8-4AD2-AD47-A073A9F4A139}"/>
              </a:ext>
            </a:extLst>
          </p:cNvPr>
          <p:cNvSpPr>
            <a:spLocks noGrp="1"/>
          </p:cNvSpPr>
          <p:nvPr>
            <p:ph type="body" sz="quarter" idx="14" hasCustomPrompt="1"/>
          </p:nvPr>
        </p:nvSpPr>
        <p:spPr>
          <a:xfrm>
            <a:off x="642938" y="1150442"/>
            <a:ext cx="8752271" cy="365125"/>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Through use of color palette, logo, and photography style</a:t>
            </a:r>
          </a:p>
          <a:p>
            <a:pPr lvl="0"/>
            <a:endParaRPr lang="en-US" dirty="0"/>
          </a:p>
        </p:txBody>
      </p:sp>
      <p:sp>
        <p:nvSpPr>
          <p:cNvPr id="18" name="Rectangle 17">
            <a:extLst>
              <a:ext uri="{FF2B5EF4-FFF2-40B4-BE49-F238E27FC236}">
                <a16:creationId xmlns:a16="http://schemas.microsoft.com/office/drawing/2014/main" id="{D173EC42-90BE-4676-89FB-89E71B36FD04}"/>
              </a:ext>
            </a:extLst>
          </p:cNvPr>
          <p:cNvSpPr/>
          <p:nvPr userDrawn="1"/>
        </p:nvSpPr>
        <p:spPr>
          <a:xfrm>
            <a:off x="738054" y="1175787"/>
            <a:ext cx="4816589" cy="5240486"/>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0D1C92C-9A24-4406-8DEE-94F267926D8A}"/>
              </a:ext>
            </a:extLst>
          </p:cNvPr>
          <p:cNvSpPr/>
          <p:nvPr userDrawn="1"/>
        </p:nvSpPr>
        <p:spPr>
          <a:xfrm>
            <a:off x="860310" y="1287995"/>
            <a:ext cx="4816589" cy="5240486"/>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D87F318-61AE-4D84-B4F3-18BCDFD6290A}"/>
              </a:ext>
            </a:extLst>
          </p:cNvPr>
          <p:cNvSpPr/>
          <p:nvPr userDrawn="1"/>
        </p:nvSpPr>
        <p:spPr>
          <a:xfrm>
            <a:off x="6637359" y="1176215"/>
            <a:ext cx="4818888" cy="5240058"/>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256936C-CA31-4B76-B59B-DD5D264DF660}"/>
              </a:ext>
            </a:extLst>
          </p:cNvPr>
          <p:cNvSpPr/>
          <p:nvPr userDrawn="1"/>
        </p:nvSpPr>
        <p:spPr>
          <a:xfrm>
            <a:off x="6759615" y="1288423"/>
            <a:ext cx="4818888" cy="5240058"/>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ooter Placeholder 2">
            <a:extLst>
              <a:ext uri="{FF2B5EF4-FFF2-40B4-BE49-F238E27FC236}">
                <a16:creationId xmlns:a16="http://schemas.microsoft.com/office/drawing/2014/main" id="{6D6E5527-1B29-483B-8ECC-3DF1D5D205AA}"/>
              </a:ext>
            </a:extLst>
          </p:cNvPr>
          <p:cNvSpPr>
            <a:spLocks noGrp="1"/>
          </p:cNvSpPr>
          <p:nvPr>
            <p:ph type="ftr" sz="quarter" idx="11"/>
          </p:nvPr>
        </p:nvSpPr>
        <p:spPr>
          <a:xfrm>
            <a:off x="287338" y="6721475"/>
            <a:ext cx="4114800" cy="136525"/>
          </a:xfrm>
        </p:spPr>
        <p:txBody>
          <a:bodyPr/>
          <a:lstStyle>
            <a:lvl1pPr algn="l">
              <a:defRPr sz="600"/>
            </a:lvl1pPr>
          </a:lstStyle>
          <a:p>
            <a:r>
              <a:rPr lang="en-US"/>
              <a:t>Optional Footer</a:t>
            </a:r>
          </a:p>
        </p:txBody>
      </p:sp>
      <p:sp>
        <p:nvSpPr>
          <p:cNvPr id="38" name="Slide Number Placeholder 5">
            <a:extLst>
              <a:ext uri="{FF2B5EF4-FFF2-40B4-BE49-F238E27FC236}">
                <a16:creationId xmlns:a16="http://schemas.microsoft.com/office/drawing/2014/main" id="{02A35301-077A-49EA-AE1A-B87BCA76A717}"/>
              </a:ext>
            </a:extLst>
          </p:cNvPr>
          <p:cNvSpPr>
            <a:spLocks noGrp="1"/>
          </p:cNvSpPr>
          <p:nvPr>
            <p:ph type="sldNum" sz="quarter" idx="12"/>
          </p:nvPr>
        </p:nvSpPr>
        <p:spPr>
          <a:xfrm>
            <a:off x="11483268" y="6578049"/>
            <a:ext cx="638580" cy="365125"/>
          </a:xfrm>
        </p:spPr>
        <p:txBody>
          <a:bodyPr/>
          <a:lstStyle>
            <a:lvl1pPr>
              <a:defRPr sz="800"/>
            </a:lvl1pPr>
          </a:lstStyle>
          <a:p>
            <a:fld id="{F8D8F439-3AF0-4C94-A7D8-B9F4F34FC7DA}" type="slidenum">
              <a:rPr lang="en-US" smtClean="0"/>
              <a:pPr/>
              <a:t>‹#›</a:t>
            </a:fld>
            <a:endParaRPr lang="en-US" dirty="0"/>
          </a:p>
        </p:txBody>
      </p:sp>
    </p:spTree>
    <p:extLst>
      <p:ext uri="{BB962C8B-B14F-4D97-AF65-F5344CB8AC3E}">
        <p14:creationId xmlns:p14="http://schemas.microsoft.com/office/powerpoint/2010/main" val="8544302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itle for Tables">
    <p:spTree>
      <p:nvGrpSpPr>
        <p:cNvPr id="1" name=""/>
        <p:cNvGrpSpPr/>
        <p:nvPr/>
      </p:nvGrpSpPr>
      <p:grpSpPr>
        <a:xfrm>
          <a:off x="0" y="0"/>
          <a:ext cx="0" cy="0"/>
          <a:chOff x="0" y="0"/>
          <a:chExt cx="0" cy="0"/>
        </a:xfrm>
      </p:grpSpPr>
      <p:sp>
        <p:nvSpPr>
          <p:cNvPr id="10" name="Text Placeholder 7">
            <a:extLst>
              <a:ext uri="{FF2B5EF4-FFF2-40B4-BE49-F238E27FC236}">
                <a16:creationId xmlns:a16="http://schemas.microsoft.com/office/drawing/2014/main" id="{E49FD2EA-F37C-4EFC-8597-3D2D9E31BE85}"/>
              </a:ext>
            </a:extLst>
          </p:cNvPr>
          <p:cNvSpPr>
            <a:spLocks noGrp="1"/>
          </p:cNvSpPr>
          <p:nvPr>
            <p:ph type="body" sz="quarter" idx="13" hasCustomPrompt="1"/>
          </p:nvPr>
        </p:nvSpPr>
        <p:spPr>
          <a:xfrm>
            <a:off x="287338" y="414744"/>
            <a:ext cx="8272462" cy="517697"/>
          </a:xfrm>
        </p:spPr>
        <p:txBody>
          <a:bodyPr>
            <a:normAutofit/>
          </a:bodyPr>
          <a:lstStyle>
            <a:lvl1pPr marL="0" indent="0">
              <a:buNone/>
              <a:defRPr sz="2500" b="1">
                <a:solidFill>
                  <a:schemeClr val="accent3"/>
                </a:solidFill>
                <a:latin typeface="+mj-lt"/>
              </a:defRPr>
            </a:lvl1pPr>
          </a:lstStyle>
          <a:p>
            <a:pPr lvl="0"/>
            <a:r>
              <a:rPr lang="en-US" dirty="0"/>
              <a:t>Table Slide</a:t>
            </a:r>
          </a:p>
        </p:txBody>
      </p:sp>
      <p:sp>
        <p:nvSpPr>
          <p:cNvPr id="31" name="Text Placeholder 9">
            <a:extLst>
              <a:ext uri="{FF2B5EF4-FFF2-40B4-BE49-F238E27FC236}">
                <a16:creationId xmlns:a16="http://schemas.microsoft.com/office/drawing/2014/main" id="{061743F2-141F-4082-9C6B-5D9AFFA5C98C}"/>
              </a:ext>
            </a:extLst>
          </p:cNvPr>
          <p:cNvSpPr>
            <a:spLocks noGrp="1"/>
          </p:cNvSpPr>
          <p:nvPr>
            <p:ph type="body" sz="quarter" idx="27" hasCustomPrompt="1"/>
          </p:nvPr>
        </p:nvSpPr>
        <p:spPr>
          <a:xfrm>
            <a:off x="297541" y="997811"/>
            <a:ext cx="8752271" cy="36512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Optional text</a:t>
            </a:r>
          </a:p>
          <a:p>
            <a:pPr lvl="0"/>
            <a:endParaRPr lang="en-US" dirty="0"/>
          </a:p>
        </p:txBody>
      </p:sp>
      <p:sp>
        <p:nvSpPr>
          <p:cNvPr id="39" name="Footer Placeholder 2">
            <a:extLst>
              <a:ext uri="{FF2B5EF4-FFF2-40B4-BE49-F238E27FC236}">
                <a16:creationId xmlns:a16="http://schemas.microsoft.com/office/drawing/2014/main" id="{E4C9BE41-3655-4118-9733-35B51C78D797}"/>
              </a:ext>
            </a:extLst>
          </p:cNvPr>
          <p:cNvSpPr>
            <a:spLocks noGrp="1"/>
          </p:cNvSpPr>
          <p:nvPr>
            <p:ph type="ftr" sz="quarter" idx="11"/>
          </p:nvPr>
        </p:nvSpPr>
        <p:spPr>
          <a:xfrm>
            <a:off x="287338" y="6492875"/>
            <a:ext cx="4114800" cy="365125"/>
          </a:xfrm>
        </p:spPr>
        <p:txBody>
          <a:bodyPr/>
          <a:lstStyle>
            <a:lvl1pPr algn="l">
              <a:defRPr sz="600"/>
            </a:lvl1pPr>
          </a:lstStyle>
          <a:p>
            <a:r>
              <a:rPr lang="en-US"/>
              <a:t>Optional Footer</a:t>
            </a:r>
          </a:p>
        </p:txBody>
      </p:sp>
      <p:sp>
        <p:nvSpPr>
          <p:cNvPr id="40" name="Slide Number Placeholder 5">
            <a:extLst>
              <a:ext uri="{FF2B5EF4-FFF2-40B4-BE49-F238E27FC236}">
                <a16:creationId xmlns:a16="http://schemas.microsoft.com/office/drawing/2014/main" id="{5B279C6D-6873-4433-8ABB-9CA67E024E68}"/>
              </a:ext>
            </a:extLst>
          </p:cNvPr>
          <p:cNvSpPr>
            <a:spLocks noGrp="1"/>
          </p:cNvSpPr>
          <p:nvPr>
            <p:ph type="sldNum" sz="quarter" idx="12"/>
          </p:nvPr>
        </p:nvSpPr>
        <p:spPr>
          <a:xfrm>
            <a:off x="11483268" y="6578049"/>
            <a:ext cx="638580" cy="365125"/>
          </a:xfrm>
        </p:spPr>
        <p:txBody>
          <a:bodyPr/>
          <a:lstStyle>
            <a:lvl1pPr>
              <a:defRPr sz="800"/>
            </a:lvl1pPr>
          </a:lstStyle>
          <a:p>
            <a:fld id="{F8D8F439-3AF0-4C94-A7D8-B9F4F34FC7DA}" type="slidenum">
              <a:rPr lang="en-US" smtClean="0"/>
              <a:pPr/>
              <a:t>‹#›</a:t>
            </a:fld>
            <a:endParaRPr lang="en-US" dirty="0"/>
          </a:p>
        </p:txBody>
      </p:sp>
    </p:spTree>
    <p:extLst>
      <p:ext uri="{BB962C8B-B14F-4D97-AF65-F5344CB8AC3E}">
        <p14:creationId xmlns:p14="http://schemas.microsoft.com/office/powerpoint/2010/main" val="25747169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4 Horizontal Photo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F685C28-4F48-4805-A0D3-23A48C8F7956}"/>
              </a:ext>
            </a:extLst>
          </p:cNvPr>
          <p:cNvSpPr>
            <a:spLocks noGrp="1"/>
          </p:cNvSpPr>
          <p:nvPr>
            <p:ph type="body" sz="quarter" idx="13" hasCustomPrompt="1"/>
          </p:nvPr>
        </p:nvSpPr>
        <p:spPr>
          <a:xfrm>
            <a:off x="642938" y="329519"/>
            <a:ext cx="6481762" cy="781165"/>
          </a:xfrm>
        </p:spPr>
        <p:txBody>
          <a:bodyPr>
            <a:normAutofit/>
          </a:bodyPr>
          <a:lstStyle>
            <a:lvl1pPr marL="0" indent="0">
              <a:buNone/>
              <a:defRPr sz="2500" b="1">
                <a:solidFill>
                  <a:schemeClr val="accent3"/>
                </a:solidFill>
                <a:latin typeface="+mj-lt"/>
              </a:defRPr>
            </a:lvl1pPr>
          </a:lstStyle>
          <a:p>
            <a:pPr lvl="0"/>
            <a:r>
              <a:rPr lang="en-US" dirty="0"/>
              <a:t>Marketing elements are consistent, yet flexible</a:t>
            </a:r>
          </a:p>
        </p:txBody>
      </p:sp>
      <p:sp>
        <p:nvSpPr>
          <p:cNvPr id="10" name="Text Placeholder 9">
            <a:extLst>
              <a:ext uri="{FF2B5EF4-FFF2-40B4-BE49-F238E27FC236}">
                <a16:creationId xmlns:a16="http://schemas.microsoft.com/office/drawing/2014/main" id="{77E800C3-1BD8-4AD2-AD47-A073A9F4A139}"/>
              </a:ext>
            </a:extLst>
          </p:cNvPr>
          <p:cNvSpPr>
            <a:spLocks noGrp="1"/>
          </p:cNvSpPr>
          <p:nvPr>
            <p:ph type="body" sz="quarter" idx="14" hasCustomPrompt="1"/>
          </p:nvPr>
        </p:nvSpPr>
        <p:spPr>
          <a:xfrm>
            <a:off x="642938" y="1150442"/>
            <a:ext cx="8752271" cy="365125"/>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Through use of color palette, logo, and photography style</a:t>
            </a:r>
          </a:p>
          <a:p>
            <a:pPr lvl="0"/>
            <a:endParaRPr lang="en-US" dirty="0"/>
          </a:p>
        </p:txBody>
      </p:sp>
      <p:sp>
        <p:nvSpPr>
          <p:cNvPr id="18" name="Rectangle 17">
            <a:extLst>
              <a:ext uri="{FF2B5EF4-FFF2-40B4-BE49-F238E27FC236}">
                <a16:creationId xmlns:a16="http://schemas.microsoft.com/office/drawing/2014/main" id="{D173EC42-90BE-4676-89FB-89E71B36FD04}"/>
              </a:ext>
            </a:extLst>
          </p:cNvPr>
          <p:cNvSpPr/>
          <p:nvPr userDrawn="1"/>
        </p:nvSpPr>
        <p:spPr>
          <a:xfrm>
            <a:off x="5654497" y="1614800"/>
            <a:ext cx="5772309" cy="3769790"/>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0D1C92C-9A24-4406-8DEE-94F267926D8A}"/>
              </a:ext>
            </a:extLst>
          </p:cNvPr>
          <p:cNvSpPr/>
          <p:nvPr userDrawn="1"/>
        </p:nvSpPr>
        <p:spPr>
          <a:xfrm>
            <a:off x="5776753" y="1783626"/>
            <a:ext cx="5772309" cy="376979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D87F318-61AE-4D84-B4F3-18BCDFD6290A}"/>
              </a:ext>
            </a:extLst>
          </p:cNvPr>
          <p:cNvSpPr/>
          <p:nvPr userDrawn="1"/>
        </p:nvSpPr>
        <p:spPr>
          <a:xfrm>
            <a:off x="642938" y="1199534"/>
            <a:ext cx="4501196" cy="4790767"/>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256936C-CA31-4B76-B59B-DD5D264DF660}"/>
              </a:ext>
            </a:extLst>
          </p:cNvPr>
          <p:cNvSpPr/>
          <p:nvPr userDrawn="1"/>
        </p:nvSpPr>
        <p:spPr>
          <a:xfrm>
            <a:off x="765194" y="1311742"/>
            <a:ext cx="4501196" cy="4790767"/>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DC856E25-1A37-4219-8E6F-BA5EFD94C7DE}"/>
              </a:ext>
            </a:extLst>
          </p:cNvPr>
          <p:cNvSpPr>
            <a:spLocks noGrp="1"/>
          </p:cNvSpPr>
          <p:nvPr>
            <p:ph type="pic" sz="quarter" idx="15"/>
          </p:nvPr>
        </p:nvSpPr>
        <p:spPr>
          <a:xfrm>
            <a:off x="5894458" y="1879607"/>
            <a:ext cx="4411045" cy="2385469"/>
          </a:xfrm>
        </p:spPr>
        <p:txBody>
          <a:bodyPr/>
          <a:lstStyle/>
          <a:p>
            <a:endParaRPr lang="en-US"/>
          </a:p>
        </p:txBody>
      </p:sp>
      <p:sp>
        <p:nvSpPr>
          <p:cNvPr id="37" name="Footer Placeholder 2">
            <a:extLst>
              <a:ext uri="{FF2B5EF4-FFF2-40B4-BE49-F238E27FC236}">
                <a16:creationId xmlns:a16="http://schemas.microsoft.com/office/drawing/2014/main" id="{6D6E5527-1B29-483B-8ECC-3DF1D5D205AA}"/>
              </a:ext>
            </a:extLst>
          </p:cNvPr>
          <p:cNvSpPr>
            <a:spLocks noGrp="1"/>
          </p:cNvSpPr>
          <p:nvPr>
            <p:ph type="ftr" sz="quarter" idx="11"/>
          </p:nvPr>
        </p:nvSpPr>
        <p:spPr>
          <a:xfrm>
            <a:off x="287338" y="6721475"/>
            <a:ext cx="4114800" cy="136525"/>
          </a:xfrm>
        </p:spPr>
        <p:txBody>
          <a:bodyPr/>
          <a:lstStyle>
            <a:lvl1pPr algn="l">
              <a:defRPr sz="600"/>
            </a:lvl1pPr>
          </a:lstStyle>
          <a:p>
            <a:r>
              <a:rPr lang="en-US"/>
              <a:t>Optional Footer</a:t>
            </a:r>
          </a:p>
        </p:txBody>
      </p:sp>
      <p:sp>
        <p:nvSpPr>
          <p:cNvPr id="38" name="Slide Number Placeholder 5">
            <a:extLst>
              <a:ext uri="{FF2B5EF4-FFF2-40B4-BE49-F238E27FC236}">
                <a16:creationId xmlns:a16="http://schemas.microsoft.com/office/drawing/2014/main" id="{02A35301-077A-49EA-AE1A-B87BCA76A717}"/>
              </a:ext>
            </a:extLst>
          </p:cNvPr>
          <p:cNvSpPr>
            <a:spLocks noGrp="1"/>
          </p:cNvSpPr>
          <p:nvPr>
            <p:ph type="sldNum" sz="quarter" idx="12"/>
          </p:nvPr>
        </p:nvSpPr>
        <p:spPr>
          <a:xfrm>
            <a:off x="11483268" y="6578049"/>
            <a:ext cx="638580" cy="365125"/>
          </a:xfrm>
        </p:spPr>
        <p:txBody>
          <a:bodyPr/>
          <a:lstStyle>
            <a:lvl1pPr>
              <a:defRPr sz="800"/>
            </a:lvl1pPr>
          </a:lstStyle>
          <a:p>
            <a:fld id="{F8D8F439-3AF0-4C94-A7D8-B9F4F34FC7DA}" type="slidenum">
              <a:rPr lang="en-US" smtClean="0"/>
              <a:pPr/>
              <a:t>‹#›</a:t>
            </a:fld>
            <a:endParaRPr lang="en-US" dirty="0"/>
          </a:p>
        </p:txBody>
      </p:sp>
      <p:sp>
        <p:nvSpPr>
          <p:cNvPr id="25" name="Text Placeholder 9">
            <a:extLst>
              <a:ext uri="{FF2B5EF4-FFF2-40B4-BE49-F238E27FC236}">
                <a16:creationId xmlns:a16="http://schemas.microsoft.com/office/drawing/2014/main" id="{0AA52FCC-4711-4502-A6BC-ECB0FF449D4D}"/>
              </a:ext>
            </a:extLst>
          </p:cNvPr>
          <p:cNvSpPr>
            <a:spLocks noGrp="1"/>
          </p:cNvSpPr>
          <p:nvPr>
            <p:ph type="body" sz="quarter" idx="26" hasCustomPrompt="1"/>
          </p:nvPr>
        </p:nvSpPr>
        <p:spPr>
          <a:xfrm>
            <a:off x="944116" y="1888184"/>
            <a:ext cx="3524853" cy="140126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Through use of color palette, logo, and photography style</a:t>
            </a:r>
          </a:p>
          <a:p>
            <a:pPr lvl="0"/>
            <a:endParaRPr lang="en-US" dirty="0"/>
          </a:p>
        </p:txBody>
      </p:sp>
    </p:spTree>
    <p:extLst>
      <p:ext uri="{BB962C8B-B14F-4D97-AF65-F5344CB8AC3E}">
        <p14:creationId xmlns:p14="http://schemas.microsoft.com/office/powerpoint/2010/main" val="11700255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3_4 Horizontal Photo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F685C28-4F48-4805-A0D3-23A48C8F7956}"/>
              </a:ext>
            </a:extLst>
          </p:cNvPr>
          <p:cNvSpPr>
            <a:spLocks noGrp="1"/>
          </p:cNvSpPr>
          <p:nvPr>
            <p:ph type="body" sz="quarter" idx="13" hasCustomPrompt="1"/>
          </p:nvPr>
        </p:nvSpPr>
        <p:spPr>
          <a:xfrm>
            <a:off x="642938" y="329519"/>
            <a:ext cx="6481762" cy="781165"/>
          </a:xfrm>
        </p:spPr>
        <p:txBody>
          <a:bodyPr>
            <a:normAutofit/>
          </a:bodyPr>
          <a:lstStyle>
            <a:lvl1pPr marL="0" indent="0">
              <a:buNone/>
              <a:defRPr sz="2500" b="1">
                <a:solidFill>
                  <a:schemeClr val="accent3"/>
                </a:solidFill>
                <a:latin typeface="+mj-lt"/>
              </a:defRPr>
            </a:lvl1pPr>
          </a:lstStyle>
          <a:p>
            <a:pPr lvl="0"/>
            <a:r>
              <a:rPr lang="en-US" dirty="0"/>
              <a:t>Marketing elements are consistent, yet flexible</a:t>
            </a:r>
          </a:p>
        </p:txBody>
      </p:sp>
      <p:sp>
        <p:nvSpPr>
          <p:cNvPr id="10" name="Text Placeholder 9">
            <a:extLst>
              <a:ext uri="{FF2B5EF4-FFF2-40B4-BE49-F238E27FC236}">
                <a16:creationId xmlns:a16="http://schemas.microsoft.com/office/drawing/2014/main" id="{77E800C3-1BD8-4AD2-AD47-A073A9F4A139}"/>
              </a:ext>
            </a:extLst>
          </p:cNvPr>
          <p:cNvSpPr>
            <a:spLocks noGrp="1"/>
          </p:cNvSpPr>
          <p:nvPr>
            <p:ph type="body" sz="quarter" idx="14" hasCustomPrompt="1"/>
          </p:nvPr>
        </p:nvSpPr>
        <p:spPr>
          <a:xfrm>
            <a:off x="642938" y="1150442"/>
            <a:ext cx="8752271" cy="365125"/>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Through use of color palette, logo, and photography style</a:t>
            </a:r>
          </a:p>
          <a:p>
            <a:pPr lvl="0"/>
            <a:endParaRPr lang="en-US" dirty="0"/>
          </a:p>
        </p:txBody>
      </p:sp>
      <p:sp>
        <p:nvSpPr>
          <p:cNvPr id="18" name="Rectangle 17">
            <a:extLst>
              <a:ext uri="{FF2B5EF4-FFF2-40B4-BE49-F238E27FC236}">
                <a16:creationId xmlns:a16="http://schemas.microsoft.com/office/drawing/2014/main" id="{D173EC42-90BE-4676-89FB-89E71B36FD04}"/>
              </a:ext>
            </a:extLst>
          </p:cNvPr>
          <p:cNvSpPr/>
          <p:nvPr userDrawn="1"/>
        </p:nvSpPr>
        <p:spPr>
          <a:xfrm>
            <a:off x="642938" y="2071012"/>
            <a:ext cx="6465482" cy="4076754"/>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0D1C92C-9A24-4406-8DEE-94F267926D8A}"/>
              </a:ext>
            </a:extLst>
          </p:cNvPr>
          <p:cNvSpPr/>
          <p:nvPr userDrawn="1"/>
        </p:nvSpPr>
        <p:spPr>
          <a:xfrm>
            <a:off x="765194" y="2239838"/>
            <a:ext cx="6465482" cy="4076754"/>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D87F318-61AE-4D84-B4F3-18BCDFD6290A}"/>
              </a:ext>
            </a:extLst>
          </p:cNvPr>
          <p:cNvSpPr/>
          <p:nvPr userDrawn="1"/>
        </p:nvSpPr>
        <p:spPr>
          <a:xfrm>
            <a:off x="7661669" y="1547514"/>
            <a:ext cx="4280007" cy="4878134"/>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256936C-CA31-4B76-B59B-DD5D264DF660}"/>
              </a:ext>
            </a:extLst>
          </p:cNvPr>
          <p:cNvSpPr/>
          <p:nvPr userDrawn="1"/>
        </p:nvSpPr>
        <p:spPr>
          <a:xfrm>
            <a:off x="7783925" y="1659722"/>
            <a:ext cx="4280007" cy="487813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DC856E25-1A37-4219-8E6F-BA5EFD94C7DE}"/>
              </a:ext>
            </a:extLst>
          </p:cNvPr>
          <p:cNvSpPr>
            <a:spLocks noGrp="1"/>
          </p:cNvSpPr>
          <p:nvPr>
            <p:ph type="pic" sz="quarter" idx="15"/>
          </p:nvPr>
        </p:nvSpPr>
        <p:spPr>
          <a:xfrm>
            <a:off x="882899" y="2335819"/>
            <a:ext cx="4411045" cy="2385469"/>
          </a:xfrm>
        </p:spPr>
        <p:txBody>
          <a:bodyPr/>
          <a:lstStyle/>
          <a:p>
            <a:endParaRPr lang="en-US"/>
          </a:p>
        </p:txBody>
      </p:sp>
      <p:sp>
        <p:nvSpPr>
          <p:cNvPr id="37" name="Footer Placeholder 2">
            <a:extLst>
              <a:ext uri="{FF2B5EF4-FFF2-40B4-BE49-F238E27FC236}">
                <a16:creationId xmlns:a16="http://schemas.microsoft.com/office/drawing/2014/main" id="{6D6E5527-1B29-483B-8ECC-3DF1D5D205AA}"/>
              </a:ext>
            </a:extLst>
          </p:cNvPr>
          <p:cNvSpPr>
            <a:spLocks noGrp="1"/>
          </p:cNvSpPr>
          <p:nvPr>
            <p:ph type="ftr" sz="quarter" idx="11"/>
          </p:nvPr>
        </p:nvSpPr>
        <p:spPr>
          <a:xfrm>
            <a:off x="287338" y="6721475"/>
            <a:ext cx="4114800" cy="136525"/>
          </a:xfrm>
        </p:spPr>
        <p:txBody>
          <a:bodyPr/>
          <a:lstStyle>
            <a:lvl1pPr algn="l">
              <a:defRPr sz="600"/>
            </a:lvl1pPr>
          </a:lstStyle>
          <a:p>
            <a:r>
              <a:rPr lang="en-US"/>
              <a:t>Optional Footer</a:t>
            </a:r>
          </a:p>
        </p:txBody>
      </p:sp>
      <p:sp>
        <p:nvSpPr>
          <p:cNvPr id="38" name="Slide Number Placeholder 5">
            <a:extLst>
              <a:ext uri="{FF2B5EF4-FFF2-40B4-BE49-F238E27FC236}">
                <a16:creationId xmlns:a16="http://schemas.microsoft.com/office/drawing/2014/main" id="{02A35301-077A-49EA-AE1A-B87BCA76A717}"/>
              </a:ext>
            </a:extLst>
          </p:cNvPr>
          <p:cNvSpPr>
            <a:spLocks noGrp="1"/>
          </p:cNvSpPr>
          <p:nvPr>
            <p:ph type="sldNum" sz="quarter" idx="12"/>
          </p:nvPr>
        </p:nvSpPr>
        <p:spPr>
          <a:xfrm>
            <a:off x="11483268" y="6578049"/>
            <a:ext cx="638580" cy="365125"/>
          </a:xfrm>
        </p:spPr>
        <p:txBody>
          <a:bodyPr/>
          <a:lstStyle>
            <a:lvl1pPr>
              <a:defRPr sz="800"/>
            </a:lvl1pPr>
          </a:lstStyle>
          <a:p>
            <a:fld id="{F8D8F439-3AF0-4C94-A7D8-B9F4F34FC7DA}" type="slidenum">
              <a:rPr lang="en-US" smtClean="0"/>
              <a:pPr/>
              <a:t>‹#›</a:t>
            </a:fld>
            <a:endParaRPr lang="en-US" dirty="0"/>
          </a:p>
        </p:txBody>
      </p:sp>
      <p:sp>
        <p:nvSpPr>
          <p:cNvPr id="25" name="Text Placeholder 9">
            <a:extLst>
              <a:ext uri="{FF2B5EF4-FFF2-40B4-BE49-F238E27FC236}">
                <a16:creationId xmlns:a16="http://schemas.microsoft.com/office/drawing/2014/main" id="{0AA52FCC-4711-4502-A6BC-ECB0FF449D4D}"/>
              </a:ext>
            </a:extLst>
          </p:cNvPr>
          <p:cNvSpPr>
            <a:spLocks noGrp="1"/>
          </p:cNvSpPr>
          <p:nvPr>
            <p:ph type="body" sz="quarter" idx="26" hasCustomPrompt="1"/>
          </p:nvPr>
        </p:nvSpPr>
        <p:spPr>
          <a:xfrm>
            <a:off x="7445789" y="1907511"/>
            <a:ext cx="3524853" cy="140126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Through use of color palette, logo, and photography style</a:t>
            </a:r>
          </a:p>
          <a:p>
            <a:pPr lvl="0"/>
            <a:endParaRPr lang="en-US" dirty="0"/>
          </a:p>
        </p:txBody>
      </p:sp>
      <p:sp>
        <p:nvSpPr>
          <p:cNvPr id="12" name="Rectangle 11">
            <a:extLst>
              <a:ext uri="{FF2B5EF4-FFF2-40B4-BE49-F238E27FC236}">
                <a16:creationId xmlns:a16="http://schemas.microsoft.com/office/drawing/2014/main" id="{BD2F075D-CACB-420A-AF98-5322DA349F5A}"/>
              </a:ext>
            </a:extLst>
          </p:cNvPr>
          <p:cNvSpPr/>
          <p:nvPr userDrawn="1"/>
        </p:nvSpPr>
        <p:spPr>
          <a:xfrm>
            <a:off x="9536778" y="329518"/>
            <a:ext cx="2655223" cy="826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id="{4C7FE325-C5D4-45AA-AB3A-EB163F7365A5}"/>
              </a:ext>
            </a:extLst>
          </p:cNvPr>
          <p:cNvSpPr>
            <a:spLocks noGrp="1"/>
          </p:cNvSpPr>
          <p:nvPr>
            <p:ph type="body" sz="quarter" idx="25" hasCustomPrompt="1"/>
          </p:nvPr>
        </p:nvSpPr>
        <p:spPr>
          <a:xfrm>
            <a:off x="9657164" y="590327"/>
            <a:ext cx="2524125" cy="351912"/>
          </a:xfrm>
        </p:spPr>
        <p:txBody>
          <a:bodyPr>
            <a:normAutofit/>
          </a:bodyPr>
          <a:lstStyle>
            <a:lvl1pPr marL="0" indent="0">
              <a:buNone/>
              <a:defRPr sz="1600" b="0">
                <a:latin typeface="+mj-lt"/>
              </a:defRPr>
            </a:lvl1pPr>
          </a:lstStyle>
          <a:p>
            <a:pPr lvl="0"/>
            <a:r>
              <a:rPr lang="en-US" dirty="0"/>
              <a:t>Brand Strength: </a:t>
            </a:r>
          </a:p>
        </p:txBody>
      </p:sp>
      <p:sp>
        <p:nvSpPr>
          <p:cNvPr id="16" name="Text Placeholder 2">
            <a:extLst>
              <a:ext uri="{FF2B5EF4-FFF2-40B4-BE49-F238E27FC236}">
                <a16:creationId xmlns:a16="http://schemas.microsoft.com/office/drawing/2014/main" id="{5DB47E80-1676-4D66-9D4A-6DA695E74C50}"/>
              </a:ext>
            </a:extLst>
          </p:cNvPr>
          <p:cNvSpPr>
            <a:spLocks noGrp="1"/>
          </p:cNvSpPr>
          <p:nvPr>
            <p:ph type="body" sz="quarter" idx="27" hasCustomPrompt="1"/>
          </p:nvPr>
        </p:nvSpPr>
        <p:spPr>
          <a:xfrm>
            <a:off x="9669333" y="844709"/>
            <a:ext cx="2524125" cy="351912"/>
          </a:xfrm>
        </p:spPr>
        <p:txBody>
          <a:bodyPr>
            <a:normAutofit/>
          </a:bodyPr>
          <a:lstStyle>
            <a:lvl1pPr marL="0" indent="0">
              <a:buNone/>
              <a:defRPr sz="1600" b="1">
                <a:latin typeface="+mj-lt"/>
              </a:defRPr>
            </a:lvl1pPr>
          </a:lstStyle>
          <a:p>
            <a:pPr lvl="0"/>
            <a:r>
              <a:rPr lang="en-US" dirty="0"/>
              <a:t>Authenticity</a:t>
            </a:r>
          </a:p>
        </p:txBody>
      </p:sp>
    </p:spTree>
    <p:extLst>
      <p:ext uri="{BB962C8B-B14F-4D97-AF65-F5344CB8AC3E}">
        <p14:creationId xmlns:p14="http://schemas.microsoft.com/office/powerpoint/2010/main" val="4203163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05967" y="5956161"/>
            <a:ext cx="2844799" cy="365125"/>
          </a:xfrm>
          <a:prstGeom prst="rect">
            <a:avLst/>
          </a:prstGeom>
        </p:spPr>
        <p:txBody>
          <a:bodyPr/>
          <a:lstStyle/>
          <a:p>
            <a:endParaRPr lang="en-US" dirty="0"/>
          </a:p>
        </p:txBody>
      </p:sp>
      <p:sp>
        <p:nvSpPr>
          <p:cNvPr id="3" name="Footer Placeholder 2"/>
          <p:cNvSpPr>
            <a:spLocks noGrp="1"/>
          </p:cNvSpPr>
          <p:nvPr>
            <p:ph type="ftr" sz="quarter" idx="11"/>
          </p:nvPr>
        </p:nvSpPr>
        <p:spPr>
          <a:xfrm>
            <a:off x="581193" y="5951835"/>
            <a:ext cx="6917211"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pic>
        <p:nvPicPr>
          <p:cNvPr id="5" name="Picture 4">
            <a:extLst>
              <a:ext uri="{FF2B5EF4-FFF2-40B4-BE49-F238E27FC236}">
                <a16:creationId xmlns:a16="http://schemas.microsoft.com/office/drawing/2014/main" id="{63400191-17CF-5848-B41C-02EC769DB1F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46912" y="6316960"/>
            <a:ext cx="915096" cy="451595"/>
          </a:xfrm>
          <a:prstGeom prst="rect">
            <a:avLst/>
          </a:prstGeom>
        </p:spPr>
      </p:pic>
    </p:spTree>
    <p:extLst>
      <p:ext uri="{BB962C8B-B14F-4D97-AF65-F5344CB8AC3E}">
        <p14:creationId xmlns:p14="http://schemas.microsoft.com/office/powerpoint/2010/main" val="78463806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4_4 Horizontal Photo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F685C28-4F48-4805-A0D3-23A48C8F7956}"/>
              </a:ext>
            </a:extLst>
          </p:cNvPr>
          <p:cNvSpPr>
            <a:spLocks noGrp="1"/>
          </p:cNvSpPr>
          <p:nvPr>
            <p:ph type="body" sz="quarter" idx="13" hasCustomPrompt="1"/>
          </p:nvPr>
        </p:nvSpPr>
        <p:spPr>
          <a:xfrm>
            <a:off x="642938" y="329519"/>
            <a:ext cx="6481762" cy="781165"/>
          </a:xfrm>
        </p:spPr>
        <p:txBody>
          <a:bodyPr>
            <a:normAutofit/>
          </a:bodyPr>
          <a:lstStyle>
            <a:lvl1pPr marL="0" indent="0">
              <a:buNone/>
              <a:defRPr sz="2500" b="1">
                <a:solidFill>
                  <a:schemeClr val="accent3"/>
                </a:solidFill>
                <a:latin typeface="+mj-lt"/>
              </a:defRPr>
            </a:lvl1pPr>
          </a:lstStyle>
          <a:p>
            <a:pPr lvl="0"/>
            <a:r>
              <a:rPr lang="en-US" dirty="0"/>
              <a:t>Marketing elements are consistent, yet flexible</a:t>
            </a:r>
          </a:p>
        </p:txBody>
      </p:sp>
      <p:sp>
        <p:nvSpPr>
          <p:cNvPr id="10" name="Text Placeholder 9">
            <a:extLst>
              <a:ext uri="{FF2B5EF4-FFF2-40B4-BE49-F238E27FC236}">
                <a16:creationId xmlns:a16="http://schemas.microsoft.com/office/drawing/2014/main" id="{77E800C3-1BD8-4AD2-AD47-A073A9F4A139}"/>
              </a:ext>
            </a:extLst>
          </p:cNvPr>
          <p:cNvSpPr>
            <a:spLocks noGrp="1"/>
          </p:cNvSpPr>
          <p:nvPr>
            <p:ph type="body" sz="quarter" idx="14" hasCustomPrompt="1"/>
          </p:nvPr>
        </p:nvSpPr>
        <p:spPr>
          <a:xfrm>
            <a:off x="642938" y="1150442"/>
            <a:ext cx="8752271" cy="365125"/>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Through use of color palette, logo, and photography style</a:t>
            </a:r>
          </a:p>
          <a:p>
            <a:pPr lvl="0"/>
            <a:endParaRPr lang="en-US" dirty="0"/>
          </a:p>
        </p:txBody>
      </p:sp>
      <p:sp>
        <p:nvSpPr>
          <p:cNvPr id="18" name="Rectangle 17">
            <a:extLst>
              <a:ext uri="{FF2B5EF4-FFF2-40B4-BE49-F238E27FC236}">
                <a16:creationId xmlns:a16="http://schemas.microsoft.com/office/drawing/2014/main" id="{D173EC42-90BE-4676-89FB-89E71B36FD04}"/>
              </a:ext>
            </a:extLst>
          </p:cNvPr>
          <p:cNvSpPr/>
          <p:nvPr userDrawn="1"/>
        </p:nvSpPr>
        <p:spPr>
          <a:xfrm>
            <a:off x="4131133" y="1998338"/>
            <a:ext cx="7535168" cy="4100509"/>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0D1C92C-9A24-4406-8DEE-94F267926D8A}"/>
              </a:ext>
            </a:extLst>
          </p:cNvPr>
          <p:cNvSpPr/>
          <p:nvPr userDrawn="1"/>
        </p:nvSpPr>
        <p:spPr>
          <a:xfrm>
            <a:off x="4253389" y="2167164"/>
            <a:ext cx="7535168" cy="4100509"/>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D87F318-61AE-4D84-B4F3-18BCDFD6290A}"/>
              </a:ext>
            </a:extLst>
          </p:cNvPr>
          <p:cNvSpPr/>
          <p:nvPr userDrawn="1"/>
        </p:nvSpPr>
        <p:spPr>
          <a:xfrm>
            <a:off x="525699" y="1998339"/>
            <a:ext cx="3071680" cy="2515242"/>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256936C-CA31-4B76-B59B-DD5D264DF660}"/>
              </a:ext>
            </a:extLst>
          </p:cNvPr>
          <p:cNvSpPr/>
          <p:nvPr userDrawn="1"/>
        </p:nvSpPr>
        <p:spPr>
          <a:xfrm>
            <a:off x="647955" y="2110547"/>
            <a:ext cx="3071680" cy="2515242"/>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DC856E25-1A37-4219-8E6F-BA5EFD94C7DE}"/>
              </a:ext>
            </a:extLst>
          </p:cNvPr>
          <p:cNvSpPr>
            <a:spLocks noGrp="1"/>
          </p:cNvSpPr>
          <p:nvPr>
            <p:ph type="pic" sz="quarter" idx="15"/>
          </p:nvPr>
        </p:nvSpPr>
        <p:spPr>
          <a:xfrm>
            <a:off x="5774071" y="2557083"/>
            <a:ext cx="4411045" cy="2385469"/>
          </a:xfrm>
        </p:spPr>
        <p:txBody>
          <a:bodyPr/>
          <a:lstStyle/>
          <a:p>
            <a:endParaRPr lang="en-US"/>
          </a:p>
        </p:txBody>
      </p:sp>
      <p:sp>
        <p:nvSpPr>
          <p:cNvPr id="37" name="Footer Placeholder 2">
            <a:extLst>
              <a:ext uri="{FF2B5EF4-FFF2-40B4-BE49-F238E27FC236}">
                <a16:creationId xmlns:a16="http://schemas.microsoft.com/office/drawing/2014/main" id="{6D6E5527-1B29-483B-8ECC-3DF1D5D205AA}"/>
              </a:ext>
            </a:extLst>
          </p:cNvPr>
          <p:cNvSpPr>
            <a:spLocks noGrp="1"/>
          </p:cNvSpPr>
          <p:nvPr>
            <p:ph type="ftr" sz="quarter" idx="11"/>
          </p:nvPr>
        </p:nvSpPr>
        <p:spPr>
          <a:xfrm>
            <a:off x="287338" y="6721475"/>
            <a:ext cx="4114800" cy="136525"/>
          </a:xfrm>
        </p:spPr>
        <p:txBody>
          <a:bodyPr/>
          <a:lstStyle>
            <a:lvl1pPr algn="l">
              <a:defRPr sz="600"/>
            </a:lvl1pPr>
          </a:lstStyle>
          <a:p>
            <a:r>
              <a:rPr lang="en-US"/>
              <a:t>Optional Footer</a:t>
            </a:r>
          </a:p>
        </p:txBody>
      </p:sp>
      <p:sp>
        <p:nvSpPr>
          <p:cNvPr id="38" name="Slide Number Placeholder 5">
            <a:extLst>
              <a:ext uri="{FF2B5EF4-FFF2-40B4-BE49-F238E27FC236}">
                <a16:creationId xmlns:a16="http://schemas.microsoft.com/office/drawing/2014/main" id="{02A35301-077A-49EA-AE1A-B87BCA76A717}"/>
              </a:ext>
            </a:extLst>
          </p:cNvPr>
          <p:cNvSpPr>
            <a:spLocks noGrp="1"/>
          </p:cNvSpPr>
          <p:nvPr>
            <p:ph type="sldNum" sz="quarter" idx="12"/>
          </p:nvPr>
        </p:nvSpPr>
        <p:spPr>
          <a:xfrm>
            <a:off x="11483268" y="6578049"/>
            <a:ext cx="638580" cy="365125"/>
          </a:xfrm>
        </p:spPr>
        <p:txBody>
          <a:bodyPr/>
          <a:lstStyle>
            <a:lvl1pPr>
              <a:defRPr sz="800"/>
            </a:lvl1pPr>
          </a:lstStyle>
          <a:p>
            <a:fld id="{F8D8F439-3AF0-4C94-A7D8-B9F4F34FC7DA}" type="slidenum">
              <a:rPr lang="en-US" smtClean="0"/>
              <a:pPr/>
              <a:t>‹#›</a:t>
            </a:fld>
            <a:endParaRPr lang="en-US" dirty="0"/>
          </a:p>
        </p:txBody>
      </p:sp>
      <p:sp>
        <p:nvSpPr>
          <p:cNvPr id="25" name="Text Placeholder 9">
            <a:extLst>
              <a:ext uri="{FF2B5EF4-FFF2-40B4-BE49-F238E27FC236}">
                <a16:creationId xmlns:a16="http://schemas.microsoft.com/office/drawing/2014/main" id="{0AA52FCC-4711-4502-A6BC-ECB0FF449D4D}"/>
              </a:ext>
            </a:extLst>
          </p:cNvPr>
          <p:cNvSpPr>
            <a:spLocks noGrp="1"/>
          </p:cNvSpPr>
          <p:nvPr>
            <p:ph type="body" sz="quarter" idx="26" hasCustomPrompt="1"/>
          </p:nvPr>
        </p:nvSpPr>
        <p:spPr>
          <a:xfrm>
            <a:off x="434742" y="1978699"/>
            <a:ext cx="3524853" cy="140126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Through use of color palette, logo, and photography style</a:t>
            </a:r>
          </a:p>
          <a:p>
            <a:pPr lvl="0"/>
            <a:endParaRPr lang="en-US" dirty="0"/>
          </a:p>
        </p:txBody>
      </p:sp>
      <p:sp>
        <p:nvSpPr>
          <p:cNvPr id="12" name="Rectangle 11">
            <a:extLst>
              <a:ext uri="{FF2B5EF4-FFF2-40B4-BE49-F238E27FC236}">
                <a16:creationId xmlns:a16="http://schemas.microsoft.com/office/drawing/2014/main" id="{BD2F075D-CACB-420A-AF98-5322DA349F5A}"/>
              </a:ext>
            </a:extLst>
          </p:cNvPr>
          <p:cNvSpPr/>
          <p:nvPr userDrawn="1"/>
        </p:nvSpPr>
        <p:spPr>
          <a:xfrm>
            <a:off x="9536778" y="320144"/>
            <a:ext cx="2655223" cy="8362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id="{4C7FE325-C5D4-45AA-AB3A-EB163F7365A5}"/>
              </a:ext>
            </a:extLst>
          </p:cNvPr>
          <p:cNvSpPr>
            <a:spLocks noGrp="1"/>
          </p:cNvSpPr>
          <p:nvPr>
            <p:ph type="body" sz="quarter" idx="25" hasCustomPrompt="1"/>
          </p:nvPr>
        </p:nvSpPr>
        <p:spPr>
          <a:xfrm>
            <a:off x="9657164" y="590327"/>
            <a:ext cx="2524125" cy="351912"/>
          </a:xfrm>
        </p:spPr>
        <p:txBody>
          <a:bodyPr>
            <a:normAutofit/>
          </a:bodyPr>
          <a:lstStyle>
            <a:lvl1pPr marL="0" indent="0">
              <a:buNone/>
              <a:defRPr sz="1600" b="0">
                <a:latin typeface="+mj-lt"/>
              </a:defRPr>
            </a:lvl1pPr>
          </a:lstStyle>
          <a:p>
            <a:pPr lvl="0"/>
            <a:r>
              <a:rPr lang="en-US" dirty="0"/>
              <a:t>Brand Strength: </a:t>
            </a:r>
          </a:p>
        </p:txBody>
      </p:sp>
      <p:sp>
        <p:nvSpPr>
          <p:cNvPr id="16" name="Text Placeholder 2">
            <a:extLst>
              <a:ext uri="{FF2B5EF4-FFF2-40B4-BE49-F238E27FC236}">
                <a16:creationId xmlns:a16="http://schemas.microsoft.com/office/drawing/2014/main" id="{5DB47E80-1676-4D66-9D4A-6DA695E74C50}"/>
              </a:ext>
            </a:extLst>
          </p:cNvPr>
          <p:cNvSpPr>
            <a:spLocks noGrp="1"/>
          </p:cNvSpPr>
          <p:nvPr>
            <p:ph type="body" sz="quarter" idx="27" hasCustomPrompt="1"/>
          </p:nvPr>
        </p:nvSpPr>
        <p:spPr>
          <a:xfrm>
            <a:off x="9669333" y="844709"/>
            <a:ext cx="2524125" cy="351912"/>
          </a:xfrm>
        </p:spPr>
        <p:txBody>
          <a:bodyPr>
            <a:normAutofit/>
          </a:bodyPr>
          <a:lstStyle>
            <a:lvl1pPr marL="0" indent="0">
              <a:buNone/>
              <a:defRPr sz="1600" b="1">
                <a:latin typeface="+mj-lt"/>
              </a:defRPr>
            </a:lvl1pPr>
          </a:lstStyle>
          <a:p>
            <a:pPr lvl="0"/>
            <a:r>
              <a:rPr lang="en-US" dirty="0"/>
              <a:t>Authenticity</a:t>
            </a:r>
          </a:p>
        </p:txBody>
      </p:sp>
    </p:spTree>
    <p:extLst>
      <p:ext uri="{BB962C8B-B14F-4D97-AF65-F5344CB8AC3E}">
        <p14:creationId xmlns:p14="http://schemas.microsoft.com/office/powerpoint/2010/main" val="30964101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6_4 Horizontal Photo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F685C28-4F48-4805-A0D3-23A48C8F7956}"/>
              </a:ext>
            </a:extLst>
          </p:cNvPr>
          <p:cNvSpPr>
            <a:spLocks noGrp="1"/>
          </p:cNvSpPr>
          <p:nvPr>
            <p:ph type="body" sz="quarter" idx="13" hasCustomPrompt="1"/>
          </p:nvPr>
        </p:nvSpPr>
        <p:spPr>
          <a:xfrm>
            <a:off x="642938" y="329519"/>
            <a:ext cx="6481762" cy="781165"/>
          </a:xfrm>
        </p:spPr>
        <p:txBody>
          <a:bodyPr>
            <a:normAutofit/>
          </a:bodyPr>
          <a:lstStyle>
            <a:lvl1pPr marL="0" indent="0">
              <a:buNone/>
              <a:defRPr sz="2500" b="1">
                <a:solidFill>
                  <a:schemeClr val="accent3"/>
                </a:solidFill>
                <a:latin typeface="+mj-lt"/>
              </a:defRPr>
            </a:lvl1pPr>
          </a:lstStyle>
          <a:p>
            <a:pPr lvl="0"/>
            <a:r>
              <a:rPr lang="en-US" dirty="0"/>
              <a:t>Marketing elements are consistent, yet flexible</a:t>
            </a:r>
          </a:p>
        </p:txBody>
      </p:sp>
      <p:sp>
        <p:nvSpPr>
          <p:cNvPr id="10" name="Text Placeholder 9">
            <a:extLst>
              <a:ext uri="{FF2B5EF4-FFF2-40B4-BE49-F238E27FC236}">
                <a16:creationId xmlns:a16="http://schemas.microsoft.com/office/drawing/2014/main" id="{77E800C3-1BD8-4AD2-AD47-A073A9F4A139}"/>
              </a:ext>
            </a:extLst>
          </p:cNvPr>
          <p:cNvSpPr>
            <a:spLocks noGrp="1"/>
          </p:cNvSpPr>
          <p:nvPr>
            <p:ph type="body" sz="quarter" idx="14" hasCustomPrompt="1"/>
          </p:nvPr>
        </p:nvSpPr>
        <p:spPr>
          <a:xfrm>
            <a:off x="642938" y="1150442"/>
            <a:ext cx="8752271" cy="365125"/>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Through use of color palette, logo, and photography style</a:t>
            </a:r>
          </a:p>
          <a:p>
            <a:pPr lvl="0"/>
            <a:endParaRPr lang="en-US" dirty="0"/>
          </a:p>
        </p:txBody>
      </p:sp>
      <p:sp>
        <p:nvSpPr>
          <p:cNvPr id="18" name="Rectangle 17">
            <a:extLst>
              <a:ext uri="{FF2B5EF4-FFF2-40B4-BE49-F238E27FC236}">
                <a16:creationId xmlns:a16="http://schemas.microsoft.com/office/drawing/2014/main" id="{D173EC42-90BE-4676-89FB-89E71B36FD04}"/>
              </a:ext>
            </a:extLst>
          </p:cNvPr>
          <p:cNvSpPr/>
          <p:nvPr userDrawn="1"/>
        </p:nvSpPr>
        <p:spPr>
          <a:xfrm>
            <a:off x="760644" y="1994404"/>
            <a:ext cx="6015159" cy="3592324"/>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0D1C92C-9A24-4406-8DEE-94F267926D8A}"/>
              </a:ext>
            </a:extLst>
          </p:cNvPr>
          <p:cNvSpPr/>
          <p:nvPr userDrawn="1"/>
        </p:nvSpPr>
        <p:spPr>
          <a:xfrm>
            <a:off x="882900" y="2163230"/>
            <a:ext cx="6015159" cy="3592324"/>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D87F318-61AE-4D84-B4F3-18BCDFD6290A}"/>
              </a:ext>
            </a:extLst>
          </p:cNvPr>
          <p:cNvSpPr/>
          <p:nvPr userDrawn="1"/>
        </p:nvSpPr>
        <p:spPr>
          <a:xfrm>
            <a:off x="7162209" y="1882196"/>
            <a:ext cx="4779468" cy="4543452"/>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256936C-CA31-4B76-B59B-DD5D264DF660}"/>
              </a:ext>
            </a:extLst>
          </p:cNvPr>
          <p:cNvSpPr/>
          <p:nvPr userDrawn="1"/>
        </p:nvSpPr>
        <p:spPr>
          <a:xfrm>
            <a:off x="7284465" y="1994404"/>
            <a:ext cx="4779468" cy="4543452"/>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DC856E25-1A37-4219-8E6F-BA5EFD94C7DE}"/>
              </a:ext>
            </a:extLst>
          </p:cNvPr>
          <p:cNvSpPr>
            <a:spLocks noGrp="1"/>
          </p:cNvSpPr>
          <p:nvPr>
            <p:ph type="pic" sz="quarter" idx="15"/>
          </p:nvPr>
        </p:nvSpPr>
        <p:spPr>
          <a:xfrm>
            <a:off x="882898" y="1754553"/>
            <a:ext cx="4411045" cy="2385469"/>
          </a:xfrm>
        </p:spPr>
        <p:txBody>
          <a:bodyPr/>
          <a:lstStyle/>
          <a:p>
            <a:endParaRPr lang="en-US"/>
          </a:p>
        </p:txBody>
      </p:sp>
      <p:sp>
        <p:nvSpPr>
          <p:cNvPr id="37" name="Footer Placeholder 2">
            <a:extLst>
              <a:ext uri="{FF2B5EF4-FFF2-40B4-BE49-F238E27FC236}">
                <a16:creationId xmlns:a16="http://schemas.microsoft.com/office/drawing/2014/main" id="{6D6E5527-1B29-483B-8ECC-3DF1D5D205AA}"/>
              </a:ext>
            </a:extLst>
          </p:cNvPr>
          <p:cNvSpPr>
            <a:spLocks noGrp="1"/>
          </p:cNvSpPr>
          <p:nvPr>
            <p:ph type="ftr" sz="quarter" idx="11"/>
          </p:nvPr>
        </p:nvSpPr>
        <p:spPr>
          <a:xfrm>
            <a:off x="287338" y="6721475"/>
            <a:ext cx="4114800" cy="136525"/>
          </a:xfrm>
        </p:spPr>
        <p:txBody>
          <a:bodyPr/>
          <a:lstStyle>
            <a:lvl1pPr algn="l">
              <a:defRPr sz="600"/>
            </a:lvl1pPr>
          </a:lstStyle>
          <a:p>
            <a:r>
              <a:rPr lang="en-US"/>
              <a:t>Optional Footer</a:t>
            </a:r>
          </a:p>
        </p:txBody>
      </p:sp>
      <p:sp>
        <p:nvSpPr>
          <p:cNvPr id="38" name="Slide Number Placeholder 5">
            <a:extLst>
              <a:ext uri="{FF2B5EF4-FFF2-40B4-BE49-F238E27FC236}">
                <a16:creationId xmlns:a16="http://schemas.microsoft.com/office/drawing/2014/main" id="{02A35301-077A-49EA-AE1A-B87BCA76A717}"/>
              </a:ext>
            </a:extLst>
          </p:cNvPr>
          <p:cNvSpPr>
            <a:spLocks noGrp="1"/>
          </p:cNvSpPr>
          <p:nvPr>
            <p:ph type="sldNum" sz="quarter" idx="12"/>
          </p:nvPr>
        </p:nvSpPr>
        <p:spPr>
          <a:xfrm>
            <a:off x="11483268" y="6578049"/>
            <a:ext cx="638580" cy="365125"/>
          </a:xfrm>
        </p:spPr>
        <p:txBody>
          <a:bodyPr/>
          <a:lstStyle>
            <a:lvl1pPr>
              <a:defRPr sz="800"/>
            </a:lvl1pPr>
          </a:lstStyle>
          <a:p>
            <a:fld id="{F8D8F439-3AF0-4C94-A7D8-B9F4F34FC7DA}" type="slidenum">
              <a:rPr lang="en-US" smtClean="0"/>
              <a:pPr/>
              <a:t>‹#›</a:t>
            </a:fld>
            <a:endParaRPr lang="en-US" dirty="0"/>
          </a:p>
        </p:txBody>
      </p:sp>
      <p:sp>
        <p:nvSpPr>
          <p:cNvPr id="25" name="Text Placeholder 9">
            <a:extLst>
              <a:ext uri="{FF2B5EF4-FFF2-40B4-BE49-F238E27FC236}">
                <a16:creationId xmlns:a16="http://schemas.microsoft.com/office/drawing/2014/main" id="{0AA52FCC-4711-4502-A6BC-ECB0FF449D4D}"/>
              </a:ext>
            </a:extLst>
          </p:cNvPr>
          <p:cNvSpPr>
            <a:spLocks noGrp="1"/>
          </p:cNvSpPr>
          <p:nvPr>
            <p:ph type="body" sz="quarter" idx="26" hasCustomPrompt="1"/>
          </p:nvPr>
        </p:nvSpPr>
        <p:spPr>
          <a:xfrm>
            <a:off x="7445789" y="1907511"/>
            <a:ext cx="3524853" cy="140126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Through use of color palette, logo, and photography style</a:t>
            </a:r>
          </a:p>
          <a:p>
            <a:pPr lvl="0"/>
            <a:endParaRPr lang="en-US" dirty="0"/>
          </a:p>
        </p:txBody>
      </p:sp>
      <p:sp>
        <p:nvSpPr>
          <p:cNvPr id="12" name="Rectangle 11">
            <a:extLst>
              <a:ext uri="{FF2B5EF4-FFF2-40B4-BE49-F238E27FC236}">
                <a16:creationId xmlns:a16="http://schemas.microsoft.com/office/drawing/2014/main" id="{BD2F075D-CACB-420A-AF98-5322DA349F5A}"/>
              </a:ext>
            </a:extLst>
          </p:cNvPr>
          <p:cNvSpPr/>
          <p:nvPr userDrawn="1"/>
        </p:nvSpPr>
        <p:spPr>
          <a:xfrm>
            <a:off x="9536778" y="329518"/>
            <a:ext cx="2655223" cy="826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id="{4C7FE325-C5D4-45AA-AB3A-EB163F7365A5}"/>
              </a:ext>
            </a:extLst>
          </p:cNvPr>
          <p:cNvSpPr>
            <a:spLocks noGrp="1"/>
          </p:cNvSpPr>
          <p:nvPr>
            <p:ph type="body" sz="quarter" idx="25" hasCustomPrompt="1"/>
          </p:nvPr>
        </p:nvSpPr>
        <p:spPr>
          <a:xfrm>
            <a:off x="9657164" y="590327"/>
            <a:ext cx="2524125" cy="351912"/>
          </a:xfrm>
        </p:spPr>
        <p:txBody>
          <a:bodyPr>
            <a:normAutofit/>
          </a:bodyPr>
          <a:lstStyle>
            <a:lvl1pPr marL="0" indent="0">
              <a:buNone/>
              <a:defRPr sz="1600" b="0">
                <a:latin typeface="+mj-lt"/>
              </a:defRPr>
            </a:lvl1pPr>
          </a:lstStyle>
          <a:p>
            <a:pPr lvl="0"/>
            <a:r>
              <a:rPr lang="en-US" dirty="0"/>
              <a:t>Brand Strength: </a:t>
            </a:r>
          </a:p>
        </p:txBody>
      </p:sp>
      <p:sp>
        <p:nvSpPr>
          <p:cNvPr id="16" name="Text Placeholder 2">
            <a:extLst>
              <a:ext uri="{FF2B5EF4-FFF2-40B4-BE49-F238E27FC236}">
                <a16:creationId xmlns:a16="http://schemas.microsoft.com/office/drawing/2014/main" id="{5DB47E80-1676-4D66-9D4A-6DA695E74C50}"/>
              </a:ext>
            </a:extLst>
          </p:cNvPr>
          <p:cNvSpPr>
            <a:spLocks noGrp="1"/>
          </p:cNvSpPr>
          <p:nvPr>
            <p:ph type="body" sz="quarter" idx="27" hasCustomPrompt="1"/>
          </p:nvPr>
        </p:nvSpPr>
        <p:spPr>
          <a:xfrm>
            <a:off x="9669333" y="844709"/>
            <a:ext cx="2524125" cy="351912"/>
          </a:xfrm>
        </p:spPr>
        <p:txBody>
          <a:bodyPr>
            <a:normAutofit/>
          </a:bodyPr>
          <a:lstStyle>
            <a:lvl1pPr marL="0" indent="0">
              <a:buNone/>
              <a:defRPr sz="1600" b="1">
                <a:latin typeface="+mj-lt"/>
              </a:defRPr>
            </a:lvl1pPr>
          </a:lstStyle>
          <a:p>
            <a:pPr lvl="0"/>
            <a:r>
              <a:rPr lang="en-US" dirty="0"/>
              <a:t>Authenticity</a:t>
            </a:r>
          </a:p>
        </p:txBody>
      </p:sp>
    </p:spTree>
    <p:extLst>
      <p:ext uri="{BB962C8B-B14F-4D97-AF65-F5344CB8AC3E}">
        <p14:creationId xmlns:p14="http://schemas.microsoft.com/office/powerpoint/2010/main" val="5667876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7_4 Horizontal Photo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F685C28-4F48-4805-A0D3-23A48C8F7956}"/>
              </a:ext>
            </a:extLst>
          </p:cNvPr>
          <p:cNvSpPr>
            <a:spLocks noGrp="1"/>
          </p:cNvSpPr>
          <p:nvPr>
            <p:ph type="body" sz="quarter" idx="13" hasCustomPrompt="1"/>
          </p:nvPr>
        </p:nvSpPr>
        <p:spPr>
          <a:xfrm>
            <a:off x="642938" y="329519"/>
            <a:ext cx="6481762" cy="781165"/>
          </a:xfrm>
        </p:spPr>
        <p:txBody>
          <a:bodyPr>
            <a:normAutofit/>
          </a:bodyPr>
          <a:lstStyle>
            <a:lvl1pPr marL="0" indent="0">
              <a:buNone/>
              <a:defRPr sz="2500" b="1">
                <a:solidFill>
                  <a:schemeClr val="accent3"/>
                </a:solidFill>
                <a:latin typeface="+mj-lt"/>
              </a:defRPr>
            </a:lvl1pPr>
          </a:lstStyle>
          <a:p>
            <a:pPr lvl="0"/>
            <a:r>
              <a:rPr lang="en-US" dirty="0"/>
              <a:t>Marketing elements are consistent, yet flexible</a:t>
            </a:r>
          </a:p>
        </p:txBody>
      </p:sp>
      <p:sp>
        <p:nvSpPr>
          <p:cNvPr id="10" name="Text Placeholder 9">
            <a:extLst>
              <a:ext uri="{FF2B5EF4-FFF2-40B4-BE49-F238E27FC236}">
                <a16:creationId xmlns:a16="http://schemas.microsoft.com/office/drawing/2014/main" id="{77E800C3-1BD8-4AD2-AD47-A073A9F4A139}"/>
              </a:ext>
            </a:extLst>
          </p:cNvPr>
          <p:cNvSpPr>
            <a:spLocks noGrp="1"/>
          </p:cNvSpPr>
          <p:nvPr>
            <p:ph type="body" sz="quarter" idx="14" hasCustomPrompt="1"/>
          </p:nvPr>
        </p:nvSpPr>
        <p:spPr>
          <a:xfrm>
            <a:off x="642938" y="1150442"/>
            <a:ext cx="8752271" cy="365125"/>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Through use of color palette, logo, and photography style</a:t>
            </a:r>
          </a:p>
          <a:p>
            <a:pPr lvl="0"/>
            <a:endParaRPr lang="en-US" dirty="0"/>
          </a:p>
        </p:txBody>
      </p:sp>
      <p:sp>
        <p:nvSpPr>
          <p:cNvPr id="18" name="Rectangle 17">
            <a:extLst>
              <a:ext uri="{FF2B5EF4-FFF2-40B4-BE49-F238E27FC236}">
                <a16:creationId xmlns:a16="http://schemas.microsoft.com/office/drawing/2014/main" id="{D173EC42-90BE-4676-89FB-89E71B36FD04}"/>
              </a:ext>
            </a:extLst>
          </p:cNvPr>
          <p:cNvSpPr/>
          <p:nvPr userDrawn="1"/>
        </p:nvSpPr>
        <p:spPr>
          <a:xfrm>
            <a:off x="5164358" y="1671618"/>
            <a:ext cx="6441166" cy="4749502"/>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0D1C92C-9A24-4406-8DEE-94F267926D8A}"/>
              </a:ext>
            </a:extLst>
          </p:cNvPr>
          <p:cNvSpPr/>
          <p:nvPr userDrawn="1"/>
        </p:nvSpPr>
        <p:spPr>
          <a:xfrm>
            <a:off x="5286614" y="1840444"/>
            <a:ext cx="6441166" cy="4749502"/>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D87F318-61AE-4D84-B4F3-18BCDFD6290A}"/>
              </a:ext>
            </a:extLst>
          </p:cNvPr>
          <p:cNvSpPr/>
          <p:nvPr userDrawn="1"/>
        </p:nvSpPr>
        <p:spPr>
          <a:xfrm>
            <a:off x="667698" y="1659357"/>
            <a:ext cx="3734440" cy="3935993"/>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256936C-CA31-4B76-B59B-DD5D264DF660}"/>
              </a:ext>
            </a:extLst>
          </p:cNvPr>
          <p:cNvSpPr/>
          <p:nvPr userDrawn="1"/>
        </p:nvSpPr>
        <p:spPr>
          <a:xfrm>
            <a:off x="789954" y="1771565"/>
            <a:ext cx="3734440" cy="3935993"/>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DC856E25-1A37-4219-8E6F-BA5EFD94C7DE}"/>
              </a:ext>
            </a:extLst>
          </p:cNvPr>
          <p:cNvSpPr>
            <a:spLocks noGrp="1"/>
          </p:cNvSpPr>
          <p:nvPr>
            <p:ph type="pic" sz="quarter" idx="15"/>
          </p:nvPr>
        </p:nvSpPr>
        <p:spPr>
          <a:xfrm>
            <a:off x="882899" y="2335819"/>
            <a:ext cx="4411045" cy="2385469"/>
          </a:xfrm>
        </p:spPr>
        <p:txBody>
          <a:bodyPr/>
          <a:lstStyle/>
          <a:p>
            <a:endParaRPr lang="en-US"/>
          </a:p>
        </p:txBody>
      </p:sp>
      <p:sp>
        <p:nvSpPr>
          <p:cNvPr id="37" name="Footer Placeholder 2">
            <a:extLst>
              <a:ext uri="{FF2B5EF4-FFF2-40B4-BE49-F238E27FC236}">
                <a16:creationId xmlns:a16="http://schemas.microsoft.com/office/drawing/2014/main" id="{6D6E5527-1B29-483B-8ECC-3DF1D5D205AA}"/>
              </a:ext>
            </a:extLst>
          </p:cNvPr>
          <p:cNvSpPr>
            <a:spLocks noGrp="1"/>
          </p:cNvSpPr>
          <p:nvPr>
            <p:ph type="ftr" sz="quarter" idx="11"/>
          </p:nvPr>
        </p:nvSpPr>
        <p:spPr>
          <a:xfrm>
            <a:off x="287338" y="6721475"/>
            <a:ext cx="4114800" cy="136525"/>
          </a:xfrm>
        </p:spPr>
        <p:txBody>
          <a:bodyPr/>
          <a:lstStyle>
            <a:lvl1pPr algn="l">
              <a:defRPr sz="600"/>
            </a:lvl1pPr>
          </a:lstStyle>
          <a:p>
            <a:r>
              <a:rPr lang="en-US"/>
              <a:t>Optional Footer</a:t>
            </a:r>
          </a:p>
        </p:txBody>
      </p:sp>
      <p:sp>
        <p:nvSpPr>
          <p:cNvPr id="38" name="Slide Number Placeholder 5">
            <a:extLst>
              <a:ext uri="{FF2B5EF4-FFF2-40B4-BE49-F238E27FC236}">
                <a16:creationId xmlns:a16="http://schemas.microsoft.com/office/drawing/2014/main" id="{02A35301-077A-49EA-AE1A-B87BCA76A717}"/>
              </a:ext>
            </a:extLst>
          </p:cNvPr>
          <p:cNvSpPr>
            <a:spLocks noGrp="1"/>
          </p:cNvSpPr>
          <p:nvPr>
            <p:ph type="sldNum" sz="quarter" idx="12"/>
          </p:nvPr>
        </p:nvSpPr>
        <p:spPr>
          <a:xfrm>
            <a:off x="11483268" y="6578049"/>
            <a:ext cx="638580" cy="365125"/>
          </a:xfrm>
        </p:spPr>
        <p:txBody>
          <a:bodyPr/>
          <a:lstStyle>
            <a:lvl1pPr>
              <a:defRPr sz="800"/>
            </a:lvl1pPr>
          </a:lstStyle>
          <a:p>
            <a:fld id="{F8D8F439-3AF0-4C94-A7D8-B9F4F34FC7DA}" type="slidenum">
              <a:rPr lang="en-US" smtClean="0"/>
              <a:pPr/>
              <a:t>‹#›</a:t>
            </a:fld>
            <a:endParaRPr lang="en-US" dirty="0"/>
          </a:p>
        </p:txBody>
      </p:sp>
      <p:sp>
        <p:nvSpPr>
          <p:cNvPr id="25" name="Text Placeholder 9">
            <a:extLst>
              <a:ext uri="{FF2B5EF4-FFF2-40B4-BE49-F238E27FC236}">
                <a16:creationId xmlns:a16="http://schemas.microsoft.com/office/drawing/2014/main" id="{0AA52FCC-4711-4502-A6BC-ECB0FF449D4D}"/>
              </a:ext>
            </a:extLst>
          </p:cNvPr>
          <p:cNvSpPr>
            <a:spLocks noGrp="1"/>
          </p:cNvSpPr>
          <p:nvPr>
            <p:ph type="body" sz="quarter" idx="26" hasCustomPrompt="1"/>
          </p:nvPr>
        </p:nvSpPr>
        <p:spPr>
          <a:xfrm>
            <a:off x="-93749" y="1907147"/>
            <a:ext cx="3524853" cy="1147568"/>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Through use of color palette, logo, and photography style</a:t>
            </a:r>
          </a:p>
          <a:p>
            <a:pPr lvl="0"/>
            <a:endParaRPr lang="en-US" dirty="0"/>
          </a:p>
        </p:txBody>
      </p:sp>
      <p:sp>
        <p:nvSpPr>
          <p:cNvPr id="12" name="Rectangle 11">
            <a:extLst>
              <a:ext uri="{FF2B5EF4-FFF2-40B4-BE49-F238E27FC236}">
                <a16:creationId xmlns:a16="http://schemas.microsoft.com/office/drawing/2014/main" id="{BD2F075D-CACB-420A-AF98-5322DA349F5A}"/>
              </a:ext>
            </a:extLst>
          </p:cNvPr>
          <p:cNvSpPr/>
          <p:nvPr userDrawn="1"/>
        </p:nvSpPr>
        <p:spPr>
          <a:xfrm>
            <a:off x="9536778" y="329518"/>
            <a:ext cx="2655223" cy="826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id="{4C7FE325-C5D4-45AA-AB3A-EB163F7365A5}"/>
              </a:ext>
            </a:extLst>
          </p:cNvPr>
          <p:cNvSpPr>
            <a:spLocks noGrp="1"/>
          </p:cNvSpPr>
          <p:nvPr>
            <p:ph type="body" sz="quarter" idx="25" hasCustomPrompt="1"/>
          </p:nvPr>
        </p:nvSpPr>
        <p:spPr>
          <a:xfrm>
            <a:off x="9657164" y="590327"/>
            <a:ext cx="2524125" cy="351912"/>
          </a:xfrm>
        </p:spPr>
        <p:txBody>
          <a:bodyPr>
            <a:normAutofit/>
          </a:bodyPr>
          <a:lstStyle>
            <a:lvl1pPr marL="0" indent="0">
              <a:buNone/>
              <a:defRPr sz="1600" b="0">
                <a:latin typeface="+mj-lt"/>
              </a:defRPr>
            </a:lvl1pPr>
          </a:lstStyle>
          <a:p>
            <a:pPr lvl="0"/>
            <a:r>
              <a:rPr lang="en-US" dirty="0"/>
              <a:t>Brand Strength: </a:t>
            </a:r>
          </a:p>
        </p:txBody>
      </p:sp>
      <p:sp>
        <p:nvSpPr>
          <p:cNvPr id="16" name="Text Placeholder 2">
            <a:extLst>
              <a:ext uri="{FF2B5EF4-FFF2-40B4-BE49-F238E27FC236}">
                <a16:creationId xmlns:a16="http://schemas.microsoft.com/office/drawing/2014/main" id="{5DB47E80-1676-4D66-9D4A-6DA695E74C50}"/>
              </a:ext>
            </a:extLst>
          </p:cNvPr>
          <p:cNvSpPr>
            <a:spLocks noGrp="1"/>
          </p:cNvSpPr>
          <p:nvPr>
            <p:ph type="body" sz="quarter" idx="27" hasCustomPrompt="1"/>
          </p:nvPr>
        </p:nvSpPr>
        <p:spPr>
          <a:xfrm>
            <a:off x="9669333" y="844709"/>
            <a:ext cx="2524125" cy="351912"/>
          </a:xfrm>
        </p:spPr>
        <p:txBody>
          <a:bodyPr>
            <a:normAutofit/>
          </a:bodyPr>
          <a:lstStyle>
            <a:lvl1pPr marL="0" indent="0">
              <a:buNone/>
              <a:defRPr sz="1600" b="1">
                <a:latin typeface="+mj-lt"/>
              </a:defRPr>
            </a:lvl1pPr>
          </a:lstStyle>
          <a:p>
            <a:pPr lvl="0"/>
            <a:r>
              <a:rPr lang="en-US" dirty="0"/>
              <a:t>Authenticity</a:t>
            </a:r>
          </a:p>
        </p:txBody>
      </p:sp>
    </p:spTree>
    <p:extLst>
      <p:ext uri="{BB962C8B-B14F-4D97-AF65-F5344CB8AC3E}">
        <p14:creationId xmlns:p14="http://schemas.microsoft.com/office/powerpoint/2010/main" val="7372399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8_4 Horizontal Photo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F685C28-4F48-4805-A0D3-23A48C8F7956}"/>
              </a:ext>
            </a:extLst>
          </p:cNvPr>
          <p:cNvSpPr>
            <a:spLocks noGrp="1"/>
          </p:cNvSpPr>
          <p:nvPr>
            <p:ph type="body" sz="quarter" idx="13" hasCustomPrompt="1"/>
          </p:nvPr>
        </p:nvSpPr>
        <p:spPr>
          <a:xfrm>
            <a:off x="642938" y="329519"/>
            <a:ext cx="6481762" cy="781165"/>
          </a:xfrm>
        </p:spPr>
        <p:txBody>
          <a:bodyPr>
            <a:normAutofit/>
          </a:bodyPr>
          <a:lstStyle>
            <a:lvl1pPr marL="0" indent="0">
              <a:buNone/>
              <a:defRPr sz="2500" b="1">
                <a:solidFill>
                  <a:schemeClr val="accent3"/>
                </a:solidFill>
                <a:latin typeface="+mj-lt"/>
              </a:defRPr>
            </a:lvl1pPr>
          </a:lstStyle>
          <a:p>
            <a:pPr lvl="0"/>
            <a:r>
              <a:rPr lang="en-US" dirty="0"/>
              <a:t>Marketing elements are consistent, yet flexible</a:t>
            </a:r>
          </a:p>
        </p:txBody>
      </p:sp>
      <p:sp>
        <p:nvSpPr>
          <p:cNvPr id="10" name="Text Placeholder 9">
            <a:extLst>
              <a:ext uri="{FF2B5EF4-FFF2-40B4-BE49-F238E27FC236}">
                <a16:creationId xmlns:a16="http://schemas.microsoft.com/office/drawing/2014/main" id="{77E800C3-1BD8-4AD2-AD47-A073A9F4A139}"/>
              </a:ext>
            </a:extLst>
          </p:cNvPr>
          <p:cNvSpPr>
            <a:spLocks noGrp="1"/>
          </p:cNvSpPr>
          <p:nvPr>
            <p:ph type="body" sz="quarter" idx="14" hasCustomPrompt="1"/>
          </p:nvPr>
        </p:nvSpPr>
        <p:spPr>
          <a:xfrm>
            <a:off x="642938" y="1150442"/>
            <a:ext cx="8752271" cy="365125"/>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Through use of color palette, logo, and photography style</a:t>
            </a:r>
          </a:p>
          <a:p>
            <a:pPr lvl="0"/>
            <a:endParaRPr lang="en-US" dirty="0"/>
          </a:p>
        </p:txBody>
      </p:sp>
      <p:sp>
        <p:nvSpPr>
          <p:cNvPr id="18" name="Rectangle 17">
            <a:extLst>
              <a:ext uri="{FF2B5EF4-FFF2-40B4-BE49-F238E27FC236}">
                <a16:creationId xmlns:a16="http://schemas.microsoft.com/office/drawing/2014/main" id="{D173EC42-90BE-4676-89FB-89E71B36FD04}"/>
              </a:ext>
            </a:extLst>
          </p:cNvPr>
          <p:cNvSpPr/>
          <p:nvPr userDrawn="1"/>
        </p:nvSpPr>
        <p:spPr>
          <a:xfrm>
            <a:off x="642939" y="1167606"/>
            <a:ext cx="3636944" cy="5455138"/>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0D1C92C-9A24-4406-8DEE-94F267926D8A}"/>
              </a:ext>
            </a:extLst>
          </p:cNvPr>
          <p:cNvSpPr/>
          <p:nvPr userDrawn="1"/>
        </p:nvSpPr>
        <p:spPr>
          <a:xfrm>
            <a:off x="765195" y="1336432"/>
            <a:ext cx="3636944" cy="5455138"/>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D87F318-61AE-4D84-B4F3-18BCDFD6290A}"/>
              </a:ext>
            </a:extLst>
          </p:cNvPr>
          <p:cNvSpPr/>
          <p:nvPr userDrawn="1"/>
        </p:nvSpPr>
        <p:spPr>
          <a:xfrm>
            <a:off x="4879996" y="1734248"/>
            <a:ext cx="6902410" cy="4446830"/>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256936C-CA31-4B76-B59B-DD5D264DF660}"/>
              </a:ext>
            </a:extLst>
          </p:cNvPr>
          <p:cNvSpPr/>
          <p:nvPr userDrawn="1"/>
        </p:nvSpPr>
        <p:spPr>
          <a:xfrm>
            <a:off x="5002252" y="1820843"/>
            <a:ext cx="6902410" cy="4446830"/>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DC856E25-1A37-4219-8E6F-BA5EFD94C7DE}"/>
              </a:ext>
            </a:extLst>
          </p:cNvPr>
          <p:cNvSpPr>
            <a:spLocks noGrp="1"/>
          </p:cNvSpPr>
          <p:nvPr>
            <p:ph type="pic" sz="quarter" idx="15"/>
          </p:nvPr>
        </p:nvSpPr>
        <p:spPr>
          <a:xfrm>
            <a:off x="882900" y="2150971"/>
            <a:ext cx="2720552" cy="2716656"/>
          </a:xfrm>
        </p:spPr>
        <p:txBody>
          <a:bodyPr/>
          <a:lstStyle/>
          <a:p>
            <a:endParaRPr lang="en-US"/>
          </a:p>
        </p:txBody>
      </p:sp>
      <p:sp>
        <p:nvSpPr>
          <p:cNvPr id="37" name="Footer Placeholder 2">
            <a:extLst>
              <a:ext uri="{FF2B5EF4-FFF2-40B4-BE49-F238E27FC236}">
                <a16:creationId xmlns:a16="http://schemas.microsoft.com/office/drawing/2014/main" id="{6D6E5527-1B29-483B-8ECC-3DF1D5D205AA}"/>
              </a:ext>
            </a:extLst>
          </p:cNvPr>
          <p:cNvSpPr>
            <a:spLocks noGrp="1"/>
          </p:cNvSpPr>
          <p:nvPr>
            <p:ph type="ftr" sz="quarter" idx="11"/>
          </p:nvPr>
        </p:nvSpPr>
        <p:spPr>
          <a:xfrm>
            <a:off x="287338" y="6721475"/>
            <a:ext cx="4114800" cy="136525"/>
          </a:xfrm>
        </p:spPr>
        <p:txBody>
          <a:bodyPr/>
          <a:lstStyle>
            <a:lvl1pPr algn="l">
              <a:defRPr sz="600"/>
            </a:lvl1pPr>
          </a:lstStyle>
          <a:p>
            <a:r>
              <a:rPr lang="en-US"/>
              <a:t>Optional Footer</a:t>
            </a:r>
          </a:p>
        </p:txBody>
      </p:sp>
      <p:sp>
        <p:nvSpPr>
          <p:cNvPr id="38" name="Slide Number Placeholder 5">
            <a:extLst>
              <a:ext uri="{FF2B5EF4-FFF2-40B4-BE49-F238E27FC236}">
                <a16:creationId xmlns:a16="http://schemas.microsoft.com/office/drawing/2014/main" id="{02A35301-077A-49EA-AE1A-B87BCA76A717}"/>
              </a:ext>
            </a:extLst>
          </p:cNvPr>
          <p:cNvSpPr>
            <a:spLocks noGrp="1"/>
          </p:cNvSpPr>
          <p:nvPr>
            <p:ph type="sldNum" sz="quarter" idx="12"/>
          </p:nvPr>
        </p:nvSpPr>
        <p:spPr>
          <a:xfrm>
            <a:off x="11483268" y="6578049"/>
            <a:ext cx="638580" cy="365125"/>
          </a:xfrm>
        </p:spPr>
        <p:txBody>
          <a:bodyPr/>
          <a:lstStyle>
            <a:lvl1pPr>
              <a:defRPr sz="800"/>
            </a:lvl1pPr>
          </a:lstStyle>
          <a:p>
            <a:fld id="{F8D8F439-3AF0-4C94-A7D8-B9F4F34FC7DA}" type="slidenum">
              <a:rPr lang="en-US" smtClean="0"/>
              <a:pPr/>
              <a:t>‹#›</a:t>
            </a:fld>
            <a:endParaRPr lang="en-US" dirty="0"/>
          </a:p>
        </p:txBody>
      </p:sp>
      <p:sp>
        <p:nvSpPr>
          <p:cNvPr id="25" name="Text Placeholder 9">
            <a:extLst>
              <a:ext uri="{FF2B5EF4-FFF2-40B4-BE49-F238E27FC236}">
                <a16:creationId xmlns:a16="http://schemas.microsoft.com/office/drawing/2014/main" id="{0AA52FCC-4711-4502-A6BC-ECB0FF449D4D}"/>
              </a:ext>
            </a:extLst>
          </p:cNvPr>
          <p:cNvSpPr>
            <a:spLocks noGrp="1"/>
          </p:cNvSpPr>
          <p:nvPr>
            <p:ph type="body" sz="quarter" idx="26" hasCustomPrompt="1"/>
          </p:nvPr>
        </p:nvSpPr>
        <p:spPr>
          <a:xfrm>
            <a:off x="4879996" y="1590844"/>
            <a:ext cx="5684566" cy="1427413"/>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Through use of color palette, logo, and photography style</a:t>
            </a:r>
          </a:p>
          <a:p>
            <a:pPr lvl="0"/>
            <a:endParaRPr lang="en-US" dirty="0"/>
          </a:p>
        </p:txBody>
      </p:sp>
      <p:sp>
        <p:nvSpPr>
          <p:cNvPr id="12" name="Rectangle 11">
            <a:extLst>
              <a:ext uri="{FF2B5EF4-FFF2-40B4-BE49-F238E27FC236}">
                <a16:creationId xmlns:a16="http://schemas.microsoft.com/office/drawing/2014/main" id="{BD2F075D-CACB-420A-AF98-5322DA349F5A}"/>
              </a:ext>
            </a:extLst>
          </p:cNvPr>
          <p:cNvSpPr/>
          <p:nvPr userDrawn="1"/>
        </p:nvSpPr>
        <p:spPr>
          <a:xfrm>
            <a:off x="9536778" y="432352"/>
            <a:ext cx="2655223" cy="724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id="{4C7FE325-C5D4-45AA-AB3A-EB163F7365A5}"/>
              </a:ext>
            </a:extLst>
          </p:cNvPr>
          <p:cNvSpPr>
            <a:spLocks noGrp="1"/>
          </p:cNvSpPr>
          <p:nvPr>
            <p:ph type="body" sz="quarter" idx="25" hasCustomPrompt="1"/>
          </p:nvPr>
        </p:nvSpPr>
        <p:spPr>
          <a:xfrm>
            <a:off x="9657164" y="590327"/>
            <a:ext cx="2524125" cy="351912"/>
          </a:xfrm>
        </p:spPr>
        <p:txBody>
          <a:bodyPr>
            <a:normAutofit/>
          </a:bodyPr>
          <a:lstStyle>
            <a:lvl1pPr marL="0" indent="0">
              <a:buNone/>
              <a:defRPr sz="1600" b="0">
                <a:latin typeface="+mj-lt"/>
              </a:defRPr>
            </a:lvl1pPr>
          </a:lstStyle>
          <a:p>
            <a:pPr lvl="0"/>
            <a:r>
              <a:rPr lang="en-US" dirty="0"/>
              <a:t>Brand Strength: </a:t>
            </a:r>
          </a:p>
        </p:txBody>
      </p:sp>
      <p:sp>
        <p:nvSpPr>
          <p:cNvPr id="16" name="Text Placeholder 2">
            <a:extLst>
              <a:ext uri="{FF2B5EF4-FFF2-40B4-BE49-F238E27FC236}">
                <a16:creationId xmlns:a16="http://schemas.microsoft.com/office/drawing/2014/main" id="{5DB47E80-1676-4D66-9D4A-6DA695E74C50}"/>
              </a:ext>
            </a:extLst>
          </p:cNvPr>
          <p:cNvSpPr>
            <a:spLocks noGrp="1"/>
          </p:cNvSpPr>
          <p:nvPr>
            <p:ph type="body" sz="quarter" idx="27" hasCustomPrompt="1"/>
          </p:nvPr>
        </p:nvSpPr>
        <p:spPr>
          <a:xfrm>
            <a:off x="9669333" y="844709"/>
            <a:ext cx="2524125" cy="351912"/>
          </a:xfrm>
        </p:spPr>
        <p:txBody>
          <a:bodyPr>
            <a:normAutofit/>
          </a:bodyPr>
          <a:lstStyle>
            <a:lvl1pPr marL="0" indent="0">
              <a:buNone/>
              <a:defRPr sz="1600" b="1">
                <a:latin typeface="+mj-lt"/>
              </a:defRPr>
            </a:lvl1pPr>
          </a:lstStyle>
          <a:p>
            <a:pPr lvl="0"/>
            <a:r>
              <a:rPr lang="en-US" dirty="0"/>
              <a:t>Authenticity</a:t>
            </a:r>
          </a:p>
        </p:txBody>
      </p:sp>
    </p:spTree>
    <p:extLst>
      <p:ext uri="{BB962C8B-B14F-4D97-AF65-F5344CB8AC3E}">
        <p14:creationId xmlns:p14="http://schemas.microsoft.com/office/powerpoint/2010/main" val="14644564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Two Photos w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F685C28-4F48-4805-A0D3-23A48C8F7956}"/>
              </a:ext>
            </a:extLst>
          </p:cNvPr>
          <p:cNvSpPr>
            <a:spLocks noGrp="1"/>
          </p:cNvSpPr>
          <p:nvPr>
            <p:ph type="body" sz="quarter" idx="13" hasCustomPrompt="1"/>
          </p:nvPr>
        </p:nvSpPr>
        <p:spPr>
          <a:xfrm>
            <a:off x="335811" y="288337"/>
            <a:ext cx="6481762" cy="365125"/>
          </a:xfrm>
        </p:spPr>
        <p:txBody>
          <a:bodyPr>
            <a:normAutofit/>
          </a:bodyPr>
          <a:lstStyle>
            <a:lvl1pPr marL="0" indent="0">
              <a:buNone/>
              <a:defRPr sz="2500" b="1">
                <a:solidFill>
                  <a:schemeClr val="accent3"/>
                </a:solidFill>
                <a:latin typeface="+mj-lt"/>
              </a:defRPr>
            </a:lvl1pPr>
          </a:lstStyle>
          <a:p>
            <a:pPr lvl="0"/>
            <a:r>
              <a:rPr lang="en-US" dirty="0"/>
              <a:t>Presence</a:t>
            </a:r>
          </a:p>
        </p:txBody>
      </p:sp>
      <p:sp>
        <p:nvSpPr>
          <p:cNvPr id="10" name="Text Placeholder 9">
            <a:extLst>
              <a:ext uri="{FF2B5EF4-FFF2-40B4-BE49-F238E27FC236}">
                <a16:creationId xmlns:a16="http://schemas.microsoft.com/office/drawing/2014/main" id="{77E800C3-1BD8-4AD2-AD47-A073A9F4A139}"/>
              </a:ext>
            </a:extLst>
          </p:cNvPr>
          <p:cNvSpPr>
            <a:spLocks noGrp="1"/>
          </p:cNvSpPr>
          <p:nvPr>
            <p:ph type="body" sz="quarter" idx="14" hasCustomPrompt="1"/>
          </p:nvPr>
        </p:nvSpPr>
        <p:spPr>
          <a:xfrm>
            <a:off x="335811" y="784752"/>
            <a:ext cx="8752271" cy="36512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Optional text</a:t>
            </a:r>
          </a:p>
          <a:p>
            <a:pPr lvl="0"/>
            <a:endParaRPr lang="en-US" dirty="0"/>
          </a:p>
        </p:txBody>
      </p:sp>
      <p:cxnSp>
        <p:nvCxnSpPr>
          <p:cNvPr id="22" name="Straight Connector 21">
            <a:extLst>
              <a:ext uri="{FF2B5EF4-FFF2-40B4-BE49-F238E27FC236}">
                <a16:creationId xmlns:a16="http://schemas.microsoft.com/office/drawing/2014/main" id="{A5B5A574-ECA4-4791-83EA-D6EF4996A40B}"/>
              </a:ext>
            </a:extLst>
          </p:cNvPr>
          <p:cNvCxnSpPr>
            <a:cxnSpLocks/>
          </p:cNvCxnSpPr>
          <p:nvPr userDrawn="1"/>
        </p:nvCxnSpPr>
        <p:spPr>
          <a:xfrm>
            <a:off x="4063469" y="3216235"/>
            <a:ext cx="0" cy="1344633"/>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Picture Placeholder 4">
            <a:extLst>
              <a:ext uri="{FF2B5EF4-FFF2-40B4-BE49-F238E27FC236}">
                <a16:creationId xmlns:a16="http://schemas.microsoft.com/office/drawing/2014/main" id="{E01BC30F-B7EA-4971-B0A1-D42B8B08917A}"/>
              </a:ext>
            </a:extLst>
          </p:cNvPr>
          <p:cNvSpPr>
            <a:spLocks noGrp="1"/>
          </p:cNvSpPr>
          <p:nvPr>
            <p:ph type="pic" sz="quarter" idx="25"/>
          </p:nvPr>
        </p:nvSpPr>
        <p:spPr>
          <a:xfrm>
            <a:off x="433113" y="2042437"/>
            <a:ext cx="3106913" cy="4177012"/>
          </a:xfrm>
        </p:spPr>
        <p:txBody>
          <a:bodyPr/>
          <a:lstStyle/>
          <a:p>
            <a:endParaRPr lang="en-US"/>
          </a:p>
        </p:txBody>
      </p:sp>
      <p:sp>
        <p:nvSpPr>
          <p:cNvPr id="28" name="Text Placeholder 8">
            <a:extLst>
              <a:ext uri="{FF2B5EF4-FFF2-40B4-BE49-F238E27FC236}">
                <a16:creationId xmlns:a16="http://schemas.microsoft.com/office/drawing/2014/main" id="{CC83226E-EECC-463D-9AFA-8F5C9B87132C}"/>
              </a:ext>
            </a:extLst>
          </p:cNvPr>
          <p:cNvSpPr>
            <a:spLocks noGrp="1"/>
          </p:cNvSpPr>
          <p:nvPr>
            <p:ph type="body" sz="quarter" idx="26" hasCustomPrompt="1"/>
          </p:nvPr>
        </p:nvSpPr>
        <p:spPr>
          <a:xfrm>
            <a:off x="814257" y="1524532"/>
            <a:ext cx="2868711" cy="325862"/>
          </a:xfrm>
        </p:spPr>
        <p:txBody>
          <a:bodyPr>
            <a:normAutofit/>
          </a:bodyPr>
          <a:lstStyle>
            <a:lvl1pPr marL="0" indent="0">
              <a:buNone/>
              <a:defRPr sz="1100"/>
            </a:lvl1pPr>
            <a:lvl5pPr marL="1828800" indent="0">
              <a:buNone/>
              <a:defRPr/>
            </a:lvl5pPr>
          </a:lstStyle>
          <a:p>
            <a:pPr lvl="0"/>
            <a:r>
              <a:rPr lang="en-US" dirty="0"/>
              <a:t>Copy goes here</a:t>
            </a:r>
          </a:p>
        </p:txBody>
      </p:sp>
      <p:sp>
        <p:nvSpPr>
          <p:cNvPr id="32" name="Picture Placeholder 4">
            <a:extLst>
              <a:ext uri="{FF2B5EF4-FFF2-40B4-BE49-F238E27FC236}">
                <a16:creationId xmlns:a16="http://schemas.microsoft.com/office/drawing/2014/main" id="{71443B1F-2D60-4C4A-8A23-ADD466527D82}"/>
              </a:ext>
            </a:extLst>
          </p:cNvPr>
          <p:cNvSpPr>
            <a:spLocks noGrp="1"/>
          </p:cNvSpPr>
          <p:nvPr>
            <p:ph type="pic" sz="quarter" idx="27"/>
          </p:nvPr>
        </p:nvSpPr>
        <p:spPr>
          <a:xfrm>
            <a:off x="4501084" y="2042437"/>
            <a:ext cx="3106913" cy="4177012"/>
          </a:xfrm>
        </p:spPr>
        <p:txBody>
          <a:bodyPr/>
          <a:lstStyle/>
          <a:p>
            <a:endParaRPr lang="en-US" dirty="0"/>
          </a:p>
        </p:txBody>
      </p:sp>
      <p:sp>
        <p:nvSpPr>
          <p:cNvPr id="35" name="Text Placeholder 8">
            <a:extLst>
              <a:ext uri="{FF2B5EF4-FFF2-40B4-BE49-F238E27FC236}">
                <a16:creationId xmlns:a16="http://schemas.microsoft.com/office/drawing/2014/main" id="{228E6FA0-A812-430E-BEAC-C61FD5F824E4}"/>
              </a:ext>
            </a:extLst>
          </p:cNvPr>
          <p:cNvSpPr>
            <a:spLocks noGrp="1"/>
          </p:cNvSpPr>
          <p:nvPr>
            <p:ph type="body" sz="quarter" idx="28" hasCustomPrompt="1"/>
          </p:nvPr>
        </p:nvSpPr>
        <p:spPr>
          <a:xfrm>
            <a:off x="4891784" y="1524532"/>
            <a:ext cx="2859155" cy="325862"/>
          </a:xfrm>
        </p:spPr>
        <p:txBody>
          <a:bodyPr>
            <a:normAutofit/>
          </a:bodyPr>
          <a:lstStyle>
            <a:lvl1pPr marL="0" indent="0">
              <a:buNone/>
              <a:defRPr sz="1100"/>
            </a:lvl1pPr>
            <a:lvl5pPr marL="1828800" indent="0">
              <a:buNone/>
              <a:defRPr/>
            </a:lvl5pPr>
          </a:lstStyle>
          <a:p>
            <a:pPr lvl="0"/>
            <a:r>
              <a:rPr lang="en-US" dirty="0"/>
              <a:t>Copy goes here</a:t>
            </a:r>
          </a:p>
        </p:txBody>
      </p:sp>
      <p:sp>
        <p:nvSpPr>
          <p:cNvPr id="36" name="Text Placeholder 8">
            <a:extLst>
              <a:ext uri="{FF2B5EF4-FFF2-40B4-BE49-F238E27FC236}">
                <a16:creationId xmlns:a16="http://schemas.microsoft.com/office/drawing/2014/main" id="{846EEA3E-8207-4A4F-86F8-FB493363491D}"/>
              </a:ext>
            </a:extLst>
          </p:cNvPr>
          <p:cNvSpPr>
            <a:spLocks noGrp="1"/>
          </p:cNvSpPr>
          <p:nvPr>
            <p:ph type="body" sz="quarter" idx="29" hasCustomPrompt="1"/>
          </p:nvPr>
        </p:nvSpPr>
        <p:spPr>
          <a:xfrm>
            <a:off x="8874927" y="1447933"/>
            <a:ext cx="2808081" cy="4815934"/>
          </a:xfrm>
        </p:spPr>
        <p:txBody>
          <a:bodyPr>
            <a:normAutofit/>
          </a:bodyPr>
          <a:lstStyle>
            <a:lvl1pPr marL="0" indent="0">
              <a:buNone/>
              <a:defRPr sz="1100"/>
            </a:lvl1pPr>
            <a:lvl5pPr marL="1828800" indent="0">
              <a:buNone/>
              <a:defRPr/>
            </a:lvl5pPr>
          </a:lstStyle>
          <a:p>
            <a:pPr lvl="0"/>
            <a:r>
              <a:rPr lang="en-US" dirty="0"/>
              <a:t>Copy goes here</a:t>
            </a:r>
          </a:p>
        </p:txBody>
      </p:sp>
      <p:sp>
        <p:nvSpPr>
          <p:cNvPr id="72" name="Rectangle 71">
            <a:extLst>
              <a:ext uri="{FF2B5EF4-FFF2-40B4-BE49-F238E27FC236}">
                <a16:creationId xmlns:a16="http://schemas.microsoft.com/office/drawing/2014/main" id="{159A9D9A-7333-4059-8B8B-2EC8DC59AABA}"/>
              </a:ext>
            </a:extLst>
          </p:cNvPr>
          <p:cNvSpPr/>
          <p:nvPr userDrawn="1"/>
        </p:nvSpPr>
        <p:spPr>
          <a:xfrm>
            <a:off x="320820" y="1432236"/>
            <a:ext cx="3742647" cy="505929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DE752E9F-0171-4809-889F-BFD9D91E633C}"/>
              </a:ext>
            </a:extLst>
          </p:cNvPr>
          <p:cNvSpPr/>
          <p:nvPr userDrawn="1"/>
        </p:nvSpPr>
        <p:spPr>
          <a:xfrm>
            <a:off x="4428546" y="1432236"/>
            <a:ext cx="3742641" cy="505929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ooter Placeholder 2">
            <a:extLst>
              <a:ext uri="{FF2B5EF4-FFF2-40B4-BE49-F238E27FC236}">
                <a16:creationId xmlns:a16="http://schemas.microsoft.com/office/drawing/2014/main" id="{DA9ABE70-0BC4-4264-9934-2672D77206FA}"/>
              </a:ext>
            </a:extLst>
          </p:cNvPr>
          <p:cNvSpPr>
            <a:spLocks noGrp="1"/>
          </p:cNvSpPr>
          <p:nvPr>
            <p:ph type="ftr" sz="quarter" idx="11"/>
          </p:nvPr>
        </p:nvSpPr>
        <p:spPr>
          <a:xfrm>
            <a:off x="287338" y="6492875"/>
            <a:ext cx="4114800" cy="365125"/>
          </a:xfrm>
        </p:spPr>
        <p:txBody>
          <a:bodyPr/>
          <a:lstStyle>
            <a:lvl1pPr algn="l">
              <a:defRPr sz="600"/>
            </a:lvl1pPr>
          </a:lstStyle>
          <a:p>
            <a:r>
              <a:rPr lang="en-US"/>
              <a:t>Optional Footer</a:t>
            </a:r>
          </a:p>
        </p:txBody>
      </p:sp>
      <p:sp>
        <p:nvSpPr>
          <p:cNvPr id="79" name="Slide Number Placeholder 5">
            <a:extLst>
              <a:ext uri="{FF2B5EF4-FFF2-40B4-BE49-F238E27FC236}">
                <a16:creationId xmlns:a16="http://schemas.microsoft.com/office/drawing/2014/main" id="{A3A2D3A1-07FA-400E-8618-98F7594859BD}"/>
              </a:ext>
            </a:extLst>
          </p:cNvPr>
          <p:cNvSpPr>
            <a:spLocks noGrp="1"/>
          </p:cNvSpPr>
          <p:nvPr>
            <p:ph type="sldNum" sz="quarter" idx="12"/>
          </p:nvPr>
        </p:nvSpPr>
        <p:spPr>
          <a:xfrm>
            <a:off x="11483268" y="6578049"/>
            <a:ext cx="638580" cy="365125"/>
          </a:xfrm>
        </p:spPr>
        <p:txBody>
          <a:bodyPr/>
          <a:lstStyle>
            <a:lvl1pPr>
              <a:defRPr sz="800"/>
            </a:lvl1pPr>
          </a:lstStyle>
          <a:p>
            <a:fld id="{F8D8F439-3AF0-4C94-A7D8-B9F4F34FC7DA}" type="slidenum">
              <a:rPr lang="en-US" smtClean="0"/>
              <a:pPr/>
              <a:t>‹#›</a:t>
            </a:fld>
            <a:endParaRPr lang="en-US" dirty="0"/>
          </a:p>
        </p:txBody>
      </p:sp>
      <p:sp>
        <p:nvSpPr>
          <p:cNvPr id="23" name="Rectangle 22">
            <a:extLst>
              <a:ext uri="{FF2B5EF4-FFF2-40B4-BE49-F238E27FC236}">
                <a16:creationId xmlns:a16="http://schemas.microsoft.com/office/drawing/2014/main" id="{1A6C62C0-C026-4AE8-AFCF-42F582DAF7E7}"/>
              </a:ext>
            </a:extLst>
          </p:cNvPr>
          <p:cNvSpPr/>
          <p:nvPr userDrawn="1"/>
        </p:nvSpPr>
        <p:spPr>
          <a:xfrm>
            <a:off x="8536569" y="2001463"/>
            <a:ext cx="3334610" cy="450041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C8CA431-9C18-42AB-A5E6-F1C258147F01}"/>
              </a:ext>
            </a:extLst>
          </p:cNvPr>
          <p:cNvSpPr/>
          <p:nvPr userDrawn="1"/>
        </p:nvSpPr>
        <p:spPr>
          <a:xfrm>
            <a:off x="9536778" y="288336"/>
            <a:ext cx="2655223" cy="8680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2">
            <a:extLst>
              <a:ext uri="{FF2B5EF4-FFF2-40B4-BE49-F238E27FC236}">
                <a16:creationId xmlns:a16="http://schemas.microsoft.com/office/drawing/2014/main" id="{815B326A-178D-49AD-B33B-1370DA052720}"/>
              </a:ext>
            </a:extLst>
          </p:cNvPr>
          <p:cNvSpPr>
            <a:spLocks noGrp="1"/>
          </p:cNvSpPr>
          <p:nvPr>
            <p:ph type="body" sz="quarter" idx="30" hasCustomPrompt="1"/>
          </p:nvPr>
        </p:nvSpPr>
        <p:spPr>
          <a:xfrm>
            <a:off x="9657164" y="542621"/>
            <a:ext cx="2524125" cy="351912"/>
          </a:xfrm>
        </p:spPr>
        <p:txBody>
          <a:bodyPr>
            <a:normAutofit/>
          </a:bodyPr>
          <a:lstStyle>
            <a:lvl1pPr marL="0" indent="0">
              <a:buNone/>
              <a:defRPr sz="1600" b="0">
                <a:latin typeface="+mj-lt"/>
              </a:defRPr>
            </a:lvl1pPr>
          </a:lstStyle>
          <a:p>
            <a:pPr lvl="0"/>
            <a:r>
              <a:rPr lang="en-US" dirty="0"/>
              <a:t>Brand Strength: </a:t>
            </a:r>
          </a:p>
        </p:txBody>
      </p:sp>
      <p:sp>
        <p:nvSpPr>
          <p:cNvPr id="25" name="Text Placeholder 2">
            <a:extLst>
              <a:ext uri="{FF2B5EF4-FFF2-40B4-BE49-F238E27FC236}">
                <a16:creationId xmlns:a16="http://schemas.microsoft.com/office/drawing/2014/main" id="{C0DDA709-A417-45FB-9A53-14510C51546E}"/>
              </a:ext>
            </a:extLst>
          </p:cNvPr>
          <p:cNvSpPr>
            <a:spLocks noGrp="1"/>
          </p:cNvSpPr>
          <p:nvPr>
            <p:ph type="body" sz="quarter" idx="31" hasCustomPrompt="1"/>
          </p:nvPr>
        </p:nvSpPr>
        <p:spPr>
          <a:xfrm>
            <a:off x="9669333" y="797003"/>
            <a:ext cx="2524125" cy="351912"/>
          </a:xfrm>
        </p:spPr>
        <p:txBody>
          <a:bodyPr>
            <a:normAutofit/>
          </a:bodyPr>
          <a:lstStyle>
            <a:lvl1pPr marL="0" indent="0">
              <a:buNone/>
              <a:defRPr sz="1600" b="1">
                <a:latin typeface="+mj-lt"/>
              </a:defRPr>
            </a:lvl1pPr>
          </a:lstStyle>
          <a:p>
            <a:pPr lvl="0"/>
            <a:r>
              <a:rPr lang="en-US" dirty="0"/>
              <a:t>Authenticity</a:t>
            </a:r>
          </a:p>
        </p:txBody>
      </p:sp>
    </p:spTree>
    <p:extLst>
      <p:ext uri="{BB962C8B-B14F-4D97-AF65-F5344CB8AC3E}">
        <p14:creationId xmlns:p14="http://schemas.microsoft.com/office/powerpoint/2010/main" val="5459294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62590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42453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0178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2677A9B-4D1D-4D80-912C-24570140A650}"/>
              </a:ext>
            </a:extLst>
          </p:cNvPr>
          <p:cNvSpPr/>
          <p:nvPr/>
        </p:nvSpPr>
        <p:spPr>
          <a:xfrm>
            <a:off x="333076" y="7128"/>
            <a:ext cx="11155680" cy="1443987"/>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826852" y="138513"/>
            <a:ext cx="10168128" cy="1179576"/>
          </a:xfrm>
        </p:spPr>
        <p:txBody>
          <a:bodyPr>
            <a:normAutofit/>
          </a:bodyPr>
          <a:lstStyle>
            <a:lvl1pPr>
              <a:defRPr sz="3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2"/>
            <a:ext cx="2743200" cy="365125"/>
          </a:xfrm>
        </p:spPr>
        <p:txBody>
          <a:bodyPr/>
          <a:lstStyle/>
          <a:p>
            <a:fld id="{02AC24A9-CCB6-4F8D-B8DB-C2F3692CFA5A}" type="datetimeFigureOut">
              <a:rPr lang="en-US" smtClean="0"/>
              <a:t>7/11/24</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2"/>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033772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727B71-B4B6-4823-80A1-68C40B475118}"/>
              </a:ext>
            </a:extLst>
          </p:cNvPr>
          <p:cNvSpPr/>
          <p:nvPr/>
        </p:nvSpPr>
        <p:spPr>
          <a:xfrm>
            <a:off x="297379" y="99203"/>
            <a:ext cx="11155680" cy="1361851"/>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850873" y="136525"/>
            <a:ext cx="10168128" cy="1179576"/>
          </a:xfrm>
        </p:spPr>
        <p:txBody>
          <a:bodyPr>
            <a:normAutofit/>
          </a:bodyPr>
          <a:lstStyle>
            <a:lvl1pPr>
              <a:defRPr sz="3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2"/>
            <a:ext cx="2743200" cy="365125"/>
          </a:xfrm>
        </p:spPr>
        <p:txBody>
          <a:bodyPr/>
          <a:lstStyle/>
          <a:p>
            <a:fld id="{02AC24A9-CCB6-4F8D-B8DB-C2F3692CFA5A}" type="datetimeFigureOut">
              <a:rPr lang="en-US" smtClean="0"/>
              <a:t>7/11/24</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2"/>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2532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63C66DC-666C-4C0B-B57C-478E431BBF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8"/>
            <a:ext cx="12192000"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468307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786542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89EA1-3A4C-6849-85C1-0B448BDDB0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BE0BDD-5154-9F47-97FE-0DF9DD4DD4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AA66C4-4608-4043-B942-79A7B5F79907}"/>
              </a:ext>
            </a:extLst>
          </p:cNvPr>
          <p:cNvSpPr>
            <a:spLocks noGrp="1"/>
          </p:cNvSpPr>
          <p:nvPr>
            <p:ph type="dt" sz="half" idx="10"/>
          </p:nvPr>
        </p:nvSpPr>
        <p:spPr/>
        <p:txBody>
          <a:bodyPr/>
          <a:lstStyle/>
          <a:p>
            <a:fld id="{25633213-EF80-6E41-BC21-2231291FDF0A}" type="datetimeFigureOut">
              <a:rPr lang="en-US" smtClean="0"/>
              <a:t>7/11/24</a:t>
            </a:fld>
            <a:endParaRPr lang="en-US"/>
          </a:p>
        </p:txBody>
      </p:sp>
      <p:sp>
        <p:nvSpPr>
          <p:cNvPr id="5" name="Footer Placeholder 4">
            <a:extLst>
              <a:ext uri="{FF2B5EF4-FFF2-40B4-BE49-F238E27FC236}">
                <a16:creationId xmlns:a16="http://schemas.microsoft.com/office/drawing/2014/main" id="{46A89C27-E78C-0144-A40F-AA489BA99C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AC19BA-2CE3-984D-8484-AEE298B473CE}"/>
              </a:ext>
            </a:extLst>
          </p:cNvPr>
          <p:cNvSpPr>
            <a:spLocks noGrp="1"/>
          </p:cNvSpPr>
          <p:nvPr>
            <p:ph type="sldNum" sz="quarter" idx="12"/>
          </p:nvPr>
        </p:nvSpPr>
        <p:spPr/>
        <p:txBody>
          <a:bodyPr/>
          <a:lstStyle/>
          <a:p>
            <a:fld id="{D7C59D1E-6D44-B24B-8148-03A8B6B98BCE}" type="slidenum">
              <a:rPr lang="en-US" smtClean="0"/>
              <a:t>‹#›</a:t>
            </a:fld>
            <a:endParaRPr lang="en-US"/>
          </a:p>
        </p:txBody>
      </p:sp>
    </p:spTree>
    <p:extLst>
      <p:ext uri="{BB962C8B-B14F-4D97-AF65-F5344CB8AC3E}">
        <p14:creationId xmlns:p14="http://schemas.microsoft.com/office/powerpoint/2010/main" val="18206087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04DC7-BD08-294C-9FFF-A4270783F8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B971C5-4FCF-DF4A-8EAF-23F1B97E6A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CB9F17-B746-E746-8A48-11B27CD105CA}"/>
              </a:ext>
            </a:extLst>
          </p:cNvPr>
          <p:cNvSpPr>
            <a:spLocks noGrp="1"/>
          </p:cNvSpPr>
          <p:nvPr>
            <p:ph type="dt" sz="half" idx="10"/>
          </p:nvPr>
        </p:nvSpPr>
        <p:spPr/>
        <p:txBody>
          <a:bodyPr/>
          <a:lstStyle/>
          <a:p>
            <a:fld id="{25633213-EF80-6E41-BC21-2231291FDF0A}" type="datetimeFigureOut">
              <a:rPr lang="en-US" smtClean="0"/>
              <a:t>7/11/24</a:t>
            </a:fld>
            <a:endParaRPr lang="en-US"/>
          </a:p>
        </p:txBody>
      </p:sp>
      <p:sp>
        <p:nvSpPr>
          <p:cNvPr id="5" name="Footer Placeholder 4">
            <a:extLst>
              <a:ext uri="{FF2B5EF4-FFF2-40B4-BE49-F238E27FC236}">
                <a16:creationId xmlns:a16="http://schemas.microsoft.com/office/drawing/2014/main" id="{D9616F5C-9364-404A-8C5B-E57097B052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C87F19-D724-D94E-BE19-BC6EF6E6C63D}"/>
              </a:ext>
            </a:extLst>
          </p:cNvPr>
          <p:cNvSpPr>
            <a:spLocks noGrp="1"/>
          </p:cNvSpPr>
          <p:nvPr>
            <p:ph type="sldNum" sz="quarter" idx="12"/>
          </p:nvPr>
        </p:nvSpPr>
        <p:spPr/>
        <p:txBody>
          <a:bodyPr/>
          <a:lstStyle/>
          <a:p>
            <a:fld id="{D7C59D1E-6D44-B24B-8148-03A8B6B98BCE}" type="slidenum">
              <a:rPr lang="en-US" smtClean="0"/>
              <a:t>‹#›</a:t>
            </a:fld>
            <a:endParaRPr lang="en-US"/>
          </a:p>
        </p:txBody>
      </p:sp>
    </p:spTree>
    <p:extLst>
      <p:ext uri="{BB962C8B-B14F-4D97-AF65-F5344CB8AC3E}">
        <p14:creationId xmlns:p14="http://schemas.microsoft.com/office/powerpoint/2010/main" val="31817924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ACA9E-9640-BF45-BB96-D946D10418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B2FB16-5A55-0D4D-BD74-06AA7BF5F8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5B413A-E842-F342-B3B9-CB8DF2E01910}"/>
              </a:ext>
            </a:extLst>
          </p:cNvPr>
          <p:cNvSpPr>
            <a:spLocks noGrp="1"/>
          </p:cNvSpPr>
          <p:nvPr>
            <p:ph type="dt" sz="half" idx="10"/>
          </p:nvPr>
        </p:nvSpPr>
        <p:spPr/>
        <p:txBody>
          <a:bodyPr/>
          <a:lstStyle/>
          <a:p>
            <a:fld id="{25633213-EF80-6E41-BC21-2231291FDF0A}" type="datetimeFigureOut">
              <a:rPr lang="en-US" smtClean="0"/>
              <a:t>7/11/24</a:t>
            </a:fld>
            <a:endParaRPr lang="en-US"/>
          </a:p>
        </p:txBody>
      </p:sp>
      <p:sp>
        <p:nvSpPr>
          <p:cNvPr id="5" name="Footer Placeholder 4">
            <a:extLst>
              <a:ext uri="{FF2B5EF4-FFF2-40B4-BE49-F238E27FC236}">
                <a16:creationId xmlns:a16="http://schemas.microsoft.com/office/drawing/2014/main" id="{B8052EFD-EC2C-ED4E-918F-76CF6E302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70F356-69FB-9E48-BB0E-5626EFA2AA3E}"/>
              </a:ext>
            </a:extLst>
          </p:cNvPr>
          <p:cNvSpPr>
            <a:spLocks noGrp="1"/>
          </p:cNvSpPr>
          <p:nvPr>
            <p:ph type="sldNum" sz="quarter" idx="12"/>
          </p:nvPr>
        </p:nvSpPr>
        <p:spPr/>
        <p:txBody>
          <a:bodyPr/>
          <a:lstStyle/>
          <a:p>
            <a:fld id="{D7C59D1E-6D44-B24B-8148-03A8B6B98BCE}" type="slidenum">
              <a:rPr lang="en-US" smtClean="0"/>
              <a:t>‹#›</a:t>
            </a:fld>
            <a:endParaRPr lang="en-US"/>
          </a:p>
        </p:txBody>
      </p:sp>
    </p:spTree>
    <p:extLst>
      <p:ext uri="{BB962C8B-B14F-4D97-AF65-F5344CB8AC3E}">
        <p14:creationId xmlns:p14="http://schemas.microsoft.com/office/powerpoint/2010/main" val="25805810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FB776-7134-0440-930F-0F2538BAFE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19BE6B-B6B3-884D-AE62-030D0042F4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C2ADBB-E120-8543-8189-D761B0055E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581EA9-CBAA-564B-8905-AAA34E36858B}"/>
              </a:ext>
            </a:extLst>
          </p:cNvPr>
          <p:cNvSpPr>
            <a:spLocks noGrp="1"/>
          </p:cNvSpPr>
          <p:nvPr>
            <p:ph type="dt" sz="half" idx="10"/>
          </p:nvPr>
        </p:nvSpPr>
        <p:spPr/>
        <p:txBody>
          <a:bodyPr/>
          <a:lstStyle/>
          <a:p>
            <a:fld id="{25633213-EF80-6E41-BC21-2231291FDF0A}" type="datetimeFigureOut">
              <a:rPr lang="en-US" smtClean="0"/>
              <a:t>7/11/24</a:t>
            </a:fld>
            <a:endParaRPr lang="en-US"/>
          </a:p>
        </p:txBody>
      </p:sp>
      <p:sp>
        <p:nvSpPr>
          <p:cNvPr id="6" name="Footer Placeholder 5">
            <a:extLst>
              <a:ext uri="{FF2B5EF4-FFF2-40B4-BE49-F238E27FC236}">
                <a16:creationId xmlns:a16="http://schemas.microsoft.com/office/drawing/2014/main" id="{74571FC7-EE6A-DB46-B7C1-1C97EE1393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2F9D98-728A-234E-B19A-7968C45D1D47}"/>
              </a:ext>
            </a:extLst>
          </p:cNvPr>
          <p:cNvSpPr>
            <a:spLocks noGrp="1"/>
          </p:cNvSpPr>
          <p:nvPr>
            <p:ph type="sldNum" sz="quarter" idx="12"/>
          </p:nvPr>
        </p:nvSpPr>
        <p:spPr/>
        <p:txBody>
          <a:bodyPr/>
          <a:lstStyle/>
          <a:p>
            <a:fld id="{D7C59D1E-6D44-B24B-8148-03A8B6B98BCE}" type="slidenum">
              <a:rPr lang="en-US" smtClean="0"/>
              <a:t>‹#›</a:t>
            </a:fld>
            <a:endParaRPr lang="en-US"/>
          </a:p>
        </p:txBody>
      </p:sp>
    </p:spTree>
    <p:extLst>
      <p:ext uri="{BB962C8B-B14F-4D97-AF65-F5344CB8AC3E}">
        <p14:creationId xmlns:p14="http://schemas.microsoft.com/office/powerpoint/2010/main" val="21553198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9E441-D496-1E48-BDA0-4EF5C2438D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B7223E-C6D5-FA4A-9D23-C2913E15B6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1249E4-A324-5847-B29A-1C937CF288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0E3124-DC2C-6743-8AC9-163DBE2490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544168-A7FD-1646-8D91-40FBB3029E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EC3F62-269F-024B-A6F9-87A967607E84}"/>
              </a:ext>
            </a:extLst>
          </p:cNvPr>
          <p:cNvSpPr>
            <a:spLocks noGrp="1"/>
          </p:cNvSpPr>
          <p:nvPr>
            <p:ph type="dt" sz="half" idx="10"/>
          </p:nvPr>
        </p:nvSpPr>
        <p:spPr/>
        <p:txBody>
          <a:bodyPr/>
          <a:lstStyle/>
          <a:p>
            <a:fld id="{25633213-EF80-6E41-BC21-2231291FDF0A}" type="datetimeFigureOut">
              <a:rPr lang="en-US" smtClean="0"/>
              <a:t>7/11/24</a:t>
            </a:fld>
            <a:endParaRPr lang="en-US"/>
          </a:p>
        </p:txBody>
      </p:sp>
      <p:sp>
        <p:nvSpPr>
          <p:cNvPr id="8" name="Footer Placeholder 7">
            <a:extLst>
              <a:ext uri="{FF2B5EF4-FFF2-40B4-BE49-F238E27FC236}">
                <a16:creationId xmlns:a16="http://schemas.microsoft.com/office/drawing/2014/main" id="{36CEBF13-B3C2-7443-9446-4F4FD85C56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935C1F-214C-514E-A857-378257BDF116}"/>
              </a:ext>
            </a:extLst>
          </p:cNvPr>
          <p:cNvSpPr>
            <a:spLocks noGrp="1"/>
          </p:cNvSpPr>
          <p:nvPr>
            <p:ph type="sldNum" sz="quarter" idx="12"/>
          </p:nvPr>
        </p:nvSpPr>
        <p:spPr/>
        <p:txBody>
          <a:bodyPr/>
          <a:lstStyle/>
          <a:p>
            <a:fld id="{D7C59D1E-6D44-B24B-8148-03A8B6B98BCE}" type="slidenum">
              <a:rPr lang="en-US" smtClean="0"/>
              <a:t>‹#›</a:t>
            </a:fld>
            <a:endParaRPr lang="en-US"/>
          </a:p>
        </p:txBody>
      </p:sp>
    </p:spTree>
    <p:extLst>
      <p:ext uri="{BB962C8B-B14F-4D97-AF65-F5344CB8AC3E}">
        <p14:creationId xmlns:p14="http://schemas.microsoft.com/office/powerpoint/2010/main" val="22869021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EEA9-361E-5E49-AF24-EDE20874E3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8A8008-F8FC-3047-B94C-FF4D41A56511}"/>
              </a:ext>
            </a:extLst>
          </p:cNvPr>
          <p:cNvSpPr>
            <a:spLocks noGrp="1"/>
          </p:cNvSpPr>
          <p:nvPr>
            <p:ph type="dt" sz="half" idx="10"/>
          </p:nvPr>
        </p:nvSpPr>
        <p:spPr/>
        <p:txBody>
          <a:bodyPr/>
          <a:lstStyle/>
          <a:p>
            <a:fld id="{25633213-EF80-6E41-BC21-2231291FDF0A}" type="datetimeFigureOut">
              <a:rPr lang="en-US" smtClean="0"/>
              <a:t>7/11/24</a:t>
            </a:fld>
            <a:endParaRPr lang="en-US"/>
          </a:p>
        </p:txBody>
      </p:sp>
      <p:sp>
        <p:nvSpPr>
          <p:cNvPr id="4" name="Footer Placeholder 3">
            <a:extLst>
              <a:ext uri="{FF2B5EF4-FFF2-40B4-BE49-F238E27FC236}">
                <a16:creationId xmlns:a16="http://schemas.microsoft.com/office/drawing/2014/main" id="{15584A8D-A3FD-7D45-BD81-312C8A9C6C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7C2A04-2865-6C48-AA7A-DF7C1DB7DAF0}"/>
              </a:ext>
            </a:extLst>
          </p:cNvPr>
          <p:cNvSpPr>
            <a:spLocks noGrp="1"/>
          </p:cNvSpPr>
          <p:nvPr>
            <p:ph type="sldNum" sz="quarter" idx="12"/>
          </p:nvPr>
        </p:nvSpPr>
        <p:spPr/>
        <p:txBody>
          <a:bodyPr/>
          <a:lstStyle/>
          <a:p>
            <a:fld id="{D7C59D1E-6D44-B24B-8148-03A8B6B98BCE}" type="slidenum">
              <a:rPr lang="en-US" smtClean="0"/>
              <a:t>‹#›</a:t>
            </a:fld>
            <a:endParaRPr lang="en-US"/>
          </a:p>
        </p:txBody>
      </p:sp>
    </p:spTree>
    <p:extLst>
      <p:ext uri="{BB962C8B-B14F-4D97-AF65-F5344CB8AC3E}">
        <p14:creationId xmlns:p14="http://schemas.microsoft.com/office/powerpoint/2010/main" val="10904578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41D238-B6B4-3E41-B7BD-FA69542FD23E}"/>
              </a:ext>
            </a:extLst>
          </p:cNvPr>
          <p:cNvSpPr>
            <a:spLocks noGrp="1"/>
          </p:cNvSpPr>
          <p:nvPr>
            <p:ph type="dt" sz="half" idx="10"/>
          </p:nvPr>
        </p:nvSpPr>
        <p:spPr/>
        <p:txBody>
          <a:bodyPr/>
          <a:lstStyle/>
          <a:p>
            <a:fld id="{25633213-EF80-6E41-BC21-2231291FDF0A}" type="datetimeFigureOut">
              <a:rPr lang="en-US" smtClean="0"/>
              <a:t>7/11/24</a:t>
            </a:fld>
            <a:endParaRPr lang="en-US"/>
          </a:p>
        </p:txBody>
      </p:sp>
      <p:sp>
        <p:nvSpPr>
          <p:cNvPr id="3" name="Footer Placeholder 2">
            <a:extLst>
              <a:ext uri="{FF2B5EF4-FFF2-40B4-BE49-F238E27FC236}">
                <a16:creationId xmlns:a16="http://schemas.microsoft.com/office/drawing/2014/main" id="{E1704D3F-56B3-B246-84DC-3911117EA2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C1C863-4110-DE4B-ADFF-D9FECF278C0D}"/>
              </a:ext>
            </a:extLst>
          </p:cNvPr>
          <p:cNvSpPr>
            <a:spLocks noGrp="1"/>
          </p:cNvSpPr>
          <p:nvPr>
            <p:ph type="sldNum" sz="quarter" idx="12"/>
          </p:nvPr>
        </p:nvSpPr>
        <p:spPr/>
        <p:txBody>
          <a:bodyPr/>
          <a:lstStyle/>
          <a:p>
            <a:fld id="{D7C59D1E-6D44-B24B-8148-03A8B6B98BCE}" type="slidenum">
              <a:rPr lang="en-US" smtClean="0"/>
              <a:t>‹#›</a:t>
            </a:fld>
            <a:endParaRPr lang="en-US"/>
          </a:p>
        </p:txBody>
      </p:sp>
    </p:spTree>
    <p:extLst>
      <p:ext uri="{BB962C8B-B14F-4D97-AF65-F5344CB8AC3E}">
        <p14:creationId xmlns:p14="http://schemas.microsoft.com/office/powerpoint/2010/main" val="12780497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8F16C-F3A4-134C-A585-34A94B73F3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349B68-3ED2-444E-AE50-345CAC4941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6B2928-66B5-AE4E-A565-498424D13D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AF67BF-622A-3149-942E-27120D373954}"/>
              </a:ext>
            </a:extLst>
          </p:cNvPr>
          <p:cNvSpPr>
            <a:spLocks noGrp="1"/>
          </p:cNvSpPr>
          <p:nvPr>
            <p:ph type="dt" sz="half" idx="10"/>
          </p:nvPr>
        </p:nvSpPr>
        <p:spPr/>
        <p:txBody>
          <a:bodyPr/>
          <a:lstStyle/>
          <a:p>
            <a:fld id="{25633213-EF80-6E41-BC21-2231291FDF0A}" type="datetimeFigureOut">
              <a:rPr lang="en-US" smtClean="0"/>
              <a:t>7/11/24</a:t>
            </a:fld>
            <a:endParaRPr lang="en-US"/>
          </a:p>
        </p:txBody>
      </p:sp>
      <p:sp>
        <p:nvSpPr>
          <p:cNvPr id="6" name="Footer Placeholder 5">
            <a:extLst>
              <a:ext uri="{FF2B5EF4-FFF2-40B4-BE49-F238E27FC236}">
                <a16:creationId xmlns:a16="http://schemas.microsoft.com/office/drawing/2014/main" id="{7A3FD328-5FC0-204A-BE08-BFD53C4D4D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3C57DA-8AA9-7F4E-8B6C-84AA220AF5C1}"/>
              </a:ext>
            </a:extLst>
          </p:cNvPr>
          <p:cNvSpPr>
            <a:spLocks noGrp="1"/>
          </p:cNvSpPr>
          <p:nvPr>
            <p:ph type="sldNum" sz="quarter" idx="12"/>
          </p:nvPr>
        </p:nvSpPr>
        <p:spPr/>
        <p:txBody>
          <a:bodyPr/>
          <a:lstStyle/>
          <a:p>
            <a:fld id="{D7C59D1E-6D44-B24B-8148-03A8B6B98BCE}" type="slidenum">
              <a:rPr lang="en-US" smtClean="0"/>
              <a:t>‹#›</a:t>
            </a:fld>
            <a:endParaRPr lang="en-US"/>
          </a:p>
        </p:txBody>
      </p:sp>
    </p:spTree>
    <p:extLst>
      <p:ext uri="{BB962C8B-B14F-4D97-AF65-F5344CB8AC3E}">
        <p14:creationId xmlns:p14="http://schemas.microsoft.com/office/powerpoint/2010/main" val="39281970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0FC4-CCEE-1B4F-B42A-2BEA0952AA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7CFEE-D11F-E943-81ED-1189933766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5DDA0B-8BA4-0447-B529-9D8FFAE64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19831B-5AF9-764D-9E93-E539A8915D52}"/>
              </a:ext>
            </a:extLst>
          </p:cNvPr>
          <p:cNvSpPr>
            <a:spLocks noGrp="1"/>
          </p:cNvSpPr>
          <p:nvPr>
            <p:ph type="dt" sz="half" idx="10"/>
          </p:nvPr>
        </p:nvSpPr>
        <p:spPr/>
        <p:txBody>
          <a:bodyPr/>
          <a:lstStyle/>
          <a:p>
            <a:fld id="{25633213-EF80-6E41-BC21-2231291FDF0A}" type="datetimeFigureOut">
              <a:rPr lang="en-US" smtClean="0"/>
              <a:t>7/11/24</a:t>
            </a:fld>
            <a:endParaRPr lang="en-US"/>
          </a:p>
        </p:txBody>
      </p:sp>
      <p:sp>
        <p:nvSpPr>
          <p:cNvPr id="6" name="Footer Placeholder 5">
            <a:extLst>
              <a:ext uri="{FF2B5EF4-FFF2-40B4-BE49-F238E27FC236}">
                <a16:creationId xmlns:a16="http://schemas.microsoft.com/office/drawing/2014/main" id="{63FC091F-D280-F04F-B084-CBA81A3A3C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71BD28-7480-4A49-8BD9-1953D1DDDC00}"/>
              </a:ext>
            </a:extLst>
          </p:cNvPr>
          <p:cNvSpPr>
            <a:spLocks noGrp="1"/>
          </p:cNvSpPr>
          <p:nvPr>
            <p:ph type="sldNum" sz="quarter" idx="12"/>
          </p:nvPr>
        </p:nvSpPr>
        <p:spPr/>
        <p:txBody>
          <a:bodyPr/>
          <a:lstStyle/>
          <a:p>
            <a:fld id="{D7C59D1E-6D44-B24B-8148-03A8B6B98BCE}" type="slidenum">
              <a:rPr lang="en-US" smtClean="0"/>
              <a:t>‹#›</a:t>
            </a:fld>
            <a:endParaRPr lang="en-US"/>
          </a:p>
        </p:txBody>
      </p:sp>
    </p:spTree>
    <p:extLst>
      <p:ext uri="{BB962C8B-B14F-4D97-AF65-F5344CB8AC3E}">
        <p14:creationId xmlns:p14="http://schemas.microsoft.com/office/powerpoint/2010/main" val="1205558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ED6386-CA80-45D6-884C-7E9198E3BC84}" type="datetimeFigureOut">
              <a:rPr lang="aa-ET" smtClean="0"/>
              <a:t>7/11/24</a:t>
            </a:fld>
            <a:endParaRPr lang="aa-ET"/>
          </a:p>
        </p:txBody>
      </p:sp>
      <p:sp>
        <p:nvSpPr>
          <p:cNvPr id="3" name="Footer Placeholder 2"/>
          <p:cNvSpPr>
            <a:spLocks noGrp="1"/>
          </p:cNvSpPr>
          <p:nvPr>
            <p:ph type="ftr" sz="quarter" idx="11"/>
          </p:nvPr>
        </p:nvSpPr>
        <p:spPr/>
        <p:txBody>
          <a:bodyPr/>
          <a:lstStyle/>
          <a:p>
            <a:endParaRPr lang="aa-ET"/>
          </a:p>
        </p:txBody>
      </p:sp>
      <p:sp>
        <p:nvSpPr>
          <p:cNvPr id="4" name="Slide Number Placeholder 3"/>
          <p:cNvSpPr>
            <a:spLocks noGrp="1"/>
          </p:cNvSpPr>
          <p:nvPr>
            <p:ph type="sldNum" sz="quarter" idx="12"/>
          </p:nvPr>
        </p:nvSpPr>
        <p:spPr/>
        <p:txBody>
          <a:bodyPr/>
          <a:lstStyle/>
          <a:p>
            <a:fld id="{9F26D849-556F-4637-980E-C20FE030C6D9}" type="slidenum">
              <a:rPr lang="aa-ET" smtClean="0"/>
              <a:t>‹#›</a:t>
            </a:fld>
            <a:endParaRPr lang="aa-ET"/>
          </a:p>
        </p:txBody>
      </p:sp>
    </p:spTree>
    <p:extLst>
      <p:ext uri="{BB962C8B-B14F-4D97-AF65-F5344CB8AC3E}">
        <p14:creationId xmlns:p14="http://schemas.microsoft.com/office/powerpoint/2010/main" val="17086999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6B84D-488D-9944-AF7A-0D0472E073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92C4CD-8C09-7A4D-8DC7-7F77473F9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6B699F-FB47-D943-A526-3B28B4208C74}"/>
              </a:ext>
            </a:extLst>
          </p:cNvPr>
          <p:cNvSpPr>
            <a:spLocks noGrp="1"/>
          </p:cNvSpPr>
          <p:nvPr>
            <p:ph type="dt" sz="half" idx="10"/>
          </p:nvPr>
        </p:nvSpPr>
        <p:spPr/>
        <p:txBody>
          <a:bodyPr/>
          <a:lstStyle/>
          <a:p>
            <a:fld id="{25633213-EF80-6E41-BC21-2231291FDF0A}" type="datetimeFigureOut">
              <a:rPr lang="en-US" smtClean="0"/>
              <a:t>7/11/24</a:t>
            </a:fld>
            <a:endParaRPr lang="en-US"/>
          </a:p>
        </p:txBody>
      </p:sp>
      <p:sp>
        <p:nvSpPr>
          <p:cNvPr id="5" name="Footer Placeholder 4">
            <a:extLst>
              <a:ext uri="{FF2B5EF4-FFF2-40B4-BE49-F238E27FC236}">
                <a16:creationId xmlns:a16="http://schemas.microsoft.com/office/drawing/2014/main" id="{0DB821A9-4E99-CA46-8545-B3D4F5124C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06CA9D-2AA8-9A48-8C84-2786AD0D34F2}"/>
              </a:ext>
            </a:extLst>
          </p:cNvPr>
          <p:cNvSpPr>
            <a:spLocks noGrp="1"/>
          </p:cNvSpPr>
          <p:nvPr>
            <p:ph type="sldNum" sz="quarter" idx="12"/>
          </p:nvPr>
        </p:nvSpPr>
        <p:spPr/>
        <p:txBody>
          <a:bodyPr/>
          <a:lstStyle/>
          <a:p>
            <a:fld id="{D7C59D1E-6D44-B24B-8148-03A8B6B98BCE}" type="slidenum">
              <a:rPr lang="en-US" smtClean="0"/>
              <a:t>‹#›</a:t>
            </a:fld>
            <a:endParaRPr lang="en-US"/>
          </a:p>
        </p:txBody>
      </p:sp>
    </p:spTree>
    <p:extLst>
      <p:ext uri="{BB962C8B-B14F-4D97-AF65-F5344CB8AC3E}">
        <p14:creationId xmlns:p14="http://schemas.microsoft.com/office/powerpoint/2010/main" val="14116833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F4BAA6-F3C6-DB4E-9519-EF0D0A3CE2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0B364C-6C2C-7942-AB42-3FD550B52C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F3C4DB-21A5-6E49-83EC-C0FEAAA590DC}"/>
              </a:ext>
            </a:extLst>
          </p:cNvPr>
          <p:cNvSpPr>
            <a:spLocks noGrp="1"/>
          </p:cNvSpPr>
          <p:nvPr>
            <p:ph type="dt" sz="half" idx="10"/>
          </p:nvPr>
        </p:nvSpPr>
        <p:spPr/>
        <p:txBody>
          <a:bodyPr/>
          <a:lstStyle/>
          <a:p>
            <a:fld id="{25633213-EF80-6E41-BC21-2231291FDF0A}" type="datetimeFigureOut">
              <a:rPr lang="en-US" smtClean="0"/>
              <a:t>7/11/24</a:t>
            </a:fld>
            <a:endParaRPr lang="en-US"/>
          </a:p>
        </p:txBody>
      </p:sp>
      <p:sp>
        <p:nvSpPr>
          <p:cNvPr id="5" name="Footer Placeholder 4">
            <a:extLst>
              <a:ext uri="{FF2B5EF4-FFF2-40B4-BE49-F238E27FC236}">
                <a16:creationId xmlns:a16="http://schemas.microsoft.com/office/drawing/2014/main" id="{369F7796-0713-2444-9BCB-DFC70A5FA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F924B-43F5-4D44-AEDA-928F26132DC8}"/>
              </a:ext>
            </a:extLst>
          </p:cNvPr>
          <p:cNvSpPr>
            <a:spLocks noGrp="1"/>
          </p:cNvSpPr>
          <p:nvPr>
            <p:ph type="sldNum" sz="quarter" idx="12"/>
          </p:nvPr>
        </p:nvSpPr>
        <p:spPr/>
        <p:txBody>
          <a:bodyPr/>
          <a:lstStyle/>
          <a:p>
            <a:fld id="{D7C59D1E-6D44-B24B-8148-03A8B6B98BCE}" type="slidenum">
              <a:rPr lang="en-US" smtClean="0"/>
              <a:t>‹#›</a:t>
            </a:fld>
            <a:endParaRPr lang="en-US"/>
          </a:p>
        </p:txBody>
      </p:sp>
    </p:spTree>
    <p:extLst>
      <p:ext uri="{BB962C8B-B14F-4D97-AF65-F5344CB8AC3E}">
        <p14:creationId xmlns:p14="http://schemas.microsoft.com/office/powerpoint/2010/main" val="4825251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365126"/>
            <a:ext cx="10882744" cy="729827"/>
          </a:xfrm>
          <a:prstGeom prst="rect">
            <a:avLst/>
          </a:prstGeom>
        </p:spPr>
        <p:txBody>
          <a:bodyPr/>
          <a:lstStyle>
            <a:lvl1pPr>
              <a:defRPr>
                <a:solidFill>
                  <a:srgbClr val="009999"/>
                </a:solidFill>
              </a:defRPr>
            </a:lvl1pPr>
          </a:lstStyle>
          <a:p>
            <a:r>
              <a:rPr lang="en-US" dirty="0"/>
              <a:t>Click to edit headline</a:t>
            </a:r>
          </a:p>
        </p:txBody>
      </p:sp>
      <p:sp>
        <p:nvSpPr>
          <p:cNvPr id="3" name="Content Placeholder 2">
            <a:extLst>
              <a:ext uri="{FF2B5EF4-FFF2-40B4-BE49-F238E27FC236}">
                <a16:creationId xmlns:a16="http://schemas.microsoft.com/office/drawing/2014/main" id="{58BB7360-C084-D846-AED8-C06AFEFD52DC}"/>
              </a:ext>
            </a:extLst>
          </p:cNvPr>
          <p:cNvSpPr>
            <a:spLocks noGrp="1"/>
          </p:cNvSpPr>
          <p:nvPr>
            <p:ph idx="1"/>
          </p:nvPr>
        </p:nvSpPr>
        <p:spPr>
          <a:xfrm>
            <a:off x="838199" y="1683327"/>
            <a:ext cx="10882745" cy="4493636"/>
          </a:xfrm>
          <a:prstGeom prst="rect">
            <a:avLst/>
          </a:prstGeom>
        </p:spPr>
        <p:txBody>
          <a:bodyPr/>
          <a:lstStyle>
            <a:lvl1pPr>
              <a:buSzPct val="80000"/>
              <a:buFont typeface="Wingdings" pitchFamily="2" charset="2"/>
              <a:buChar char="§"/>
              <a:defRPr sz="2500" baseline="0"/>
            </a:lvl1pPr>
            <a:lvl2pPr marL="800100" indent="-342900">
              <a:buSzPct val="60000"/>
              <a:buFont typeface="Arial" panose="020B0604020202020204" pitchFamily="34" charset="0"/>
              <a:buChar char="—"/>
              <a:defRPr sz="2500" baseline="0"/>
            </a:lvl2pPr>
            <a:lvl3pPr>
              <a:buSzPct val="60000"/>
              <a:buFont typeface="Arial" panose="020B0604020202020204" pitchFamily="34" charset="0"/>
              <a:buChar char="•"/>
              <a:defRPr sz="2500" baseline="0"/>
            </a:lvl3pPr>
            <a:lvl4pPr>
              <a:buSzPct val="60000"/>
              <a:buFont typeface="Wingdings" pitchFamily="2" charset="2"/>
              <a:buChar char="§"/>
              <a:defRPr sz="2800" baseline="0"/>
            </a:lvl4pPr>
            <a:lvl5pPr>
              <a:buSzPct val="60000"/>
              <a:buFont typeface="Wingdings" pitchFamily="2" charset="2"/>
              <a:buChar char="§"/>
              <a:defRPr sz="2800" baseline="0"/>
            </a:lvl5pPr>
          </a:lstStyle>
          <a:p>
            <a:pPr lvl="0"/>
            <a:r>
              <a:rPr lang="en-US" dirty="0"/>
              <a:t>Click to edit Master text styles</a:t>
            </a:r>
          </a:p>
          <a:p>
            <a:pPr lvl="1"/>
            <a:r>
              <a:rPr lang="en-US" dirty="0"/>
              <a:t>Second level</a:t>
            </a:r>
          </a:p>
          <a:p>
            <a:pPr lvl="2"/>
            <a:r>
              <a:rPr lang="en-US" dirty="0"/>
              <a:t>Third level</a:t>
            </a:r>
          </a:p>
        </p:txBody>
      </p:sp>
      <p:sp>
        <p:nvSpPr>
          <p:cNvPr id="6" name="Text Placeholder 5">
            <a:extLst>
              <a:ext uri="{FF2B5EF4-FFF2-40B4-BE49-F238E27FC236}">
                <a16:creationId xmlns:a16="http://schemas.microsoft.com/office/drawing/2014/main" id="{9BCC0C8D-95BF-DA46-8962-2211D94EA8F2}"/>
              </a:ext>
            </a:extLst>
          </p:cNvPr>
          <p:cNvSpPr>
            <a:spLocks noGrp="1"/>
          </p:cNvSpPr>
          <p:nvPr>
            <p:ph type="body" sz="quarter" idx="10" hasCustomPrompt="1"/>
          </p:nvPr>
        </p:nvSpPr>
        <p:spPr>
          <a:xfrm>
            <a:off x="838200" y="1094954"/>
            <a:ext cx="10882744" cy="547098"/>
          </a:xfrm>
          <a:prstGeom prst="rect">
            <a:avLst/>
          </a:prstGeom>
        </p:spPr>
        <p:txBody>
          <a:bodyPr/>
          <a:lstStyle>
            <a:lvl1pPr>
              <a:buFontTx/>
              <a:buNone/>
              <a:defRPr sz="2500" baseline="0">
                <a:solidFill>
                  <a:srgbClr val="C00000"/>
                </a:solidFill>
              </a:defRPr>
            </a:lvl1pPr>
          </a:lstStyle>
          <a:p>
            <a:pPr lvl="0"/>
            <a:r>
              <a:rPr lang="en-US" dirty="0"/>
              <a:t>Subhead yellow</a:t>
            </a:r>
          </a:p>
        </p:txBody>
      </p:sp>
      <p:pic>
        <p:nvPicPr>
          <p:cNvPr id="10" name="Picture 9">
            <a:extLst>
              <a:ext uri="{FF2B5EF4-FFF2-40B4-BE49-F238E27FC236}">
                <a16:creationId xmlns:a16="http://schemas.microsoft.com/office/drawing/2014/main" id="{889DFA2F-AB90-384E-A747-0BF903882E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2665" y="1049586"/>
            <a:ext cx="11066836" cy="77323"/>
          </a:xfrm>
          <a:prstGeom prst="rect">
            <a:avLst/>
          </a:prstGeom>
        </p:spPr>
      </p:pic>
      <p:pic>
        <p:nvPicPr>
          <p:cNvPr id="8" name="Picture 6" descr="Logo, company name&#10;&#10;Description automatically generated">
            <a:extLst>
              <a:ext uri="{FF2B5EF4-FFF2-40B4-BE49-F238E27FC236}">
                <a16:creationId xmlns:a16="http://schemas.microsoft.com/office/drawing/2014/main" id="{48E3851A-5645-B8BB-BADB-1DA88223190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88590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10.xml"/><Relationship Id="rId4" Type="http://schemas.openxmlformats.org/officeDocument/2006/relationships/slideLayout" Target="../slideLayouts/slideLayout24.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14.jpe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11.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1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theme" Target="../theme/theme13.xml"/><Relationship Id="rId8" Type="http://schemas.openxmlformats.org/officeDocument/2006/relationships/slideLayout" Target="../slideLayouts/slideLayout48.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76.xml"/><Relationship Id="rId1" Type="http://schemas.openxmlformats.org/officeDocument/2006/relationships/slideLayout" Target="../slideLayouts/slideLayout75.xml"/><Relationship Id="rId4" Type="http://schemas.openxmlformats.org/officeDocument/2006/relationships/image" Target="../media/image24.jpeg"/></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slideLayout" Target="../slideLayouts/slideLayout78.xml"/><Relationship Id="rId1" Type="http://schemas.openxmlformats.org/officeDocument/2006/relationships/slideLayout" Target="../slideLayouts/slideLayout77.xml"/><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8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17.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7.jpe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9.jpeg"/><Relationship Id="rId5" Type="http://schemas.openxmlformats.org/officeDocument/2006/relationships/theme" Target="../theme/theme9.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EDEAE35-7355-4440-BA2A-A9D763578AB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BAE4259-5D7D-4A23-9913-89833214BE94}"/>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17DC88C-2B8D-4CDC-A966-9587D2BDDD34}"/>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791000D2-CAE6-49BE-96C6-F30C6E83F6DC}" type="datetimeFigureOut">
              <a:rPr lang="en-US"/>
              <a:pPr>
                <a:defRPr/>
              </a:pPr>
              <a:t>7/11/24</a:t>
            </a:fld>
            <a:endParaRPr lang="en-US"/>
          </a:p>
        </p:txBody>
      </p:sp>
      <p:sp>
        <p:nvSpPr>
          <p:cNvPr id="5" name="Footer Placeholder 4">
            <a:extLst>
              <a:ext uri="{FF2B5EF4-FFF2-40B4-BE49-F238E27FC236}">
                <a16:creationId xmlns:a16="http://schemas.microsoft.com/office/drawing/2014/main" id="{29A2902A-B6D5-42B7-AF46-49A1A85F7C6C}"/>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0B2180EB-3F04-4851-B6A8-BF58094DCC92}"/>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213543E-7578-49FA-A272-369487A2D224}" type="slidenum">
              <a:rPr lang="en-US" altLang="en-US"/>
              <a:pPr>
                <a:defRPr/>
              </a:pPr>
              <a:t>‹#›</a:t>
            </a:fld>
            <a:endParaRPr lang="en-US" altLang="en-US"/>
          </a:p>
        </p:txBody>
      </p:sp>
      <p:pic>
        <p:nvPicPr>
          <p:cNvPr id="1031" name="Picture 6">
            <a:extLst>
              <a:ext uri="{FF2B5EF4-FFF2-40B4-BE49-F238E27FC236}">
                <a16:creationId xmlns:a16="http://schemas.microsoft.com/office/drawing/2014/main" id="{F491E23E-FB95-4F20-BEAB-26A64D12654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5534930"/>
      </p:ext>
    </p:extLst>
  </p:cSld>
  <p:clrMap bg1="lt1" tx1="dk1" bg2="lt2" tx2="dk2" accent1="accent1" accent2="accent2" accent3="accent3" accent4="accent4" accent5="accent5" accent6="accent6" hlink="hlink" folHlink="folHlink"/>
  <p:sldLayoutIdLst>
    <p:sldLayoutId id="2147483685"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AFAA94-0D1B-40E4-932D-2E5148069069}"/>
              </a:ext>
            </a:extLst>
          </p:cNvPr>
          <p:cNvSpPr>
            <a:spLocks noGrp="1"/>
          </p:cNvSpPr>
          <p:nvPr>
            <p:ph type="title"/>
          </p:nvPr>
        </p:nvSpPr>
        <p:spPr>
          <a:xfrm>
            <a:off x="0" y="1"/>
            <a:ext cx="12192000" cy="914400"/>
          </a:xfrm>
          <a:prstGeom prst="rect">
            <a:avLst/>
          </a:prstGeom>
        </p:spPr>
        <p:txBody>
          <a:bodyPr vert="horz" lIns="182880" tIns="91440" rIns="182880" bIns="45720" rtlCol="0" anchor="ctr">
            <a:normAutofit/>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EFF6C4D2-E8E8-4B3F-BD41-D2D75607BF05}"/>
              </a:ext>
            </a:extLst>
          </p:cNvPr>
          <p:cNvSpPr>
            <a:spLocks noGrp="1"/>
          </p:cNvSpPr>
          <p:nvPr>
            <p:ph type="body" idx="1"/>
          </p:nvPr>
        </p:nvSpPr>
        <p:spPr>
          <a:xfrm>
            <a:off x="457200" y="1371600"/>
            <a:ext cx="11430000" cy="43891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Tree>
    <p:extLst>
      <p:ext uri="{BB962C8B-B14F-4D97-AF65-F5344CB8AC3E}">
        <p14:creationId xmlns:p14="http://schemas.microsoft.com/office/powerpoint/2010/main" val="209615300"/>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Lst>
  <p:txStyles>
    <p:titleStyle>
      <a:lvl1pPr algn="ctr" defTabSz="685800" rtl="0" eaLnBrk="1" latinLnBrk="0" hangingPunct="1">
        <a:lnSpc>
          <a:spcPct val="90000"/>
        </a:lnSpc>
        <a:spcBef>
          <a:spcPct val="0"/>
        </a:spcBef>
        <a:buNone/>
        <a:defRPr sz="3300" b="1" i="0" kern="1200" baseline="0">
          <a:solidFill>
            <a:schemeClr val="tx1"/>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baseline="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LID4096"/>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EDEAE35-7355-4440-BA2A-A9D763578AB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BAE4259-5D7D-4A23-9913-89833214BE94}"/>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17DC88C-2B8D-4CDC-A966-9587D2BDDD34}"/>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791000D2-CAE6-49BE-96C6-F30C6E83F6DC}" type="datetimeFigureOut">
              <a:rPr lang="en-US"/>
              <a:pPr>
                <a:defRPr/>
              </a:pPr>
              <a:t>7/11/24</a:t>
            </a:fld>
            <a:endParaRPr lang="en-US"/>
          </a:p>
        </p:txBody>
      </p:sp>
      <p:sp>
        <p:nvSpPr>
          <p:cNvPr id="5" name="Footer Placeholder 4">
            <a:extLst>
              <a:ext uri="{FF2B5EF4-FFF2-40B4-BE49-F238E27FC236}">
                <a16:creationId xmlns:a16="http://schemas.microsoft.com/office/drawing/2014/main" id="{29A2902A-B6D5-42B7-AF46-49A1A85F7C6C}"/>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0B2180EB-3F04-4851-B6A8-BF58094DCC92}"/>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213543E-7578-49FA-A272-369487A2D224}" type="slidenum">
              <a:rPr lang="en-US" altLang="en-US"/>
              <a:pPr>
                <a:defRPr/>
              </a:pPr>
              <a:t>‹#›</a:t>
            </a:fld>
            <a:endParaRPr lang="en-US" altLang="en-US"/>
          </a:p>
        </p:txBody>
      </p:sp>
      <p:pic>
        <p:nvPicPr>
          <p:cNvPr id="1031" name="Picture 6">
            <a:extLst>
              <a:ext uri="{FF2B5EF4-FFF2-40B4-BE49-F238E27FC236}">
                <a16:creationId xmlns:a16="http://schemas.microsoft.com/office/drawing/2014/main" id="{F491E23E-FB95-4F20-BEAB-26A64D12654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1467177"/>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fld id="{791000D2-CAE6-49BE-96C6-F30C6E83F6DC}" type="datetimeFigureOut">
              <a:rPr lang="en-US" smtClean="0"/>
              <a:pPr>
                <a:defRPr/>
              </a:pPr>
              <a:t>7/11/24</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a:defRPr/>
            </a:pPr>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fld id="{5213543E-7578-49FA-A272-369487A2D224}" type="slidenum">
              <a:rPr lang="en-US" altLang="en-US" smtClean="0"/>
              <a:pPr>
                <a:defRPr/>
              </a:pPr>
              <a:t>‹#›</a:t>
            </a:fld>
            <a:endParaRPr lang="en-US" alt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0250696"/>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543AFA-8964-48C4-BE07-41C403376D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FC5747-4A98-4DEF-BA50-14230C42C3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B3C5CF-6C35-4791-8A11-1985DCE71A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D91B26-2C8C-4F5C-A8CA-237B673C612E}" type="datetime1">
              <a:rPr lang="en-US" smtClean="0"/>
              <a:t>7/11/24</a:t>
            </a:fld>
            <a:endParaRPr lang="en-US"/>
          </a:p>
        </p:txBody>
      </p:sp>
      <p:sp>
        <p:nvSpPr>
          <p:cNvPr id="5" name="Footer Placeholder 4">
            <a:extLst>
              <a:ext uri="{FF2B5EF4-FFF2-40B4-BE49-F238E27FC236}">
                <a16:creationId xmlns:a16="http://schemas.microsoft.com/office/drawing/2014/main" id="{509534F6-CE6F-43F8-9B1E-0BDB6AD624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Optional Footer</a:t>
            </a:r>
          </a:p>
        </p:txBody>
      </p:sp>
      <p:sp>
        <p:nvSpPr>
          <p:cNvPr id="6" name="Slide Number Placeholder 5">
            <a:extLst>
              <a:ext uri="{FF2B5EF4-FFF2-40B4-BE49-F238E27FC236}">
                <a16:creationId xmlns:a16="http://schemas.microsoft.com/office/drawing/2014/main" id="{BA06BFC1-2F83-474B-B466-5030B82331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8F439-3AF0-4C94-A7D8-B9F4F34FC7DA}" type="slidenum">
              <a:rPr lang="en-US" smtClean="0"/>
              <a:t>‹#›</a:t>
            </a:fld>
            <a:endParaRPr lang="en-US"/>
          </a:p>
        </p:txBody>
      </p:sp>
    </p:spTree>
    <p:extLst>
      <p:ext uri="{BB962C8B-B14F-4D97-AF65-F5344CB8AC3E}">
        <p14:creationId xmlns:p14="http://schemas.microsoft.com/office/powerpoint/2010/main" val="2342553798"/>
      </p:ext>
    </p:extLst>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 id="2147484217" r:id="rId4"/>
    <p:sldLayoutId id="2147484218" r:id="rId5"/>
    <p:sldLayoutId id="2147484219" r:id="rId6"/>
    <p:sldLayoutId id="2147484220" r:id="rId7"/>
    <p:sldLayoutId id="2147484221" r:id="rId8"/>
    <p:sldLayoutId id="2147484222" r:id="rId9"/>
    <p:sldLayoutId id="2147484223" r:id="rId10"/>
    <p:sldLayoutId id="2147484224" r:id="rId11"/>
    <p:sldLayoutId id="2147484225" r:id="rId12"/>
    <p:sldLayoutId id="2147484226" r:id="rId13"/>
    <p:sldLayoutId id="2147484227" r:id="rId14"/>
    <p:sldLayoutId id="2147484228" r:id="rId15"/>
    <p:sldLayoutId id="2147484229" r:id="rId16"/>
    <p:sldLayoutId id="2147484230" r:id="rId17"/>
    <p:sldLayoutId id="2147484231" r:id="rId18"/>
    <p:sldLayoutId id="2147484232" r:id="rId19"/>
    <p:sldLayoutId id="2147484233" r:id="rId20"/>
    <p:sldLayoutId id="2147484234" r:id="rId21"/>
    <p:sldLayoutId id="2147484235" r:id="rId22"/>
    <p:sldLayoutId id="2147484236" r:id="rId23"/>
    <p:sldLayoutId id="2147484237" r:id="rId24"/>
    <p:sldLayoutId id="2147484238" r:id="rId25"/>
    <p:sldLayoutId id="2147484239" r:id="rId26"/>
    <p:sldLayoutId id="2147484240" r:id="rId27"/>
    <p:sldLayoutId id="2147484241" r:id="rId28"/>
    <p:sldLayoutId id="2147484242" r:id="rId29"/>
    <p:sldLayoutId id="2147484243" r:id="rId30"/>
    <p:sldLayoutId id="2147484244" r:id="rId31"/>
    <p:sldLayoutId id="2147484245" r:id="rId32"/>
    <p:sldLayoutId id="2147484246" r:id="rId33"/>
    <p:sldLayoutId id="2147484247" r:id="rId3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5C5803E-2B91-4003-9DB1-C33E3BD4BE63}"/>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72ACB12-BF68-400E-BDFD-51ACAE47CAF4}"/>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98ACF50-C990-435E-B065-AF7EF55292BD}"/>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F70EE3D2-A8F7-4C50-B9CD-ED453239BC73}" type="datetimeFigureOut">
              <a:rPr lang="en-US"/>
              <a:pPr>
                <a:defRPr/>
              </a:pPr>
              <a:t>7/11/24</a:t>
            </a:fld>
            <a:endParaRPr lang="en-US"/>
          </a:p>
        </p:txBody>
      </p:sp>
      <p:sp>
        <p:nvSpPr>
          <p:cNvPr id="5" name="Footer Placeholder 4">
            <a:extLst>
              <a:ext uri="{FF2B5EF4-FFF2-40B4-BE49-F238E27FC236}">
                <a16:creationId xmlns:a16="http://schemas.microsoft.com/office/drawing/2014/main" id="{5C1B5DEA-78E8-4AF5-B1C8-0522E9049FFC}"/>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6AD5223E-8173-4BCA-9CCE-0BB0449DB0E2}"/>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B2C3BC5-1476-42CF-B783-BD9E9D1AA606}" type="slidenum">
              <a:rPr lang="en-US" altLang="en-US"/>
              <a:pPr/>
              <a:t>‹#›</a:t>
            </a:fld>
            <a:endParaRPr lang="en-US" altLang="en-US"/>
          </a:p>
        </p:txBody>
      </p:sp>
      <p:pic>
        <p:nvPicPr>
          <p:cNvPr id="1031" name="Picture 2" descr="A picture containing bird&#10;&#10;Description automatically generated">
            <a:extLst>
              <a:ext uri="{FF2B5EF4-FFF2-40B4-BE49-F238E27FC236}">
                <a16:creationId xmlns:a16="http://schemas.microsoft.com/office/drawing/2014/main" id="{53AD89D2-4569-47F4-A55E-2A80683F160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807784"/>
      </p:ext>
    </p:extLst>
  </p:cSld>
  <p:clrMap bg1="lt1" tx1="dk1" bg2="lt2" tx2="dk2" accent1="accent1" accent2="accent2" accent3="accent3" accent4="accent4" accent5="accent5" accent6="accent6" hlink="hlink" folHlink="folHlink"/>
  <p:sldLayoutIdLst>
    <p:sldLayoutId id="2147484251" r:id="rId1"/>
    <p:sldLayoutId id="2147484252"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6913555"/>
      </p:ext>
    </p:extLst>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2010245"/>
      </p:ext>
    </p:extLst>
  </p:cSld>
  <p:clrMap bg1="lt1" tx1="dk1" bg2="lt2" tx2="dk2" accent1="accent1" accent2="accent2" accent3="accent3" accent4="accent4" accent5="accent5" accent6="accent6" hlink="hlink" folHlink="folHlink"/>
  <p:sldLayoutIdLst>
    <p:sldLayoutId id="214748425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AD291B-3EA0-524F-8879-9EA631EE05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118826-6571-3942-9DCF-17C59E4E50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6128E8-23F6-8C44-BE4A-18C403CE05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33213-EF80-6E41-BC21-2231291FDF0A}" type="datetimeFigureOut">
              <a:rPr lang="en-US" smtClean="0"/>
              <a:t>7/11/24</a:t>
            </a:fld>
            <a:endParaRPr lang="en-US"/>
          </a:p>
        </p:txBody>
      </p:sp>
      <p:sp>
        <p:nvSpPr>
          <p:cNvPr id="5" name="Footer Placeholder 4">
            <a:extLst>
              <a:ext uri="{FF2B5EF4-FFF2-40B4-BE49-F238E27FC236}">
                <a16:creationId xmlns:a16="http://schemas.microsoft.com/office/drawing/2014/main" id="{8D5DF11E-8AC5-9440-9D2E-F98A82BFB8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49516C-C6AE-934C-8449-3167C2922E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C59D1E-6D44-B24B-8148-03A8B6B98BCE}" type="slidenum">
              <a:rPr lang="en-US" smtClean="0"/>
              <a:t>‹#›</a:t>
            </a:fld>
            <a:endParaRPr lang="en-US"/>
          </a:p>
        </p:txBody>
      </p:sp>
    </p:spTree>
    <p:extLst>
      <p:ext uri="{BB962C8B-B14F-4D97-AF65-F5344CB8AC3E}">
        <p14:creationId xmlns:p14="http://schemas.microsoft.com/office/powerpoint/2010/main" val="2217140893"/>
      </p:ext>
    </p:extLst>
  </p:cSld>
  <p:clrMap bg1="lt1" tx1="dk1" bg2="lt2" tx2="dk2" accent1="accent1" accent2="accent2" accent3="accent3" accent4="accent4" accent5="accent5" accent6="accent6" hlink="hlink" folHlink="folHlink"/>
  <p:sldLayoutIdLst>
    <p:sldLayoutId id="2147484260" r:id="rId1"/>
    <p:sldLayoutId id="2147484261" r:id="rId2"/>
    <p:sldLayoutId id="2147484262" r:id="rId3"/>
    <p:sldLayoutId id="2147484263" r:id="rId4"/>
    <p:sldLayoutId id="2147484264" r:id="rId5"/>
    <p:sldLayoutId id="2147484265" r:id="rId6"/>
    <p:sldLayoutId id="2147484266" r:id="rId7"/>
    <p:sldLayoutId id="2147484267" r:id="rId8"/>
    <p:sldLayoutId id="2147484268" r:id="rId9"/>
    <p:sldLayoutId id="2147484269" r:id="rId10"/>
    <p:sldLayoutId id="2147484270" r:id="rId11"/>
    <p:sldLayoutId id="21474842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3ED043A-83B6-4E0A-9EAE-5346DCEDD074}"/>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H" sz="1800" dirty="0"/>
              <a:t>                              </a:t>
            </a:r>
            <a:endParaRPr lang="en-US" sz="1800" dirty="0"/>
          </a:p>
        </p:txBody>
      </p:sp>
    </p:spTree>
    <p:extLst>
      <p:ext uri="{BB962C8B-B14F-4D97-AF65-F5344CB8AC3E}">
        <p14:creationId xmlns:p14="http://schemas.microsoft.com/office/powerpoint/2010/main" val="1682057808"/>
      </p:ext>
    </p:extLst>
  </p:cSld>
  <p:clrMap bg1="lt1" tx1="dk1" bg2="lt2" tx2="dk2" accent1="accent1" accent2="accent2" accent3="accent3" accent4="accent4" accent5="accent5" accent6="accent6" hlink="hlink" folHlink="folHlink"/>
  <p:sldLayoutIdLst>
    <p:sldLayoutId id="2147483700"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EDEAE35-7355-4440-BA2A-A9D763578AB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BAE4259-5D7D-4A23-9913-89833214BE94}"/>
              </a:ext>
            </a:extLst>
          </p:cNvPr>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17DC88C-2B8D-4CDC-A966-9587D2BDDD34}"/>
              </a:ext>
            </a:extLst>
          </p:cNvPr>
          <p:cNvSpPr>
            <a:spLocks noGrp="1"/>
          </p:cNvSpPr>
          <p:nvPr>
            <p:ph type="dt" sz="half" idx="2"/>
          </p:nvPr>
        </p:nvSpPr>
        <p:spPr>
          <a:xfrm>
            <a:off x="609600" y="6356358"/>
            <a:ext cx="2844800" cy="365125"/>
          </a:xfrm>
          <a:prstGeom prst="rect">
            <a:avLst/>
          </a:prstGeom>
        </p:spPr>
        <p:txBody>
          <a:bodyPr vert="horz" lIns="91440" tIns="45720" rIns="91440" bIns="45720" rtlCol="0" anchor="ctr"/>
          <a:lstStyle>
            <a:lvl1pPr algn="l" eaLnBrk="1" hangingPunct="1">
              <a:defRPr sz="900">
                <a:solidFill>
                  <a:schemeClr val="tx1">
                    <a:tint val="75000"/>
                  </a:schemeClr>
                </a:solidFill>
                <a:latin typeface="Arial" charset="0"/>
                <a:ea typeface="ＭＳ Ｐゴシック" charset="-128"/>
              </a:defRPr>
            </a:lvl1pPr>
          </a:lstStyle>
          <a:p>
            <a:pPr>
              <a:defRPr/>
            </a:pPr>
            <a:endParaRPr lang="en-US"/>
          </a:p>
        </p:txBody>
      </p:sp>
      <p:sp>
        <p:nvSpPr>
          <p:cNvPr id="5" name="Footer Placeholder 4">
            <a:extLst>
              <a:ext uri="{FF2B5EF4-FFF2-40B4-BE49-F238E27FC236}">
                <a16:creationId xmlns:a16="http://schemas.microsoft.com/office/drawing/2014/main" id="{29A2902A-B6D5-42B7-AF46-49A1A85F7C6C}"/>
              </a:ext>
            </a:extLst>
          </p:cNvPr>
          <p:cNvSpPr>
            <a:spLocks noGrp="1"/>
          </p:cNvSpPr>
          <p:nvPr>
            <p:ph type="ftr" sz="quarter" idx="3"/>
          </p:nvPr>
        </p:nvSpPr>
        <p:spPr>
          <a:xfrm>
            <a:off x="4165600" y="6356358"/>
            <a:ext cx="3860800" cy="365125"/>
          </a:xfrm>
          <a:prstGeom prst="rect">
            <a:avLst/>
          </a:prstGeom>
        </p:spPr>
        <p:txBody>
          <a:bodyPr vert="horz" lIns="91440" tIns="45720" rIns="91440" bIns="45720" rtlCol="0" anchor="ctr"/>
          <a:lstStyle>
            <a:lvl1pPr algn="ctr" eaLnBrk="1" hangingPunct="1">
              <a:defRPr sz="9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0B2180EB-3F04-4851-B6A8-BF58094DCC92}"/>
              </a:ext>
            </a:extLst>
          </p:cNvPr>
          <p:cNvSpPr>
            <a:spLocks noGrp="1"/>
          </p:cNvSpPr>
          <p:nvPr>
            <p:ph type="sldNum" sz="quarter" idx="4"/>
          </p:nvPr>
        </p:nvSpPr>
        <p:spPr>
          <a:xfrm>
            <a:off x="8737600" y="6356358"/>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5213543E-7578-49FA-A272-369487A2D224}" type="slidenum">
              <a:rPr lang="en-US" altLang="en-US"/>
              <a:pPr>
                <a:defRPr/>
              </a:pPr>
              <a:t>‹#›</a:t>
            </a:fld>
            <a:endParaRPr lang="en-US" altLang="en-US"/>
          </a:p>
        </p:txBody>
      </p:sp>
      <p:pic>
        <p:nvPicPr>
          <p:cNvPr id="1031" name="Picture 6">
            <a:extLst>
              <a:ext uri="{FF2B5EF4-FFF2-40B4-BE49-F238E27FC236}">
                <a16:creationId xmlns:a16="http://schemas.microsoft.com/office/drawing/2014/main" id="{F491E23E-FB95-4F20-BEAB-26A64D12654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3444560"/>
      </p:ext>
    </p:extLst>
  </p:cSld>
  <p:clrMap bg1="lt1" tx1="dk1" bg2="lt2" tx2="dk2" accent1="accent1" accent2="accent2" accent3="accent3" accent4="accent4" accent5="accent5" accent6="accent6" hlink="hlink" folHlink="folHlink"/>
  <p:sldLayoutIdLst>
    <p:sldLayoutId id="2147483739" r:id="rId1"/>
  </p:sldLayoutIdLst>
  <p:hf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charset="0"/>
        </a:defRPr>
      </a:lvl2pPr>
      <a:lvl3pPr algn="ctr" rtl="0" eaLnBrk="0" fontAlgn="base" hangingPunct="0">
        <a:spcBef>
          <a:spcPct val="0"/>
        </a:spcBef>
        <a:spcAft>
          <a:spcPct val="0"/>
        </a:spcAft>
        <a:defRPr sz="3300">
          <a:solidFill>
            <a:schemeClr val="tx1"/>
          </a:solidFill>
          <a:latin typeface="Calibri" charset="0"/>
        </a:defRPr>
      </a:lvl3pPr>
      <a:lvl4pPr algn="ctr" rtl="0" eaLnBrk="0" fontAlgn="base" hangingPunct="0">
        <a:spcBef>
          <a:spcPct val="0"/>
        </a:spcBef>
        <a:spcAft>
          <a:spcPct val="0"/>
        </a:spcAft>
        <a:defRPr sz="3300">
          <a:solidFill>
            <a:schemeClr val="tx1"/>
          </a:solidFill>
          <a:latin typeface="Calibri" charset="0"/>
        </a:defRPr>
      </a:lvl4pPr>
      <a:lvl5pPr algn="ctr" rtl="0" eaLnBrk="0" fontAlgn="base" hangingPunct="0">
        <a:spcBef>
          <a:spcPct val="0"/>
        </a:spcBef>
        <a:spcAft>
          <a:spcPct val="0"/>
        </a:spcAft>
        <a:defRPr sz="3300">
          <a:solidFill>
            <a:schemeClr val="tx1"/>
          </a:solidFill>
          <a:latin typeface="Calibri" charset="0"/>
        </a:defRPr>
      </a:lvl5pPr>
      <a:lvl6pPr marL="342929" algn="ctr" rtl="0" fontAlgn="base">
        <a:spcBef>
          <a:spcPct val="0"/>
        </a:spcBef>
        <a:spcAft>
          <a:spcPct val="0"/>
        </a:spcAft>
        <a:defRPr sz="3300">
          <a:solidFill>
            <a:schemeClr val="tx1"/>
          </a:solidFill>
          <a:latin typeface="Calibri" charset="0"/>
        </a:defRPr>
      </a:lvl6pPr>
      <a:lvl7pPr marL="685857" algn="ctr" rtl="0" fontAlgn="base">
        <a:spcBef>
          <a:spcPct val="0"/>
        </a:spcBef>
        <a:spcAft>
          <a:spcPct val="0"/>
        </a:spcAft>
        <a:defRPr sz="3300">
          <a:solidFill>
            <a:schemeClr val="tx1"/>
          </a:solidFill>
          <a:latin typeface="Calibri" charset="0"/>
        </a:defRPr>
      </a:lvl7pPr>
      <a:lvl8pPr marL="1028787" algn="ctr" rtl="0" fontAlgn="base">
        <a:spcBef>
          <a:spcPct val="0"/>
        </a:spcBef>
        <a:spcAft>
          <a:spcPct val="0"/>
        </a:spcAft>
        <a:defRPr sz="3300">
          <a:solidFill>
            <a:schemeClr val="tx1"/>
          </a:solidFill>
          <a:latin typeface="Calibri" charset="0"/>
        </a:defRPr>
      </a:lvl8pPr>
      <a:lvl9pPr marL="1371715" algn="ctr" rtl="0" fontAlgn="base">
        <a:spcBef>
          <a:spcPct val="0"/>
        </a:spcBef>
        <a:spcAft>
          <a:spcPct val="0"/>
        </a:spcAft>
        <a:defRPr sz="3300">
          <a:solidFill>
            <a:schemeClr val="tx1"/>
          </a:solidFill>
          <a:latin typeface="Calibri" charset="0"/>
        </a:defRPr>
      </a:lvl9pPr>
    </p:titleStyle>
    <p:bodyStyle>
      <a:lvl1pPr marL="257196" indent="-257196"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59" indent="-214331"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322" indent="-171465"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251" indent="-171465"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180" indent="-171465"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6109"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9038"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966"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897"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57" rtl="0" eaLnBrk="1" latinLnBrk="0" hangingPunct="1">
        <a:defRPr sz="1350" kern="1200">
          <a:solidFill>
            <a:schemeClr val="tx1"/>
          </a:solidFill>
          <a:latin typeface="+mn-lt"/>
          <a:ea typeface="+mn-ea"/>
          <a:cs typeface="+mn-cs"/>
        </a:defRPr>
      </a:lvl1pPr>
      <a:lvl2pPr marL="342929" algn="l" defTabSz="685857" rtl="0" eaLnBrk="1" latinLnBrk="0" hangingPunct="1">
        <a:defRPr sz="1350" kern="1200">
          <a:solidFill>
            <a:schemeClr val="tx1"/>
          </a:solidFill>
          <a:latin typeface="+mn-lt"/>
          <a:ea typeface="+mn-ea"/>
          <a:cs typeface="+mn-cs"/>
        </a:defRPr>
      </a:lvl2pPr>
      <a:lvl3pPr marL="685857" algn="l" defTabSz="685857" rtl="0" eaLnBrk="1" latinLnBrk="0" hangingPunct="1">
        <a:defRPr sz="1350" kern="1200">
          <a:solidFill>
            <a:schemeClr val="tx1"/>
          </a:solidFill>
          <a:latin typeface="+mn-lt"/>
          <a:ea typeface="+mn-ea"/>
          <a:cs typeface="+mn-cs"/>
        </a:defRPr>
      </a:lvl3pPr>
      <a:lvl4pPr marL="1028787" algn="l" defTabSz="685857" rtl="0" eaLnBrk="1" latinLnBrk="0" hangingPunct="1">
        <a:defRPr sz="1350" kern="1200">
          <a:solidFill>
            <a:schemeClr val="tx1"/>
          </a:solidFill>
          <a:latin typeface="+mn-lt"/>
          <a:ea typeface="+mn-ea"/>
          <a:cs typeface="+mn-cs"/>
        </a:defRPr>
      </a:lvl4pPr>
      <a:lvl5pPr marL="1371715" algn="l" defTabSz="685857" rtl="0" eaLnBrk="1" latinLnBrk="0" hangingPunct="1">
        <a:defRPr sz="1350" kern="1200">
          <a:solidFill>
            <a:schemeClr val="tx1"/>
          </a:solidFill>
          <a:latin typeface="+mn-lt"/>
          <a:ea typeface="+mn-ea"/>
          <a:cs typeface="+mn-cs"/>
        </a:defRPr>
      </a:lvl5pPr>
      <a:lvl6pPr marL="1714645" algn="l" defTabSz="685857" rtl="0" eaLnBrk="1" latinLnBrk="0" hangingPunct="1">
        <a:defRPr sz="1350" kern="1200">
          <a:solidFill>
            <a:schemeClr val="tx1"/>
          </a:solidFill>
          <a:latin typeface="+mn-lt"/>
          <a:ea typeface="+mn-ea"/>
          <a:cs typeface="+mn-cs"/>
        </a:defRPr>
      </a:lvl6pPr>
      <a:lvl7pPr marL="2057572" algn="l" defTabSz="685857" rtl="0" eaLnBrk="1" latinLnBrk="0" hangingPunct="1">
        <a:defRPr sz="1350" kern="1200">
          <a:solidFill>
            <a:schemeClr val="tx1"/>
          </a:solidFill>
          <a:latin typeface="+mn-lt"/>
          <a:ea typeface="+mn-ea"/>
          <a:cs typeface="+mn-cs"/>
        </a:defRPr>
      </a:lvl7pPr>
      <a:lvl8pPr marL="2400503" algn="l" defTabSz="685857" rtl="0" eaLnBrk="1" latinLnBrk="0" hangingPunct="1">
        <a:defRPr sz="1350" kern="1200">
          <a:solidFill>
            <a:schemeClr val="tx1"/>
          </a:solidFill>
          <a:latin typeface="+mn-lt"/>
          <a:ea typeface="+mn-ea"/>
          <a:cs typeface="+mn-cs"/>
        </a:defRPr>
      </a:lvl8pPr>
      <a:lvl9pPr marL="2743432" algn="l" defTabSz="685857"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EDEAE35-7355-4440-BA2A-A9D763578AB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BAE4259-5D7D-4A23-9913-89833214BE94}"/>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17DC88C-2B8D-4CDC-A966-9587D2BDDD34}"/>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791000D2-CAE6-49BE-96C6-F30C6E83F6DC}" type="datetimeFigureOut">
              <a:rPr lang="en-US"/>
              <a:pPr>
                <a:defRPr/>
              </a:pPr>
              <a:t>7/11/24</a:t>
            </a:fld>
            <a:endParaRPr lang="en-US"/>
          </a:p>
        </p:txBody>
      </p:sp>
      <p:sp>
        <p:nvSpPr>
          <p:cNvPr id="5" name="Footer Placeholder 4">
            <a:extLst>
              <a:ext uri="{FF2B5EF4-FFF2-40B4-BE49-F238E27FC236}">
                <a16:creationId xmlns:a16="http://schemas.microsoft.com/office/drawing/2014/main" id="{29A2902A-B6D5-42B7-AF46-49A1A85F7C6C}"/>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0B2180EB-3F04-4851-B6A8-BF58094DCC92}"/>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213543E-7578-49FA-A272-369487A2D224}" type="slidenum">
              <a:rPr lang="en-US" altLang="en-US"/>
              <a:pPr>
                <a:defRPr/>
              </a:pPr>
              <a:t>‹#›</a:t>
            </a:fld>
            <a:endParaRPr lang="en-US" altLang="en-US"/>
          </a:p>
        </p:txBody>
      </p:sp>
      <p:pic>
        <p:nvPicPr>
          <p:cNvPr id="1031" name="Picture 6">
            <a:extLst>
              <a:ext uri="{FF2B5EF4-FFF2-40B4-BE49-F238E27FC236}">
                <a16:creationId xmlns:a16="http://schemas.microsoft.com/office/drawing/2014/main" id="{F491E23E-FB95-4F20-BEAB-26A64D126545}"/>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5054819"/>
      </p:ext>
    </p:extLst>
  </p:cSld>
  <p:clrMap bg1="lt1" tx1="dk1" bg2="lt2" tx2="dk2" accent1="accent1" accent2="accent2" accent3="accent3" accent4="accent4" accent5="accent5" accent6="accent6" hlink="hlink" folHlink="folHlink"/>
  <p:sldLayoutIdLst>
    <p:sldLayoutId id="2147483766" r:id="rId1"/>
    <p:sldLayoutId id="2147483768" r:id="rId2"/>
    <p:sldLayoutId id="2147483769" r:id="rId3"/>
    <p:sldLayoutId id="2147483770" r:id="rId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EDEAE35-7355-4440-BA2A-A9D763578AB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BAE4259-5D7D-4A23-9913-89833214BE94}"/>
              </a:ext>
            </a:extLst>
          </p:cNvPr>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17DC88C-2B8D-4CDC-A966-9587D2BDDD34}"/>
              </a:ext>
            </a:extLst>
          </p:cNvPr>
          <p:cNvSpPr>
            <a:spLocks noGrp="1"/>
          </p:cNvSpPr>
          <p:nvPr>
            <p:ph type="dt" sz="half" idx="2"/>
          </p:nvPr>
        </p:nvSpPr>
        <p:spPr>
          <a:xfrm>
            <a:off x="609600" y="6356358"/>
            <a:ext cx="2844800" cy="365125"/>
          </a:xfrm>
          <a:prstGeom prst="rect">
            <a:avLst/>
          </a:prstGeom>
        </p:spPr>
        <p:txBody>
          <a:bodyPr vert="horz" lIns="91440" tIns="45720" rIns="91440" bIns="45720" rtlCol="0" anchor="ctr"/>
          <a:lstStyle>
            <a:lvl1pPr algn="l" eaLnBrk="1" hangingPunct="1">
              <a:defRPr sz="900">
                <a:solidFill>
                  <a:schemeClr val="tx1">
                    <a:tint val="75000"/>
                  </a:schemeClr>
                </a:solidFill>
                <a:latin typeface="Arial" charset="0"/>
                <a:ea typeface="ＭＳ Ｐゴシック" charset="-128"/>
              </a:defRPr>
            </a:lvl1pPr>
          </a:lstStyle>
          <a:p>
            <a:pPr>
              <a:defRPr/>
            </a:pPr>
            <a:fld id="{791000D2-CAE6-49BE-96C6-F30C6E83F6DC}" type="datetimeFigureOut">
              <a:rPr lang="en-US"/>
              <a:pPr>
                <a:defRPr/>
              </a:pPr>
              <a:t>7/11/24</a:t>
            </a:fld>
            <a:endParaRPr lang="en-US"/>
          </a:p>
        </p:txBody>
      </p:sp>
      <p:sp>
        <p:nvSpPr>
          <p:cNvPr id="5" name="Footer Placeholder 4">
            <a:extLst>
              <a:ext uri="{FF2B5EF4-FFF2-40B4-BE49-F238E27FC236}">
                <a16:creationId xmlns:a16="http://schemas.microsoft.com/office/drawing/2014/main" id="{29A2902A-B6D5-42B7-AF46-49A1A85F7C6C}"/>
              </a:ext>
            </a:extLst>
          </p:cNvPr>
          <p:cNvSpPr>
            <a:spLocks noGrp="1"/>
          </p:cNvSpPr>
          <p:nvPr>
            <p:ph type="ftr" sz="quarter" idx="3"/>
          </p:nvPr>
        </p:nvSpPr>
        <p:spPr>
          <a:xfrm>
            <a:off x="4165600" y="6356358"/>
            <a:ext cx="3860800" cy="365125"/>
          </a:xfrm>
          <a:prstGeom prst="rect">
            <a:avLst/>
          </a:prstGeom>
        </p:spPr>
        <p:txBody>
          <a:bodyPr vert="horz" lIns="91440" tIns="45720" rIns="91440" bIns="45720" rtlCol="0" anchor="ctr"/>
          <a:lstStyle>
            <a:lvl1pPr algn="ctr" eaLnBrk="1" hangingPunct="1">
              <a:defRPr sz="9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0B2180EB-3F04-4851-B6A8-BF58094DCC92}"/>
              </a:ext>
            </a:extLst>
          </p:cNvPr>
          <p:cNvSpPr>
            <a:spLocks noGrp="1"/>
          </p:cNvSpPr>
          <p:nvPr>
            <p:ph type="sldNum" sz="quarter" idx="4"/>
          </p:nvPr>
        </p:nvSpPr>
        <p:spPr>
          <a:xfrm>
            <a:off x="8737600" y="6356358"/>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5213543E-7578-49FA-A272-369487A2D224}" type="slidenum">
              <a:rPr lang="en-US" altLang="en-US"/>
              <a:pPr>
                <a:defRPr/>
              </a:pPr>
              <a:t>‹#›</a:t>
            </a:fld>
            <a:endParaRPr lang="en-US" altLang="en-US"/>
          </a:p>
        </p:txBody>
      </p:sp>
      <p:pic>
        <p:nvPicPr>
          <p:cNvPr id="1031" name="Picture 6">
            <a:extLst>
              <a:ext uri="{FF2B5EF4-FFF2-40B4-BE49-F238E27FC236}">
                <a16:creationId xmlns:a16="http://schemas.microsoft.com/office/drawing/2014/main" id="{F491E23E-FB95-4F20-BEAB-26A64D12654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7152580"/>
      </p:ext>
    </p:extLst>
  </p:cSld>
  <p:clrMap bg1="lt1" tx1="dk1" bg2="lt2" tx2="dk2" accent1="accent1" accent2="accent2" accent3="accent3" accent4="accent4" accent5="accent5" accent6="accent6" hlink="hlink" folHlink="folHlink"/>
  <p:sldLayoutIdLst>
    <p:sldLayoutId id="2147483796" r:id="rId1"/>
    <p:sldLayoutId id="2147483798" r:id="rId2"/>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charset="0"/>
        </a:defRPr>
      </a:lvl2pPr>
      <a:lvl3pPr algn="ctr" rtl="0" eaLnBrk="0" fontAlgn="base" hangingPunct="0">
        <a:spcBef>
          <a:spcPct val="0"/>
        </a:spcBef>
        <a:spcAft>
          <a:spcPct val="0"/>
        </a:spcAft>
        <a:defRPr sz="3300">
          <a:solidFill>
            <a:schemeClr val="tx1"/>
          </a:solidFill>
          <a:latin typeface="Calibri" charset="0"/>
        </a:defRPr>
      </a:lvl3pPr>
      <a:lvl4pPr algn="ctr" rtl="0" eaLnBrk="0" fontAlgn="base" hangingPunct="0">
        <a:spcBef>
          <a:spcPct val="0"/>
        </a:spcBef>
        <a:spcAft>
          <a:spcPct val="0"/>
        </a:spcAft>
        <a:defRPr sz="3300">
          <a:solidFill>
            <a:schemeClr val="tx1"/>
          </a:solidFill>
          <a:latin typeface="Calibri" charset="0"/>
        </a:defRPr>
      </a:lvl4pPr>
      <a:lvl5pPr algn="ctr" rtl="0" eaLnBrk="0" fontAlgn="base" hangingPunct="0">
        <a:spcBef>
          <a:spcPct val="0"/>
        </a:spcBef>
        <a:spcAft>
          <a:spcPct val="0"/>
        </a:spcAft>
        <a:defRPr sz="3300">
          <a:solidFill>
            <a:schemeClr val="tx1"/>
          </a:solidFill>
          <a:latin typeface="Calibri" charset="0"/>
        </a:defRPr>
      </a:lvl5pPr>
      <a:lvl6pPr marL="342929" algn="ctr" rtl="0" fontAlgn="base">
        <a:spcBef>
          <a:spcPct val="0"/>
        </a:spcBef>
        <a:spcAft>
          <a:spcPct val="0"/>
        </a:spcAft>
        <a:defRPr sz="3300">
          <a:solidFill>
            <a:schemeClr val="tx1"/>
          </a:solidFill>
          <a:latin typeface="Calibri" charset="0"/>
        </a:defRPr>
      </a:lvl6pPr>
      <a:lvl7pPr marL="685857" algn="ctr" rtl="0" fontAlgn="base">
        <a:spcBef>
          <a:spcPct val="0"/>
        </a:spcBef>
        <a:spcAft>
          <a:spcPct val="0"/>
        </a:spcAft>
        <a:defRPr sz="3300">
          <a:solidFill>
            <a:schemeClr val="tx1"/>
          </a:solidFill>
          <a:latin typeface="Calibri" charset="0"/>
        </a:defRPr>
      </a:lvl7pPr>
      <a:lvl8pPr marL="1028787" algn="ctr" rtl="0" fontAlgn="base">
        <a:spcBef>
          <a:spcPct val="0"/>
        </a:spcBef>
        <a:spcAft>
          <a:spcPct val="0"/>
        </a:spcAft>
        <a:defRPr sz="3300">
          <a:solidFill>
            <a:schemeClr val="tx1"/>
          </a:solidFill>
          <a:latin typeface="Calibri" charset="0"/>
        </a:defRPr>
      </a:lvl8pPr>
      <a:lvl9pPr marL="1371715" algn="ctr" rtl="0" fontAlgn="base">
        <a:spcBef>
          <a:spcPct val="0"/>
        </a:spcBef>
        <a:spcAft>
          <a:spcPct val="0"/>
        </a:spcAft>
        <a:defRPr sz="3300">
          <a:solidFill>
            <a:schemeClr val="tx1"/>
          </a:solidFill>
          <a:latin typeface="Calibri" charset="0"/>
        </a:defRPr>
      </a:lvl9pPr>
    </p:titleStyle>
    <p:bodyStyle>
      <a:lvl1pPr marL="257196" indent="-257196"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59" indent="-214331"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322" indent="-171465"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251" indent="-171465"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180" indent="-171465"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6109"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9038"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966"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897"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57" rtl="0" eaLnBrk="1" latinLnBrk="0" hangingPunct="1">
        <a:defRPr sz="1350" kern="1200">
          <a:solidFill>
            <a:schemeClr val="tx1"/>
          </a:solidFill>
          <a:latin typeface="+mn-lt"/>
          <a:ea typeface="+mn-ea"/>
          <a:cs typeface="+mn-cs"/>
        </a:defRPr>
      </a:lvl1pPr>
      <a:lvl2pPr marL="342929" algn="l" defTabSz="685857" rtl="0" eaLnBrk="1" latinLnBrk="0" hangingPunct="1">
        <a:defRPr sz="1350" kern="1200">
          <a:solidFill>
            <a:schemeClr val="tx1"/>
          </a:solidFill>
          <a:latin typeface="+mn-lt"/>
          <a:ea typeface="+mn-ea"/>
          <a:cs typeface="+mn-cs"/>
        </a:defRPr>
      </a:lvl2pPr>
      <a:lvl3pPr marL="685857" algn="l" defTabSz="685857" rtl="0" eaLnBrk="1" latinLnBrk="0" hangingPunct="1">
        <a:defRPr sz="1350" kern="1200">
          <a:solidFill>
            <a:schemeClr val="tx1"/>
          </a:solidFill>
          <a:latin typeface="+mn-lt"/>
          <a:ea typeface="+mn-ea"/>
          <a:cs typeface="+mn-cs"/>
        </a:defRPr>
      </a:lvl3pPr>
      <a:lvl4pPr marL="1028787" algn="l" defTabSz="685857" rtl="0" eaLnBrk="1" latinLnBrk="0" hangingPunct="1">
        <a:defRPr sz="1350" kern="1200">
          <a:solidFill>
            <a:schemeClr val="tx1"/>
          </a:solidFill>
          <a:latin typeface="+mn-lt"/>
          <a:ea typeface="+mn-ea"/>
          <a:cs typeface="+mn-cs"/>
        </a:defRPr>
      </a:lvl4pPr>
      <a:lvl5pPr marL="1371715" algn="l" defTabSz="685857" rtl="0" eaLnBrk="1" latinLnBrk="0" hangingPunct="1">
        <a:defRPr sz="1350" kern="1200">
          <a:solidFill>
            <a:schemeClr val="tx1"/>
          </a:solidFill>
          <a:latin typeface="+mn-lt"/>
          <a:ea typeface="+mn-ea"/>
          <a:cs typeface="+mn-cs"/>
        </a:defRPr>
      </a:lvl5pPr>
      <a:lvl6pPr marL="1714645" algn="l" defTabSz="685857" rtl="0" eaLnBrk="1" latinLnBrk="0" hangingPunct="1">
        <a:defRPr sz="1350" kern="1200">
          <a:solidFill>
            <a:schemeClr val="tx1"/>
          </a:solidFill>
          <a:latin typeface="+mn-lt"/>
          <a:ea typeface="+mn-ea"/>
          <a:cs typeface="+mn-cs"/>
        </a:defRPr>
      </a:lvl6pPr>
      <a:lvl7pPr marL="2057572" algn="l" defTabSz="685857" rtl="0" eaLnBrk="1" latinLnBrk="0" hangingPunct="1">
        <a:defRPr sz="1350" kern="1200">
          <a:solidFill>
            <a:schemeClr val="tx1"/>
          </a:solidFill>
          <a:latin typeface="+mn-lt"/>
          <a:ea typeface="+mn-ea"/>
          <a:cs typeface="+mn-cs"/>
        </a:defRPr>
      </a:lvl7pPr>
      <a:lvl8pPr marL="2400503" algn="l" defTabSz="685857" rtl="0" eaLnBrk="1" latinLnBrk="0" hangingPunct="1">
        <a:defRPr sz="1350" kern="1200">
          <a:solidFill>
            <a:schemeClr val="tx1"/>
          </a:solidFill>
          <a:latin typeface="+mn-lt"/>
          <a:ea typeface="+mn-ea"/>
          <a:cs typeface="+mn-cs"/>
        </a:defRPr>
      </a:lvl8pPr>
      <a:lvl9pPr marL="2743432" algn="l" defTabSz="685857"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EDEAE35-7355-4440-BA2A-A9D763578AB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BAE4259-5D7D-4A23-9913-89833214BE94}"/>
              </a:ext>
            </a:extLst>
          </p:cNvPr>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17DC88C-2B8D-4CDC-A966-9587D2BDDD34}"/>
              </a:ext>
            </a:extLst>
          </p:cNvPr>
          <p:cNvSpPr>
            <a:spLocks noGrp="1"/>
          </p:cNvSpPr>
          <p:nvPr>
            <p:ph type="dt" sz="half" idx="2"/>
          </p:nvPr>
        </p:nvSpPr>
        <p:spPr>
          <a:xfrm>
            <a:off x="609600" y="6356358"/>
            <a:ext cx="2844800" cy="365125"/>
          </a:xfrm>
          <a:prstGeom prst="rect">
            <a:avLst/>
          </a:prstGeom>
        </p:spPr>
        <p:txBody>
          <a:bodyPr vert="horz" lIns="91440" tIns="45720" rIns="91440" bIns="45720" rtlCol="0" anchor="ctr"/>
          <a:lstStyle>
            <a:lvl1pPr algn="l" eaLnBrk="1" hangingPunct="1">
              <a:defRPr sz="900">
                <a:solidFill>
                  <a:schemeClr val="tx1">
                    <a:tint val="75000"/>
                  </a:schemeClr>
                </a:solidFill>
                <a:latin typeface="Arial" charset="0"/>
                <a:ea typeface="ＭＳ Ｐゴシック" charset="-128"/>
              </a:defRPr>
            </a:lvl1pPr>
          </a:lstStyle>
          <a:p>
            <a:pPr>
              <a:defRPr/>
            </a:pPr>
            <a:endParaRPr lang="en-US"/>
          </a:p>
        </p:txBody>
      </p:sp>
      <p:sp>
        <p:nvSpPr>
          <p:cNvPr id="5" name="Footer Placeholder 4">
            <a:extLst>
              <a:ext uri="{FF2B5EF4-FFF2-40B4-BE49-F238E27FC236}">
                <a16:creationId xmlns:a16="http://schemas.microsoft.com/office/drawing/2014/main" id="{29A2902A-B6D5-42B7-AF46-49A1A85F7C6C}"/>
              </a:ext>
            </a:extLst>
          </p:cNvPr>
          <p:cNvSpPr>
            <a:spLocks noGrp="1"/>
          </p:cNvSpPr>
          <p:nvPr>
            <p:ph type="ftr" sz="quarter" idx="3"/>
          </p:nvPr>
        </p:nvSpPr>
        <p:spPr>
          <a:xfrm>
            <a:off x="4165600" y="6356358"/>
            <a:ext cx="3860800" cy="365125"/>
          </a:xfrm>
          <a:prstGeom prst="rect">
            <a:avLst/>
          </a:prstGeom>
        </p:spPr>
        <p:txBody>
          <a:bodyPr vert="horz" lIns="91440" tIns="45720" rIns="91440" bIns="45720" rtlCol="0" anchor="ctr"/>
          <a:lstStyle>
            <a:lvl1pPr algn="ctr" eaLnBrk="1" hangingPunct="1">
              <a:defRPr sz="9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0B2180EB-3F04-4851-B6A8-BF58094DCC92}"/>
              </a:ext>
            </a:extLst>
          </p:cNvPr>
          <p:cNvSpPr>
            <a:spLocks noGrp="1"/>
          </p:cNvSpPr>
          <p:nvPr>
            <p:ph type="sldNum" sz="quarter" idx="4"/>
          </p:nvPr>
        </p:nvSpPr>
        <p:spPr>
          <a:xfrm>
            <a:off x="8737600" y="6356358"/>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5213543E-7578-49FA-A272-369487A2D224}" type="slidenum">
              <a:rPr lang="en-US" altLang="en-US"/>
              <a:pPr>
                <a:defRPr/>
              </a:pPr>
              <a:t>‹#›</a:t>
            </a:fld>
            <a:endParaRPr lang="en-US" altLang="en-US"/>
          </a:p>
        </p:txBody>
      </p:sp>
      <p:pic>
        <p:nvPicPr>
          <p:cNvPr id="1031" name="Picture 6">
            <a:extLst>
              <a:ext uri="{FF2B5EF4-FFF2-40B4-BE49-F238E27FC236}">
                <a16:creationId xmlns:a16="http://schemas.microsoft.com/office/drawing/2014/main" id="{F491E23E-FB95-4F20-BEAB-26A64D126545}"/>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2266136"/>
      </p:ext>
    </p:extLst>
  </p:cSld>
  <p:clrMap bg1="lt1" tx1="dk1" bg2="lt2" tx2="dk2" accent1="accent1" accent2="accent2" accent3="accent3" accent4="accent4" accent5="accent5" accent6="accent6" hlink="hlink" folHlink="folHlink"/>
  <p:sldLayoutIdLst>
    <p:sldLayoutId id="2147483813" r:id="rId1"/>
    <p:sldLayoutId id="2147483815" r:id="rId2"/>
    <p:sldLayoutId id="2147484182" r:id="rId3"/>
  </p:sldLayoutIdLst>
  <p:hf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charset="0"/>
        </a:defRPr>
      </a:lvl2pPr>
      <a:lvl3pPr algn="ctr" rtl="0" eaLnBrk="0" fontAlgn="base" hangingPunct="0">
        <a:spcBef>
          <a:spcPct val="0"/>
        </a:spcBef>
        <a:spcAft>
          <a:spcPct val="0"/>
        </a:spcAft>
        <a:defRPr sz="3300">
          <a:solidFill>
            <a:schemeClr val="tx1"/>
          </a:solidFill>
          <a:latin typeface="Calibri" charset="0"/>
        </a:defRPr>
      </a:lvl3pPr>
      <a:lvl4pPr algn="ctr" rtl="0" eaLnBrk="0" fontAlgn="base" hangingPunct="0">
        <a:spcBef>
          <a:spcPct val="0"/>
        </a:spcBef>
        <a:spcAft>
          <a:spcPct val="0"/>
        </a:spcAft>
        <a:defRPr sz="3300">
          <a:solidFill>
            <a:schemeClr val="tx1"/>
          </a:solidFill>
          <a:latin typeface="Calibri" charset="0"/>
        </a:defRPr>
      </a:lvl4pPr>
      <a:lvl5pPr algn="ctr" rtl="0" eaLnBrk="0" fontAlgn="base" hangingPunct="0">
        <a:spcBef>
          <a:spcPct val="0"/>
        </a:spcBef>
        <a:spcAft>
          <a:spcPct val="0"/>
        </a:spcAft>
        <a:defRPr sz="3300">
          <a:solidFill>
            <a:schemeClr val="tx1"/>
          </a:solidFill>
          <a:latin typeface="Calibri" charset="0"/>
        </a:defRPr>
      </a:lvl5pPr>
      <a:lvl6pPr marL="342929" algn="ctr" rtl="0" fontAlgn="base">
        <a:spcBef>
          <a:spcPct val="0"/>
        </a:spcBef>
        <a:spcAft>
          <a:spcPct val="0"/>
        </a:spcAft>
        <a:defRPr sz="3300">
          <a:solidFill>
            <a:schemeClr val="tx1"/>
          </a:solidFill>
          <a:latin typeface="Calibri" charset="0"/>
        </a:defRPr>
      </a:lvl6pPr>
      <a:lvl7pPr marL="685857" algn="ctr" rtl="0" fontAlgn="base">
        <a:spcBef>
          <a:spcPct val="0"/>
        </a:spcBef>
        <a:spcAft>
          <a:spcPct val="0"/>
        </a:spcAft>
        <a:defRPr sz="3300">
          <a:solidFill>
            <a:schemeClr val="tx1"/>
          </a:solidFill>
          <a:latin typeface="Calibri" charset="0"/>
        </a:defRPr>
      </a:lvl7pPr>
      <a:lvl8pPr marL="1028787" algn="ctr" rtl="0" fontAlgn="base">
        <a:spcBef>
          <a:spcPct val="0"/>
        </a:spcBef>
        <a:spcAft>
          <a:spcPct val="0"/>
        </a:spcAft>
        <a:defRPr sz="3300">
          <a:solidFill>
            <a:schemeClr val="tx1"/>
          </a:solidFill>
          <a:latin typeface="Calibri" charset="0"/>
        </a:defRPr>
      </a:lvl8pPr>
      <a:lvl9pPr marL="1371715" algn="ctr" rtl="0" fontAlgn="base">
        <a:spcBef>
          <a:spcPct val="0"/>
        </a:spcBef>
        <a:spcAft>
          <a:spcPct val="0"/>
        </a:spcAft>
        <a:defRPr sz="3300">
          <a:solidFill>
            <a:schemeClr val="tx1"/>
          </a:solidFill>
          <a:latin typeface="Calibri" charset="0"/>
        </a:defRPr>
      </a:lvl9pPr>
    </p:titleStyle>
    <p:bodyStyle>
      <a:lvl1pPr marL="257196" indent="-257196"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59" indent="-214331"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322" indent="-171465"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251" indent="-171465"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180" indent="-171465"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6109"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9038"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966"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897"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57" rtl="0" eaLnBrk="1" latinLnBrk="0" hangingPunct="1">
        <a:defRPr sz="1350" kern="1200">
          <a:solidFill>
            <a:schemeClr val="tx1"/>
          </a:solidFill>
          <a:latin typeface="+mn-lt"/>
          <a:ea typeface="+mn-ea"/>
          <a:cs typeface="+mn-cs"/>
        </a:defRPr>
      </a:lvl1pPr>
      <a:lvl2pPr marL="342929" algn="l" defTabSz="685857" rtl="0" eaLnBrk="1" latinLnBrk="0" hangingPunct="1">
        <a:defRPr sz="1350" kern="1200">
          <a:solidFill>
            <a:schemeClr val="tx1"/>
          </a:solidFill>
          <a:latin typeface="+mn-lt"/>
          <a:ea typeface="+mn-ea"/>
          <a:cs typeface="+mn-cs"/>
        </a:defRPr>
      </a:lvl2pPr>
      <a:lvl3pPr marL="685857" algn="l" defTabSz="685857" rtl="0" eaLnBrk="1" latinLnBrk="0" hangingPunct="1">
        <a:defRPr sz="1350" kern="1200">
          <a:solidFill>
            <a:schemeClr val="tx1"/>
          </a:solidFill>
          <a:latin typeface="+mn-lt"/>
          <a:ea typeface="+mn-ea"/>
          <a:cs typeface="+mn-cs"/>
        </a:defRPr>
      </a:lvl3pPr>
      <a:lvl4pPr marL="1028787" algn="l" defTabSz="685857" rtl="0" eaLnBrk="1" latinLnBrk="0" hangingPunct="1">
        <a:defRPr sz="1350" kern="1200">
          <a:solidFill>
            <a:schemeClr val="tx1"/>
          </a:solidFill>
          <a:latin typeface="+mn-lt"/>
          <a:ea typeface="+mn-ea"/>
          <a:cs typeface="+mn-cs"/>
        </a:defRPr>
      </a:lvl4pPr>
      <a:lvl5pPr marL="1371715" algn="l" defTabSz="685857" rtl="0" eaLnBrk="1" latinLnBrk="0" hangingPunct="1">
        <a:defRPr sz="1350" kern="1200">
          <a:solidFill>
            <a:schemeClr val="tx1"/>
          </a:solidFill>
          <a:latin typeface="+mn-lt"/>
          <a:ea typeface="+mn-ea"/>
          <a:cs typeface="+mn-cs"/>
        </a:defRPr>
      </a:lvl5pPr>
      <a:lvl6pPr marL="1714645" algn="l" defTabSz="685857" rtl="0" eaLnBrk="1" latinLnBrk="0" hangingPunct="1">
        <a:defRPr sz="1350" kern="1200">
          <a:solidFill>
            <a:schemeClr val="tx1"/>
          </a:solidFill>
          <a:latin typeface="+mn-lt"/>
          <a:ea typeface="+mn-ea"/>
          <a:cs typeface="+mn-cs"/>
        </a:defRPr>
      </a:lvl6pPr>
      <a:lvl7pPr marL="2057572" algn="l" defTabSz="685857" rtl="0" eaLnBrk="1" latinLnBrk="0" hangingPunct="1">
        <a:defRPr sz="1350" kern="1200">
          <a:solidFill>
            <a:schemeClr val="tx1"/>
          </a:solidFill>
          <a:latin typeface="+mn-lt"/>
          <a:ea typeface="+mn-ea"/>
          <a:cs typeface="+mn-cs"/>
        </a:defRPr>
      </a:lvl7pPr>
      <a:lvl8pPr marL="2400503" algn="l" defTabSz="685857" rtl="0" eaLnBrk="1" latinLnBrk="0" hangingPunct="1">
        <a:defRPr sz="1350" kern="1200">
          <a:solidFill>
            <a:schemeClr val="tx1"/>
          </a:solidFill>
          <a:latin typeface="+mn-lt"/>
          <a:ea typeface="+mn-ea"/>
          <a:cs typeface="+mn-cs"/>
        </a:defRPr>
      </a:lvl8pPr>
      <a:lvl9pPr marL="2743432" algn="l" defTabSz="685857"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EDEAE35-7355-4440-BA2A-A9D763578AB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BAE4259-5D7D-4A23-9913-89833214BE94}"/>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17DC88C-2B8D-4CDC-A966-9587D2BDDD34}"/>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791000D2-CAE6-49BE-96C6-F30C6E83F6DC}" type="datetimeFigureOut">
              <a:rPr lang="en-US"/>
              <a:pPr>
                <a:defRPr/>
              </a:pPr>
              <a:t>7/11/24</a:t>
            </a:fld>
            <a:endParaRPr lang="en-US"/>
          </a:p>
        </p:txBody>
      </p:sp>
      <p:sp>
        <p:nvSpPr>
          <p:cNvPr id="5" name="Footer Placeholder 4">
            <a:extLst>
              <a:ext uri="{FF2B5EF4-FFF2-40B4-BE49-F238E27FC236}">
                <a16:creationId xmlns:a16="http://schemas.microsoft.com/office/drawing/2014/main" id="{29A2902A-B6D5-42B7-AF46-49A1A85F7C6C}"/>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0B2180EB-3F04-4851-B6A8-BF58094DCC92}"/>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213543E-7578-49FA-A272-369487A2D224}" type="slidenum">
              <a:rPr lang="en-US" altLang="en-US"/>
              <a:pPr>
                <a:defRPr/>
              </a:pPr>
              <a:t>‹#›</a:t>
            </a:fld>
            <a:endParaRPr lang="en-US" altLang="en-US"/>
          </a:p>
        </p:txBody>
      </p:sp>
      <p:pic>
        <p:nvPicPr>
          <p:cNvPr id="1031" name="Picture 6">
            <a:extLst>
              <a:ext uri="{FF2B5EF4-FFF2-40B4-BE49-F238E27FC236}">
                <a16:creationId xmlns:a16="http://schemas.microsoft.com/office/drawing/2014/main" id="{F491E23E-FB95-4F20-BEAB-26A64D12654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385971"/>
      </p:ext>
    </p:extLst>
  </p:cSld>
  <p:clrMap bg1="lt1" tx1="dk1" bg2="lt2" tx2="dk2" accent1="accent1" accent2="accent2" accent3="accent3" accent4="accent4" accent5="accent5" accent6="accent6" hlink="hlink" folHlink="folHlink"/>
  <p:sldLayoutIdLst>
    <p:sldLayoutId id="2147483817" r:id="rId1"/>
    <p:sldLayoutId id="2147483818"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EDEAE35-7355-4440-BA2A-A9D763578AB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BAE4259-5D7D-4A23-9913-89833214BE94}"/>
              </a:ext>
            </a:extLst>
          </p:cNvPr>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17DC88C-2B8D-4CDC-A966-9587D2BDDD34}"/>
              </a:ext>
            </a:extLst>
          </p:cNvPr>
          <p:cNvSpPr>
            <a:spLocks noGrp="1"/>
          </p:cNvSpPr>
          <p:nvPr>
            <p:ph type="dt" sz="half" idx="2"/>
          </p:nvPr>
        </p:nvSpPr>
        <p:spPr>
          <a:xfrm>
            <a:off x="609600" y="6356358"/>
            <a:ext cx="2844800" cy="365125"/>
          </a:xfrm>
          <a:prstGeom prst="rect">
            <a:avLst/>
          </a:prstGeom>
        </p:spPr>
        <p:txBody>
          <a:bodyPr vert="horz" lIns="91440" tIns="45720" rIns="91440" bIns="45720" rtlCol="0" anchor="ctr"/>
          <a:lstStyle>
            <a:lvl1pPr algn="l" eaLnBrk="1" hangingPunct="1">
              <a:defRPr sz="900">
                <a:solidFill>
                  <a:schemeClr val="tx1">
                    <a:tint val="75000"/>
                  </a:schemeClr>
                </a:solidFill>
                <a:latin typeface="Arial" charset="0"/>
                <a:ea typeface="ＭＳ Ｐゴシック" charset="-128"/>
              </a:defRPr>
            </a:lvl1pPr>
          </a:lstStyle>
          <a:p>
            <a:pPr>
              <a:defRPr/>
            </a:pPr>
            <a:fld id="{791000D2-CAE6-49BE-96C6-F30C6E83F6DC}" type="datetimeFigureOut">
              <a:rPr lang="en-US"/>
              <a:pPr>
                <a:defRPr/>
              </a:pPr>
              <a:t>7/11/24</a:t>
            </a:fld>
            <a:endParaRPr lang="en-US"/>
          </a:p>
        </p:txBody>
      </p:sp>
      <p:sp>
        <p:nvSpPr>
          <p:cNvPr id="5" name="Footer Placeholder 4">
            <a:extLst>
              <a:ext uri="{FF2B5EF4-FFF2-40B4-BE49-F238E27FC236}">
                <a16:creationId xmlns:a16="http://schemas.microsoft.com/office/drawing/2014/main" id="{29A2902A-B6D5-42B7-AF46-49A1A85F7C6C}"/>
              </a:ext>
            </a:extLst>
          </p:cNvPr>
          <p:cNvSpPr>
            <a:spLocks noGrp="1"/>
          </p:cNvSpPr>
          <p:nvPr>
            <p:ph type="ftr" sz="quarter" idx="3"/>
          </p:nvPr>
        </p:nvSpPr>
        <p:spPr>
          <a:xfrm>
            <a:off x="4165600" y="6356358"/>
            <a:ext cx="3860800" cy="365125"/>
          </a:xfrm>
          <a:prstGeom prst="rect">
            <a:avLst/>
          </a:prstGeom>
        </p:spPr>
        <p:txBody>
          <a:bodyPr vert="horz" lIns="91440" tIns="45720" rIns="91440" bIns="45720" rtlCol="0" anchor="ctr"/>
          <a:lstStyle>
            <a:lvl1pPr algn="ctr" eaLnBrk="1" hangingPunct="1">
              <a:defRPr sz="9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0B2180EB-3F04-4851-B6A8-BF58094DCC92}"/>
              </a:ext>
            </a:extLst>
          </p:cNvPr>
          <p:cNvSpPr>
            <a:spLocks noGrp="1"/>
          </p:cNvSpPr>
          <p:nvPr>
            <p:ph type="sldNum" sz="quarter" idx="4"/>
          </p:nvPr>
        </p:nvSpPr>
        <p:spPr>
          <a:xfrm>
            <a:off x="8737600" y="6356358"/>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5213543E-7578-49FA-A272-369487A2D224}" type="slidenum">
              <a:rPr lang="en-US" altLang="en-US"/>
              <a:pPr>
                <a:defRPr/>
              </a:pPr>
              <a:t>‹#›</a:t>
            </a:fld>
            <a:endParaRPr lang="en-US" altLang="en-US"/>
          </a:p>
        </p:txBody>
      </p:sp>
      <p:pic>
        <p:nvPicPr>
          <p:cNvPr id="1031" name="Picture 6">
            <a:extLst>
              <a:ext uri="{FF2B5EF4-FFF2-40B4-BE49-F238E27FC236}">
                <a16:creationId xmlns:a16="http://schemas.microsoft.com/office/drawing/2014/main" id="{F491E23E-FB95-4F20-BEAB-26A64D126545}"/>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9" r:id="rId1"/>
    <p:sldLayoutId id="2147483882" r:id="rId2"/>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charset="0"/>
        </a:defRPr>
      </a:lvl2pPr>
      <a:lvl3pPr algn="ctr" rtl="0" eaLnBrk="0" fontAlgn="base" hangingPunct="0">
        <a:spcBef>
          <a:spcPct val="0"/>
        </a:spcBef>
        <a:spcAft>
          <a:spcPct val="0"/>
        </a:spcAft>
        <a:defRPr sz="3300">
          <a:solidFill>
            <a:schemeClr val="tx1"/>
          </a:solidFill>
          <a:latin typeface="Calibri" charset="0"/>
        </a:defRPr>
      </a:lvl3pPr>
      <a:lvl4pPr algn="ctr" rtl="0" eaLnBrk="0" fontAlgn="base" hangingPunct="0">
        <a:spcBef>
          <a:spcPct val="0"/>
        </a:spcBef>
        <a:spcAft>
          <a:spcPct val="0"/>
        </a:spcAft>
        <a:defRPr sz="3300">
          <a:solidFill>
            <a:schemeClr val="tx1"/>
          </a:solidFill>
          <a:latin typeface="Calibri" charset="0"/>
        </a:defRPr>
      </a:lvl4pPr>
      <a:lvl5pPr algn="ctr" rtl="0" eaLnBrk="0" fontAlgn="base" hangingPunct="0">
        <a:spcBef>
          <a:spcPct val="0"/>
        </a:spcBef>
        <a:spcAft>
          <a:spcPct val="0"/>
        </a:spcAft>
        <a:defRPr sz="3300">
          <a:solidFill>
            <a:schemeClr val="tx1"/>
          </a:solidFill>
          <a:latin typeface="Calibri" charset="0"/>
        </a:defRPr>
      </a:lvl5pPr>
      <a:lvl6pPr marL="342929" algn="ctr" rtl="0" fontAlgn="base">
        <a:spcBef>
          <a:spcPct val="0"/>
        </a:spcBef>
        <a:spcAft>
          <a:spcPct val="0"/>
        </a:spcAft>
        <a:defRPr sz="3300">
          <a:solidFill>
            <a:schemeClr val="tx1"/>
          </a:solidFill>
          <a:latin typeface="Calibri" charset="0"/>
        </a:defRPr>
      </a:lvl6pPr>
      <a:lvl7pPr marL="685857" algn="ctr" rtl="0" fontAlgn="base">
        <a:spcBef>
          <a:spcPct val="0"/>
        </a:spcBef>
        <a:spcAft>
          <a:spcPct val="0"/>
        </a:spcAft>
        <a:defRPr sz="3300">
          <a:solidFill>
            <a:schemeClr val="tx1"/>
          </a:solidFill>
          <a:latin typeface="Calibri" charset="0"/>
        </a:defRPr>
      </a:lvl7pPr>
      <a:lvl8pPr marL="1028787" algn="ctr" rtl="0" fontAlgn="base">
        <a:spcBef>
          <a:spcPct val="0"/>
        </a:spcBef>
        <a:spcAft>
          <a:spcPct val="0"/>
        </a:spcAft>
        <a:defRPr sz="3300">
          <a:solidFill>
            <a:schemeClr val="tx1"/>
          </a:solidFill>
          <a:latin typeface="Calibri" charset="0"/>
        </a:defRPr>
      </a:lvl8pPr>
      <a:lvl9pPr marL="1371715" algn="ctr" rtl="0" fontAlgn="base">
        <a:spcBef>
          <a:spcPct val="0"/>
        </a:spcBef>
        <a:spcAft>
          <a:spcPct val="0"/>
        </a:spcAft>
        <a:defRPr sz="3300">
          <a:solidFill>
            <a:schemeClr val="tx1"/>
          </a:solidFill>
          <a:latin typeface="Calibri" charset="0"/>
        </a:defRPr>
      </a:lvl9pPr>
    </p:titleStyle>
    <p:bodyStyle>
      <a:lvl1pPr marL="257196" indent="-257196"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59" indent="-214331"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322" indent="-171465"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251" indent="-171465"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180" indent="-171465"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6109"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9038"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966"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897"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57" rtl="0" eaLnBrk="1" latinLnBrk="0" hangingPunct="1">
        <a:defRPr sz="1350" kern="1200">
          <a:solidFill>
            <a:schemeClr val="tx1"/>
          </a:solidFill>
          <a:latin typeface="+mn-lt"/>
          <a:ea typeface="+mn-ea"/>
          <a:cs typeface="+mn-cs"/>
        </a:defRPr>
      </a:lvl1pPr>
      <a:lvl2pPr marL="342929" algn="l" defTabSz="685857" rtl="0" eaLnBrk="1" latinLnBrk="0" hangingPunct="1">
        <a:defRPr sz="1350" kern="1200">
          <a:solidFill>
            <a:schemeClr val="tx1"/>
          </a:solidFill>
          <a:latin typeface="+mn-lt"/>
          <a:ea typeface="+mn-ea"/>
          <a:cs typeface="+mn-cs"/>
        </a:defRPr>
      </a:lvl2pPr>
      <a:lvl3pPr marL="685857" algn="l" defTabSz="685857" rtl="0" eaLnBrk="1" latinLnBrk="0" hangingPunct="1">
        <a:defRPr sz="1350" kern="1200">
          <a:solidFill>
            <a:schemeClr val="tx1"/>
          </a:solidFill>
          <a:latin typeface="+mn-lt"/>
          <a:ea typeface="+mn-ea"/>
          <a:cs typeface="+mn-cs"/>
        </a:defRPr>
      </a:lvl3pPr>
      <a:lvl4pPr marL="1028787" algn="l" defTabSz="685857" rtl="0" eaLnBrk="1" latinLnBrk="0" hangingPunct="1">
        <a:defRPr sz="1350" kern="1200">
          <a:solidFill>
            <a:schemeClr val="tx1"/>
          </a:solidFill>
          <a:latin typeface="+mn-lt"/>
          <a:ea typeface="+mn-ea"/>
          <a:cs typeface="+mn-cs"/>
        </a:defRPr>
      </a:lvl4pPr>
      <a:lvl5pPr marL="1371715" algn="l" defTabSz="685857" rtl="0" eaLnBrk="1" latinLnBrk="0" hangingPunct="1">
        <a:defRPr sz="1350" kern="1200">
          <a:solidFill>
            <a:schemeClr val="tx1"/>
          </a:solidFill>
          <a:latin typeface="+mn-lt"/>
          <a:ea typeface="+mn-ea"/>
          <a:cs typeface="+mn-cs"/>
        </a:defRPr>
      </a:lvl5pPr>
      <a:lvl6pPr marL="1714645" algn="l" defTabSz="685857" rtl="0" eaLnBrk="1" latinLnBrk="0" hangingPunct="1">
        <a:defRPr sz="1350" kern="1200">
          <a:solidFill>
            <a:schemeClr val="tx1"/>
          </a:solidFill>
          <a:latin typeface="+mn-lt"/>
          <a:ea typeface="+mn-ea"/>
          <a:cs typeface="+mn-cs"/>
        </a:defRPr>
      </a:lvl6pPr>
      <a:lvl7pPr marL="2057572" algn="l" defTabSz="685857" rtl="0" eaLnBrk="1" latinLnBrk="0" hangingPunct="1">
        <a:defRPr sz="1350" kern="1200">
          <a:solidFill>
            <a:schemeClr val="tx1"/>
          </a:solidFill>
          <a:latin typeface="+mn-lt"/>
          <a:ea typeface="+mn-ea"/>
          <a:cs typeface="+mn-cs"/>
        </a:defRPr>
      </a:lvl7pPr>
      <a:lvl8pPr marL="2400503" algn="l" defTabSz="685857" rtl="0" eaLnBrk="1" latinLnBrk="0" hangingPunct="1">
        <a:defRPr sz="1350" kern="1200">
          <a:solidFill>
            <a:schemeClr val="tx1"/>
          </a:solidFill>
          <a:latin typeface="+mn-lt"/>
          <a:ea typeface="+mn-ea"/>
          <a:cs typeface="+mn-cs"/>
        </a:defRPr>
      </a:lvl8pPr>
      <a:lvl9pPr marL="2743432" algn="l" defTabSz="685857"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EDEAE35-7355-4440-BA2A-A9D763578AB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BAE4259-5D7D-4A23-9913-89833214BE94}"/>
              </a:ext>
            </a:extLst>
          </p:cNvPr>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17DC88C-2B8D-4CDC-A966-9587D2BDDD34}"/>
              </a:ext>
            </a:extLst>
          </p:cNvPr>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eaLnBrk="1" hangingPunct="1">
              <a:defRPr sz="900">
                <a:solidFill>
                  <a:schemeClr val="tx1">
                    <a:tint val="75000"/>
                  </a:schemeClr>
                </a:solidFill>
                <a:latin typeface="Arial" charset="0"/>
                <a:ea typeface="ＭＳ Ｐゴシック" charset="-128"/>
              </a:defRPr>
            </a:lvl1pPr>
          </a:lstStyle>
          <a:p>
            <a:pPr>
              <a:defRPr/>
            </a:pPr>
            <a:fld id="{791000D2-CAE6-49BE-96C6-F30C6E83F6DC}" type="datetimeFigureOut">
              <a:rPr lang="en-US"/>
              <a:pPr>
                <a:defRPr/>
              </a:pPr>
              <a:t>7/11/24</a:t>
            </a:fld>
            <a:endParaRPr lang="en-US"/>
          </a:p>
        </p:txBody>
      </p:sp>
      <p:sp>
        <p:nvSpPr>
          <p:cNvPr id="5" name="Footer Placeholder 4">
            <a:extLst>
              <a:ext uri="{FF2B5EF4-FFF2-40B4-BE49-F238E27FC236}">
                <a16:creationId xmlns:a16="http://schemas.microsoft.com/office/drawing/2014/main" id="{29A2902A-B6D5-42B7-AF46-49A1A85F7C6C}"/>
              </a:ext>
            </a:extLst>
          </p:cNvPr>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eaLnBrk="1" hangingPunct="1">
              <a:defRPr sz="9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0B2180EB-3F04-4851-B6A8-BF58094DCC92}"/>
              </a:ext>
            </a:extLst>
          </p:cNvPr>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5213543E-7578-49FA-A272-369487A2D224}" type="slidenum">
              <a:rPr lang="en-US" altLang="en-US"/>
              <a:pPr>
                <a:defRPr/>
              </a:pPr>
              <a:t>‹#›</a:t>
            </a:fld>
            <a:endParaRPr lang="en-US" altLang="en-US"/>
          </a:p>
        </p:txBody>
      </p:sp>
      <p:pic>
        <p:nvPicPr>
          <p:cNvPr id="1031" name="Picture 6">
            <a:extLst>
              <a:ext uri="{FF2B5EF4-FFF2-40B4-BE49-F238E27FC236}">
                <a16:creationId xmlns:a16="http://schemas.microsoft.com/office/drawing/2014/main" id="{F491E23E-FB95-4F20-BEAB-26A64D126545}"/>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3925444"/>
      </p:ext>
    </p:extLst>
  </p:cSld>
  <p:clrMap bg1="lt1" tx1="dk1" bg2="lt2" tx2="dk2" accent1="accent1" accent2="accent2" accent3="accent3" accent4="accent4" accent5="accent5" accent6="accent6" hlink="hlink" folHlink="folHlink"/>
  <p:sldLayoutIdLst>
    <p:sldLayoutId id="2147484173" r:id="rId1"/>
    <p:sldLayoutId id="2147484176" r:id="rId2"/>
    <p:sldLayoutId id="2147484248" r:id="rId3"/>
    <p:sldLayoutId id="2147484249" r:id="rId4"/>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charset="0"/>
        </a:defRPr>
      </a:lvl2pPr>
      <a:lvl3pPr algn="ctr" rtl="0" eaLnBrk="0" fontAlgn="base" hangingPunct="0">
        <a:spcBef>
          <a:spcPct val="0"/>
        </a:spcBef>
        <a:spcAft>
          <a:spcPct val="0"/>
        </a:spcAft>
        <a:defRPr sz="3300">
          <a:solidFill>
            <a:schemeClr val="tx1"/>
          </a:solidFill>
          <a:latin typeface="Calibri" charset="0"/>
        </a:defRPr>
      </a:lvl3pPr>
      <a:lvl4pPr algn="ctr" rtl="0" eaLnBrk="0" fontAlgn="base" hangingPunct="0">
        <a:spcBef>
          <a:spcPct val="0"/>
        </a:spcBef>
        <a:spcAft>
          <a:spcPct val="0"/>
        </a:spcAft>
        <a:defRPr sz="3300">
          <a:solidFill>
            <a:schemeClr val="tx1"/>
          </a:solidFill>
          <a:latin typeface="Calibri" charset="0"/>
        </a:defRPr>
      </a:lvl4pPr>
      <a:lvl5pPr algn="ctr" rtl="0" eaLnBrk="0" fontAlgn="base" hangingPunct="0">
        <a:spcBef>
          <a:spcPct val="0"/>
        </a:spcBef>
        <a:spcAft>
          <a:spcPct val="0"/>
        </a:spcAft>
        <a:defRPr sz="3300">
          <a:solidFill>
            <a:schemeClr val="tx1"/>
          </a:solidFill>
          <a:latin typeface="Calibri" charset="0"/>
        </a:defRPr>
      </a:lvl5pPr>
      <a:lvl6pPr marL="342900" algn="ctr" rtl="0" fontAlgn="base">
        <a:spcBef>
          <a:spcPct val="0"/>
        </a:spcBef>
        <a:spcAft>
          <a:spcPct val="0"/>
        </a:spcAft>
        <a:defRPr sz="3300">
          <a:solidFill>
            <a:schemeClr val="tx1"/>
          </a:solidFill>
          <a:latin typeface="Calibri" charset="0"/>
        </a:defRPr>
      </a:lvl6pPr>
      <a:lvl7pPr marL="685800" algn="ctr" rtl="0" fontAlgn="base">
        <a:spcBef>
          <a:spcPct val="0"/>
        </a:spcBef>
        <a:spcAft>
          <a:spcPct val="0"/>
        </a:spcAft>
        <a:defRPr sz="3300">
          <a:solidFill>
            <a:schemeClr val="tx1"/>
          </a:solidFill>
          <a:latin typeface="Calibri" charset="0"/>
        </a:defRPr>
      </a:lvl7pPr>
      <a:lvl8pPr marL="1028700" algn="ctr" rtl="0" fontAlgn="base">
        <a:spcBef>
          <a:spcPct val="0"/>
        </a:spcBef>
        <a:spcAft>
          <a:spcPct val="0"/>
        </a:spcAft>
        <a:defRPr sz="3300">
          <a:solidFill>
            <a:schemeClr val="tx1"/>
          </a:solidFill>
          <a:latin typeface="Calibri" charset="0"/>
        </a:defRPr>
      </a:lvl8pPr>
      <a:lvl9pPr marL="1371600" algn="ctr" rtl="0" fontAlgn="base">
        <a:spcBef>
          <a:spcPct val="0"/>
        </a:spcBef>
        <a:spcAft>
          <a:spcPct val="0"/>
        </a:spcAft>
        <a:defRPr sz="3300">
          <a:solidFill>
            <a:schemeClr val="tx1"/>
          </a:solidFill>
          <a:latin typeface="Calibri"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7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77.xml"/></Relationships>
</file>

<file path=ppt/slides/_rels/slide1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3.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3.xml"/><Relationship Id="rId1" Type="http://schemas.openxmlformats.org/officeDocument/2006/relationships/slideLayout" Target="../slideLayouts/slideLayout80.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4.xml"/><Relationship Id="rId1" Type="http://schemas.openxmlformats.org/officeDocument/2006/relationships/slideLayout" Target="../slideLayouts/slideLayout80.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2.xml"/></Relationships>
</file>

<file path=ppt/slides/_rels/slide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E72AAB-902E-486E-99DA-9FB84E9B8058}"/>
              </a:ext>
            </a:extLst>
          </p:cNvPr>
          <p:cNvPicPr>
            <a:picLocks noChangeAspect="1"/>
          </p:cNvPicPr>
          <p:nvPr/>
        </p:nvPicPr>
        <p:blipFill rotWithShape="1">
          <a:blip r:embed="rId3"/>
          <a:srcRect r="16446" b="-375"/>
          <a:stretch/>
        </p:blipFill>
        <p:spPr>
          <a:xfrm>
            <a:off x="0" y="-78777"/>
            <a:ext cx="10007030" cy="6936777"/>
          </a:xfrm>
          <a:prstGeom prst="rect">
            <a:avLst/>
          </a:prstGeom>
        </p:spPr>
      </p:pic>
      <p:sp>
        <p:nvSpPr>
          <p:cNvPr id="2" name="TextBox 1">
            <a:extLst>
              <a:ext uri="{FF2B5EF4-FFF2-40B4-BE49-F238E27FC236}">
                <a16:creationId xmlns:a16="http://schemas.microsoft.com/office/drawing/2014/main" id="{822E7D02-D0A7-4735-BB0C-DC6BFF6D4155}"/>
              </a:ext>
            </a:extLst>
          </p:cNvPr>
          <p:cNvSpPr txBox="1"/>
          <p:nvPr/>
        </p:nvSpPr>
        <p:spPr>
          <a:xfrm>
            <a:off x="838571" y="1904932"/>
            <a:ext cx="8329887" cy="1384995"/>
          </a:xfrm>
          <a:prstGeom prst="rect">
            <a:avLst/>
          </a:prstGeom>
          <a:solidFill>
            <a:srgbClr val="FFC000"/>
          </a:solidFill>
        </p:spPr>
        <p:txBody>
          <a:bodyPr wrap="square" rtlCol="0">
            <a:spAutoFit/>
          </a:bodyPr>
          <a:lstStyle/>
          <a:p>
            <a:pPr algn="ctr"/>
            <a:r>
              <a:rPr lang="fr-CH" sz="2800" b="1" dirty="0">
                <a:solidFill>
                  <a:schemeClr val="bg1"/>
                </a:solidFill>
                <a:latin typeface="Arial" panose="020B0604020202020204" pitchFamily="34" charset="0"/>
                <a:cs typeface="Arial" panose="020B0604020202020204" pitchFamily="34" charset="0"/>
              </a:rPr>
              <a:t>Condom </a:t>
            </a:r>
            <a:r>
              <a:rPr lang="fr-CH" sz="2800" b="1" dirty="0" err="1">
                <a:solidFill>
                  <a:schemeClr val="bg1"/>
                </a:solidFill>
                <a:latin typeface="Arial" panose="020B0604020202020204" pitchFamily="34" charset="0"/>
                <a:cs typeface="Arial" panose="020B0604020202020204" pitchFamily="34" charset="0"/>
              </a:rPr>
              <a:t>programming</a:t>
            </a:r>
            <a:endParaRPr lang="fr-CH" sz="2800" b="1" dirty="0">
              <a:solidFill>
                <a:schemeClr val="bg1"/>
              </a:solidFill>
              <a:latin typeface="Arial" panose="020B0604020202020204" pitchFamily="34" charset="0"/>
              <a:cs typeface="Arial" panose="020B0604020202020204" pitchFamily="34" charset="0"/>
            </a:endParaRPr>
          </a:p>
          <a:p>
            <a:pPr algn="ctr"/>
            <a:r>
              <a:rPr lang="fr-CH" sz="2800" b="1" dirty="0">
                <a:solidFill>
                  <a:schemeClr val="bg1"/>
                </a:solidFill>
                <a:latin typeface="Arial" panose="020B0604020202020204" pitchFamily="34" charset="0"/>
                <a:cs typeface="Arial" panose="020B0604020202020204" pitchFamily="34" charset="0"/>
              </a:rPr>
              <a:t>An </a:t>
            </a:r>
            <a:r>
              <a:rPr lang="fr-CH" sz="2800" b="1" dirty="0" err="1">
                <a:solidFill>
                  <a:schemeClr val="bg1"/>
                </a:solidFill>
                <a:latin typeface="Arial" panose="020B0604020202020204" pitchFamily="34" charset="0"/>
                <a:cs typeface="Arial" panose="020B0604020202020204" pitchFamily="34" charset="0"/>
              </a:rPr>
              <a:t>overview</a:t>
            </a:r>
            <a:r>
              <a:rPr lang="fr-CH" sz="2800" b="1" dirty="0">
                <a:solidFill>
                  <a:schemeClr val="bg1"/>
                </a:solidFill>
                <a:latin typeface="Arial" panose="020B0604020202020204" pitchFamily="34" charset="0"/>
                <a:cs typeface="Arial" panose="020B0604020202020204" pitchFamily="34" charset="0"/>
              </a:rPr>
              <a:t> of </a:t>
            </a:r>
            <a:r>
              <a:rPr lang="fr-CH" sz="2800" b="1" dirty="0" err="1">
                <a:solidFill>
                  <a:schemeClr val="bg1"/>
                </a:solidFill>
                <a:latin typeface="Arial" panose="020B0604020202020204" pitchFamily="34" charset="0"/>
                <a:cs typeface="Arial" panose="020B0604020202020204" pitchFamily="34" charset="0"/>
              </a:rPr>
              <a:t>status</a:t>
            </a:r>
            <a:r>
              <a:rPr lang="fr-CH" sz="2800" b="1" dirty="0">
                <a:solidFill>
                  <a:schemeClr val="bg1"/>
                </a:solidFill>
                <a:latin typeface="Arial" panose="020B0604020202020204" pitchFamily="34" charset="0"/>
                <a:cs typeface="Arial" panose="020B0604020202020204" pitchFamily="34" charset="0"/>
              </a:rPr>
              <a:t> and </a:t>
            </a:r>
            <a:r>
              <a:rPr lang="fr-CH" sz="2800" b="1" dirty="0" err="1">
                <a:solidFill>
                  <a:schemeClr val="bg1"/>
                </a:solidFill>
                <a:latin typeface="Arial" panose="020B0604020202020204" pitchFamily="34" charset="0"/>
                <a:cs typeface="Arial" panose="020B0604020202020204" pitchFamily="34" charset="0"/>
              </a:rPr>
              <a:t>tools</a:t>
            </a:r>
            <a:endParaRPr lang="fr-CH" sz="2800" b="1" dirty="0">
              <a:solidFill>
                <a:schemeClr val="bg1"/>
              </a:solidFill>
              <a:latin typeface="Arial" panose="020B0604020202020204" pitchFamily="34" charset="0"/>
              <a:cs typeface="Arial" panose="020B0604020202020204" pitchFamily="34" charset="0"/>
            </a:endParaRPr>
          </a:p>
          <a:p>
            <a:pPr algn="ctr"/>
            <a:endParaRPr lang="fr-CH"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8585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60E667A4-D75F-824C-8797-DBA170CE9CD5}"/>
              </a:ext>
            </a:extLst>
          </p:cNvPr>
          <p:cNvSpPr txBox="1">
            <a:spLocks/>
          </p:cNvSpPr>
          <p:nvPr/>
        </p:nvSpPr>
        <p:spPr>
          <a:xfrm>
            <a:off x="613014" y="532946"/>
            <a:ext cx="8632585" cy="5176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9F476F"/>
                </a:solidFill>
                <a:effectLst/>
                <a:uLnTx/>
                <a:uFillTx/>
                <a:latin typeface="Arial"/>
                <a:ea typeface="+mn-ea"/>
                <a:cs typeface="+mn-cs"/>
              </a:rPr>
              <a:t>Summary </a:t>
            </a:r>
            <a:r>
              <a:rPr kumimoji="0" lang="en-US" sz="2800" b="1" i="0" u="none" strike="noStrike" kern="1200" cap="none" spc="0" normalizeH="0" baseline="0" noProof="0">
                <a:ln>
                  <a:noFill/>
                </a:ln>
                <a:solidFill>
                  <a:srgbClr val="9F476F"/>
                </a:solidFill>
                <a:effectLst/>
                <a:uLnTx/>
                <a:uFillTx/>
                <a:latin typeface="Arial"/>
                <a:ea typeface="+mn-ea"/>
                <a:cs typeface="+mn-cs"/>
              </a:rPr>
              <a:t>of insights into condom programming</a:t>
            </a:r>
            <a:endParaRPr kumimoji="0" lang="en-US" sz="2800" b="1" i="0" u="none" strike="noStrike" kern="1200" cap="none" spc="0" normalizeH="0" baseline="0" noProof="0" dirty="0">
              <a:ln>
                <a:noFill/>
              </a:ln>
              <a:solidFill>
                <a:srgbClr val="9F476F"/>
              </a:solidFill>
              <a:effectLst/>
              <a:uLnTx/>
              <a:uFillTx/>
              <a:latin typeface="Arial"/>
              <a:ea typeface="+mn-ea"/>
              <a:cs typeface="+mn-cs"/>
            </a:endParaRPr>
          </a:p>
        </p:txBody>
      </p:sp>
      <p:sp>
        <p:nvSpPr>
          <p:cNvPr id="5" name="TextBox 4">
            <a:extLst>
              <a:ext uri="{FF2B5EF4-FFF2-40B4-BE49-F238E27FC236}">
                <a16:creationId xmlns:a16="http://schemas.microsoft.com/office/drawing/2014/main" id="{7C82FBFC-3524-694B-A7A7-1E01C1A97F8F}"/>
              </a:ext>
            </a:extLst>
          </p:cNvPr>
          <p:cNvSpPr txBox="1"/>
          <p:nvPr/>
        </p:nvSpPr>
        <p:spPr>
          <a:xfrm>
            <a:off x="611077" y="1218442"/>
            <a:ext cx="7762360" cy="560153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2000" b="1" i="0" u="none" strike="noStrike" kern="1200" cap="none" spc="0" normalizeH="0" baseline="0" noProof="0" dirty="0">
                <a:ln>
                  <a:noFill/>
                </a:ln>
                <a:solidFill>
                  <a:srgbClr val="19416B"/>
                </a:solidFill>
                <a:effectLst/>
                <a:uLnTx/>
                <a:uFillTx/>
                <a:latin typeface="Arial"/>
                <a:ea typeface="+mn-ea"/>
                <a:cs typeface="+mn-cs"/>
              </a:rPr>
              <a:t>The “condom gap” is primarily and “demand gap”.</a:t>
            </a:r>
            <a:endParaRPr kumimoji="0" lang="en-US" sz="2000" b="0" i="0" u="none" strike="noStrike" kern="1200" cap="none" spc="0" normalizeH="0" baseline="0" noProof="0" dirty="0">
              <a:ln>
                <a:noFill/>
              </a:ln>
              <a:solidFill>
                <a:srgbClr val="19416B"/>
              </a:solidFill>
              <a:effectLst/>
              <a:uLnTx/>
              <a:uFillTx/>
              <a:latin typeface="Arial"/>
              <a:ea typeface="+mn-ea"/>
              <a:cs typeface="+mn-cs"/>
            </a:endParaRPr>
          </a:p>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2000" b="1" i="0" u="none" strike="noStrike" kern="1200" cap="none" spc="0" normalizeH="0" baseline="0" noProof="0" dirty="0">
                <a:ln>
                  <a:noFill/>
                </a:ln>
                <a:solidFill>
                  <a:srgbClr val="19416B"/>
                </a:solidFill>
                <a:effectLst/>
                <a:uLnTx/>
                <a:uFillTx/>
                <a:latin typeface="Arial"/>
                <a:ea typeface="+mn-ea"/>
                <a:cs typeface="+mn-cs"/>
              </a:rPr>
              <a:t>Condom programming has not fully adapted to the emergence of other HIV prevention options.</a:t>
            </a:r>
          </a:p>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2000" b="1" i="0" u="none" strike="noStrike" kern="1200" cap="none" spc="0" normalizeH="0" baseline="0" noProof="0" dirty="0">
                <a:ln>
                  <a:noFill/>
                </a:ln>
                <a:solidFill>
                  <a:srgbClr val="19416B"/>
                </a:solidFill>
                <a:effectLst/>
                <a:uLnTx/>
                <a:uFillTx/>
                <a:latin typeface="Arial"/>
                <a:ea typeface="+mn-ea"/>
                <a:cs typeface="+mn-cs"/>
              </a:rPr>
              <a:t>There is concern about decreasing social marketing programs but little consensus on how they should evolve to best contribute in evolving markets.</a:t>
            </a:r>
          </a:p>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2000" b="1" i="0" u="none" strike="noStrike" kern="1200" cap="none" spc="0" normalizeH="0" baseline="0" noProof="0" dirty="0">
                <a:ln>
                  <a:noFill/>
                </a:ln>
                <a:solidFill>
                  <a:srgbClr val="19416B"/>
                </a:solidFill>
                <a:effectLst/>
                <a:uLnTx/>
                <a:uFillTx/>
                <a:latin typeface="Arial"/>
                <a:ea typeface="+mn-ea"/>
                <a:cs typeface="+mn-cs"/>
              </a:rPr>
              <a:t>Free condoms distributed in the public sector will continue to be an important source but challenges remain in forecasting, distribution targeting, and monitoring.</a:t>
            </a:r>
          </a:p>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2000" b="1" i="0" u="none" strike="noStrike" kern="1200" cap="none" spc="0" normalizeH="0" baseline="0" noProof="0" dirty="0">
                <a:ln>
                  <a:noFill/>
                </a:ln>
                <a:solidFill>
                  <a:srgbClr val="19416B"/>
                </a:solidFill>
                <a:effectLst/>
                <a:uLnTx/>
                <a:uFillTx/>
                <a:latin typeface="Arial"/>
                <a:ea typeface="+mn-ea"/>
                <a:cs typeface="+mn-cs"/>
              </a:rPr>
              <a:t>The commercial sector is positioned to make a larger, if modest, contribution to condom markets, but barriers to expansion remain.</a:t>
            </a:r>
          </a:p>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2000" b="1" i="0" u="none" strike="noStrike" kern="1200" cap="none" spc="0" normalizeH="0" baseline="0" noProof="0" dirty="0">
                <a:ln>
                  <a:noFill/>
                </a:ln>
                <a:solidFill>
                  <a:srgbClr val="19416B"/>
                </a:solidFill>
                <a:effectLst/>
                <a:uLnTx/>
                <a:uFillTx/>
                <a:latin typeface="Arial"/>
                <a:ea typeface="+mn-ea"/>
                <a:cs typeface="+mn-cs"/>
              </a:rPr>
              <a:t>Consistently weak market stewardship functions in priority countries continue to impede progress.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4" name="Group 3">
            <a:extLst>
              <a:ext uri="{FF2B5EF4-FFF2-40B4-BE49-F238E27FC236}">
                <a16:creationId xmlns:a16="http://schemas.microsoft.com/office/drawing/2014/main" id="{26E066B1-192B-4567-BE19-A5A5A0ABDE06}"/>
              </a:ext>
            </a:extLst>
          </p:cNvPr>
          <p:cNvGrpSpPr/>
          <p:nvPr/>
        </p:nvGrpSpPr>
        <p:grpSpPr>
          <a:xfrm>
            <a:off x="287338" y="251028"/>
            <a:ext cx="11702603" cy="6456109"/>
            <a:chOff x="287338" y="251028"/>
            <a:chExt cx="11717531" cy="6456109"/>
          </a:xfrm>
        </p:grpSpPr>
        <p:sp>
          <p:nvSpPr>
            <p:cNvPr id="7" name="Rectangle 6">
              <a:extLst>
                <a:ext uri="{FF2B5EF4-FFF2-40B4-BE49-F238E27FC236}">
                  <a16:creationId xmlns:a16="http://schemas.microsoft.com/office/drawing/2014/main" id="{DF20EC81-84CA-46BB-9660-8A2DEB0572E9}"/>
                </a:ext>
              </a:extLst>
            </p:cNvPr>
            <p:cNvSpPr/>
            <p:nvPr/>
          </p:nvSpPr>
          <p:spPr>
            <a:xfrm>
              <a:off x="387545" y="365147"/>
              <a:ext cx="11617324" cy="634199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60D867C0-3C13-4E76-9694-AB8C124E24B1}"/>
                </a:ext>
              </a:extLst>
            </p:cNvPr>
            <p:cNvSpPr/>
            <p:nvPr/>
          </p:nvSpPr>
          <p:spPr>
            <a:xfrm>
              <a:off x="287338" y="251028"/>
              <a:ext cx="11617324" cy="6355901"/>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pic>
        <p:nvPicPr>
          <p:cNvPr id="2" name="Picture 1">
            <a:extLst>
              <a:ext uri="{FF2B5EF4-FFF2-40B4-BE49-F238E27FC236}">
                <a16:creationId xmlns:a16="http://schemas.microsoft.com/office/drawing/2014/main" id="{566EE723-B52A-557F-9D0A-2BF29BC36683}"/>
              </a:ext>
            </a:extLst>
          </p:cNvPr>
          <p:cNvPicPr>
            <a:picLocks noChangeAspect="1"/>
          </p:cNvPicPr>
          <p:nvPr/>
        </p:nvPicPr>
        <p:blipFill rotWithShape="1">
          <a:blip r:embed="rId3"/>
          <a:srcRect l="20957" t="17119" r="19722" b="17568"/>
          <a:stretch/>
        </p:blipFill>
        <p:spPr>
          <a:xfrm>
            <a:off x="8416802" y="1050643"/>
            <a:ext cx="3429694" cy="2124072"/>
          </a:xfrm>
          <a:prstGeom prst="rect">
            <a:avLst/>
          </a:prstGeom>
        </p:spPr>
      </p:pic>
    </p:spTree>
    <p:extLst>
      <p:ext uri="{BB962C8B-B14F-4D97-AF65-F5344CB8AC3E}">
        <p14:creationId xmlns:p14="http://schemas.microsoft.com/office/powerpoint/2010/main" val="1407974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60E667A4-D75F-824C-8797-DBA170CE9CD5}"/>
              </a:ext>
            </a:extLst>
          </p:cNvPr>
          <p:cNvSpPr txBox="1">
            <a:spLocks/>
          </p:cNvSpPr>
          <p:nvPr/>
        </p:nvSpPr>
        <p:spPr>
          <a:xfrm>
            <a:off x="613014" y="532946"/>
            <a:ext cx="9404745" cy="5176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9F476F"/>
                </a:solidFill>
                <a:effectLst/>
                <a:uLnTx/>
                <a:uFillTx/>
                <a:latin typeface="Arial"/>
                <a:ea typeface="+mn-ea"/>
                <a:cs typeface="+mn-cs"/>
              </a:rPr>
              <a:t>Common weaknesses in national condom strategies</a:t>
            </a:r>
            <a:endParaRPr kumimoji="0" lang="en-US" sz="2800" b="1" i="0" u="none" strike="noStrike" kern="1200" cap="none" spc="0" normalizeH="0" baseline="0" noProof="0" dirty="0">
              <a:ln>
                <a:noFill/>
              </a:ln>
              <a:solidFill>
                <a:srgbClr val="9F476F"/>
              </a:solidFill>
              <a:effectLst/>
              <a:uLnTx/>
              <a:uFillTx/>
              <a:latin typeface="Arial"/>
              <a:ea typeface="+mn-ea"/>
              <a:cs typeface="+mn-cs"/>
            </a:endParaRPr>
          </a:p>
        </p:txBody>
      </p:sp>
      <p:grpSp>
        <p:nvGrpSpPr>
          <p:cNvPr id="4" name="Group 3">
            <a:extLst>
              <a:ext uri="{FF2B5EF4-FFF2-40B4-BE49-F238E27FC236}">
                <a16:creationId xmlns:a16="http://schemas.microsoft.com/office/drawing/2014/main" id="{26E066B1-192B-4567-BE19-A5A5A0ABDE06}"/>
              </a:ext>
            </a:extLst>
          </p:cNvPr>
          <p:cNvGrpSpPr/>
          <p:nvPr/>
        </p:nvGrpSpPr>
        <p:grpSpPr>
          <a:xfrm>
            <a:off x="287338" y="251028"/>
            <a:ext cx="11717531" cy="6456109"/>
            <a:chOff x="287338" y="251028"/>
            <a:chExt cx="11717531" cy="6456109"/>
          </a:xfrm>
        </p:grpSpPr>
        <p:sp>
          <p:nvSpPr>
            <p:cNvPr id="7" name="Rectangle 6">
              <a:extLst>
                <a:ext uri="{FF2B5EF4-FFF2-40B4-BE49-F238E27FC236}">
                  <a16:creationId xmlns:a16="http://schemas.microsoft.com/office/drawing/2014/main" id="{DF20EC81-84CA-46BB-9660-8A2DEB0572E9}"/>
                </a:ext>
              </a:extLst>
            </p:cNvPr>
            <p:cNvSpPr/>
            <p:nvPr/>
          </p:nvSpPr>
          <p:spPr>
            <a:xfrm>
              <a:off x="387545" y="365147"/>
              <a:ext cx="11617324" cy="634199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60D867C0-3C13-4E76-9694-AB8C124E24B1}"/>
                </a:ext>
              </a:extLst>
            </p:cNvPr>
            <p:cNvSpPr/>
            <p:nvPr/>
          </p:nvSpPr>
          <p:spPr>
            <a:xfrm>
              <a:off x="287338" y="251028"/>
              <a:ext cx="11617324" cy="6355901"/>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9" name="TextBox 8">
            <a:extLst>
              <a:ext uri="{FF2B5EF4-FFF2-40B4-BE49-F238E27FC236}">
                <a16:creationId xmlns:a16="http://schemas.microsoft.com/office/drawing/2014/main" id="{7E73BCCD-9130-4A1D-992E-CCB027483199}"/>
              </a:ext>
            </a:extLst>
          </p:cNvPr>
          <p:cNvSpPr txBox="1"/>
          <p:nvPr/>
        </p:nvSpPr>
        <p:spPr>
          <a:xfrm>
            <a:off x="611077" y="1218442"/>
            <a:ext cx="11075708" cy="3600986"/>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2000" b="1" i="0" u="none" strike="noStrike" kern="1200" cap="none" spc="0" normalizeH="0" baseline="0" noProof="0">
                <a:ln>
                  <a:noFill/>
                </a:ln>
                <a:solidFill>
                  <a:srgbClr val="19416B"/>
                </a:solidFill>
                <a:effectLst/>
                <a:uLnTx/>
                <a:uFillTx/>
                <a:latin typeface="Arial"/>
                <a:ea typeface="+mn-ea"/>
                <a:cs typeface="+mn-cs"/>
              </a:rPr>
              <a:t>Results frameworks are sometimes missing or include </a:t>
            </a:r>
            <a:r>
              <a:rPr kumimoji="0" lang="en-US" sz="2000" b="1" i="0" u="sng" strike="noStrike" kern="1200" cap="none" spc="0" normalizeH="0" baseline="0" noProof="0">
                <a:ln>
                  <a:noFill/>
                </a:ln>
                <a:solidFill>
                  <a:srgbClr val="19416B"/>
                </a:solidFill>
                <a:effectLst/>
                <a:uLnTx/>
                <a:uFillTx/>
                <a:latin typeface="Arial"/>
                <a:ea typeface="+mn-ea"/>
                <a:cs typeface="+mn-cs"/>
              </a:rPr>
              <a:t>unrealistic targets.</a:t>
            </a:r>
            <a:r>
              <a:rPr kumimoji="0" lang="en-US" sz="2000" b="1" i="0" u="none" strike="noStrike" kern="1200" cap="none" spc="0" normalizeH="0" baseline="0" noProof="0">
                <a:ln>
                  <a:noFill/>
                </a:ln>
                <a:solidFill>
                  <a:srgbClr val="19416B"/>
                </a:solidFill>
                <a:effectLst/>
                <a:uLnTx/>
                <a:uFillTx/>
                <a:latin typeface="Arial"/>
                <a:ea typeface="+mn-ea"/>
                <a:cs typeface="+mn-cs"/>
              </a:rPr>
              <a:t> </a:t>
            </a:r>
          </a:p>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2000" b="1" i="0" u="none" strike="noStrike" kern="1200" cap="none" spc="0" normalizeH="0" baseline="0" noProof="0">
                <a:ln>
                  <a:noFill/>
                </a:ln>
                <a:solidFill>
                  <a:srgbClr val="19416B"/>
                </a:solidFill>
                <a:effectLst/>
                <a:uLnTx/>
                <a:uFillTx/>
                <a:latin typeface="Arial"/>
                <a:ea typeface="+mn-ea"/>
                <a:cs typeface="+mn-cs"/>
              </a:rPr>
              <a:t>Include </a:t>
            </a:r>
            <a:r>
              <a:rPr kumimoji="0" lang="en-US" sz="2000" b="1" i="0" u="sng" strike="noStrike" kern="1200" cap="none" spc="0" normalizeH="0" baseline="0" noProof="0">
                <a:ln>
                  <a:noFill/>
                </a:ln>
                <a:solidFill>
                  <a:srgbClr val="19416B"/>
                </a:solidFill>
                <a:effectLst/>
                <a:uLnTx/>
                <a:uFillTx/>
                <a:latin typeface="Arial"/>
                <a:ea typeface="+mn-ea"/>
                <a:cs typeface="+mn-cs"/>
              </a:rPr>
              <a:t>too many “priorities”</a:t>
            </a:r>
            <a:r>
              <a:rPr kumimoji="0" lang="en-US" sz="2000" b="1" i="0" u="none" strike="noStrike" kern="1200" cap="none" spc="0" normalizeH="0" baseline="0" noProof="0">
                <a:ln>
                  <a:noFill/>
                </a:ln>
                <a:solidFill>
                  <a:srgbClr val="19416B"/>
                </a:solidFill>
                <a:effectLst/>
                <a:uLnTx/>
                <a:uFillTx/>
                <a:latin typeface="Arial"/>
                <a:ea typeface="+mn-ea"/>
                <a:cs typeface="+mn-cs"/>
              </a:rPr>
              <a:t> without identifying and focusing resources on a few key constraints to condom use in the highest priority groups.</a:t>
            </a:r>
          </a:p>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2000" b="1" i="0" u="none" strike="noStrike" kern="1200" cap="none" spc="0" normalizeH="0" baseline="0" noProof="0">
                <a:ln>
                  <a:noFill/>
                </a:ln>
                <a:solidFill>
                  <a:srgbClr val="19416B"/>
                </a:solidFill>
                <a:effectLst/>
                <a:uLnTx/>
                <a:uFillTx/>
                <a:latin typeface="Arial"/>
                <a:ea typeface="+mn-ea"/>
                <a:cs typeface="+mn-cs"/>
              </a:rPr>
              <a:t>Too often plans are </a:t>
            </a:r>
            <a:r>
              <a:rPr kumimoji="0" lang="en-US" sz="2000" b="1" i="0" u="sng" strike="noStrike" kern="1200" cap="none" spc="0" normalizeH="0" baseline="0" noProof="0">
                <a:ln>
                  <a:noFill/>
                </a:ln>
                <a:solidFill>
                  <a:srgbClr val="19416B"/>
                </a:solidFill>
                <a:effectLst/>
                <a:uLnTx/>
                <a:uFillTx/>
                <a:latin typeface="Arial"/>
                <a:ea typeface="+mn-ea"/>
                <a:cs typeface="+mn-cs"/>
              </a:rPr>
              <a:t>not operationalized</a:t>
            </a:r>
            <a:r>
              <a:rPr kumimoji="0" lang="en-US" sz="2000" b="1" i="0" u="none" strike="noStrike" kern="1200" cap="none" spc="0" normalizeH="0" baseline="0" noProof="0">
                <a:ln>
                  <a:noFill/>
                </a:ln>
                <a:solidFill>
                  <a:srgbClr val="19416B"/>
                </a:solidFill>
                <a:effectLst/>
                <a:uLnTx/>
                <a:uFillTx/>
                <a:latin typeface="Arial"/>
                <a:ea typeface="+mn-ea"/>
                <a:cs typeface="+mn-cs"/>
              </a:rPr>
              <a:t>.</a:t>
            </a:r>
          </a:p>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2000" b="1" i="0" u="none" strike="noStrike" kern="1200" cap="none" spc="0" normalizeH="0" baseline="0" noProof="0">
                <a:ln>
                  <a:noFill/>
                </a:ln>
                <a:solidFill>
                  <a:srgbClr val="19416B"/>
                </a:solidFill>
                <a:effectLst/>
                <a:uLnTx/>
                <a:uFillTx/>
                <a:latin typeface="Arial"/>
                <a:ea typeface="+mn-ea"/>
                <a:cs typeface="+mn-cs"/>
              </a:rPr>
              <a:t>Too little attention on ensuring </a:t>
            </a:r>
            <a:r>
              <a:rPr kumimoji="0" lang="en-US" sz="2000" b="1" i="0" u="sng" strike="noStrike" kern="1200" cap="none" spc="0" normalizeH="0" baseline="0" noProof="0">
                <a:ln>
                  <a:noFill/>
                </a:ln>
                <a:solidFill>
                  <a:srgbClr val="19416B"/>
                </a:solidFill>
                <a:effectLst/>
                <a:uLnTx/>
                <a:uFillTx/>
                <a:latin typeface="Arial"/>
                <a:ea typeface="+mn-ea"/>
                <a:cs typeface="+mn-cs"/>
              </a:rPr>
              <a:t>program stewardship</a:t>
            </a:r>
            <a:r>
              <a:rPr kumimoji="0" lang="en-US" sz="2000" b="1" i="0" u="none" strike="noStrike" kern="1200" cap="none" spc="0" normalizeH="0" baseline="0" noProof="0">
                <a:ln>
                  <a:noFill/>
                </a:ln>
                <a:solidFill>
                  <a:srgbClr val="19416B"/>
                </a:solidFill>
                <a:effectLst/>
                <a:uLnTx/>
                <a:uFillTx/>
                <a:latin typeface="Arial"/>
                <a:ea typeface="+mn-ea"/>
                <a:cs typeface="+mn-cs"/>
              </a:rPr>
              <a:t> activities deliver value for a wide range of stakeholders.</a:t>
            </a:r>
          </a:p>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2000" b="1" i="0" u="sng" strike="noStrike" kern="1200" cap="none" spc="0" normalizeH="0" baseline="0" noProof="0">
                <a:ln>
                  <a:noFill/>
                </a:ln>
                <a:solidFill>
                  <a:srgbClr val="19416B"/>
                </a:solidFill>
                <a:effectLst/>
                <a:uLnTx/>
                <a:uFillTx/>
                <a:latin typeface="Arial"/>
                <a:ea typeface="+mn-ea"/>
                <a:cs typeface="+mn-cs"/>
              </a:rPr>
              <a:t>M&amp;E</a:t>
            </a:r>
            <a:r>
              <a:rPr kumimoji="0" lang="en-US" sz="2000" b="1" i="0" u="none" strike="noStrike" kern="1200" cap="none" spc="0" normalizeH="0" baseline="0" noProof="0">
                <a:ln>
                  <a:noFill/>
                </a:ln>
                <a:solidFill>
                  <a:srgbClr val="19416B"/>
                </a:solidFill>
                <a:effectLst/>
                <a:uLnTx/>
                <a:uFillTx/>
                <a:latin typeface="Arial"/>
                <a:ea typeface="+mn-ea"/>
                <a:cs typeface="+mn-cs"/>
              </a:rPr>
              <a:t> activities do not focus enough on stimulating </a:t>
            </a:r>
            <a:r>
              <a:rPr kumimoji="0" lang="en-US" sz="2000" b="1" i="0" u="sng" strike="noStrike" kern="1200" cap="none" spc="0" normalizeH="0" baseline="0" noProof="0">
                <a:ln>
                  <a:noFill/>
                </a:ln>
                <a:solidFill>
                  <a:srgbClr val="19416B"/>
                </a:solidFill>
                <a:effectLst/>
                <a:uLnTx/>
                <a:uFillTx/>
                <a:latin typeface="Arial"/>
                <a:ea typeface="+mn-ea"/>
                <a:cs typeface="+mn-cs"/>
              </a:rPr>
              <a:t>performance improvement</a:t>
            </a:r>
            <a:r>
              <a:rPr kumimoji="0" lang="en-US" sz="2000" b="1" i="0" u="none" strike="noStrike" kern="1200" cap="none" spc="0" normalizeH="0" baseline="0" noProof="0">
                <a:ln>
                  <a:noFill/>
                </a:ln>
                <a:solidFill>
                  <a:srgbClr val="19416B"/>
                </a:solidFill>
                <a:effectLst/>
                <a:uLnTx/>
                <a:uFillTx/>
                <a:latin typeface="Arial"/>
                <a:ea typeface="+mn-ea"/>
                <a:cs typeface="+mn-cs"/>
              </a:rPr>
              <a:t>.</a:t>
            </a:r>
            <a:endParaRPr kumimoji="0" lang="en-US" sz="2000" b="0" i="0" u="none" strike="noStrike" kern="1200" cap="none" spc="0" normalizeH="0" baseline="0" noProof="0" dirty="0">
              <a:ln>
                <a:noFill/>
              </a:ln>
              <a:solidFill>
                <a:srgbClr val="2C2728"/>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19416B"/>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7816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4B335C-77F5-3931-55B8-C423FBB5A77E}"/>
              </a:ext>
            </a:extLst>
          </p:cNvPr>
          <p:cNvPicPr>
            <a:picLocks noChangeAspect="1"/>
          </p:cNvPicPr>
          <p:nvPr/>
        </p:nvPicPr>
        <p:blipFill>
          <a:blip r:embed="rId3"/>
          <a:stretch>
            <a:fillRect/>
          </a:stretch>
        </p:blipFill>
        <p:spPr>
          <a:xfrm>
            <a:off x="568554" y="3896523"/>
            <a:ext cx="11313830" cy="2151024"/>
          </a:xfrm>
          <a:prstGeom prst="rect">
            <a:avLst/>
          </a:prstGeom>
        </p:spPr>
      </p:pic>
      <p:pic>
        <p:nvPicPr>
          <p:cNvPr id="6" name="Picture 5">
            <a:extLst>
              <a:ext uri="{FF2B5EF4-FFF2-40B4-BE49-F238E27FC236}">
                <a16:creationId xmlns:a16="http://schemas.microsoft.com/office/drawing/2014/main" id="{260AA202-A6A2-FAB2-618F-5A5F348D6BD7}"/>
              </a:ext>
            </a:extLst>
          </p:cNvPr>
          <p:cNvPicPr>
            <a:picLocks noChangeAspect="1"/>
          </p:cNvPicPr>
          <p:nvPr/>
        </p:nvPicPr>
        <p:blipFill rotWithShape="1">
          <a:blip r:embed="rId4"/>
          <a:srcRect t="4695" b="44775"/>
          <a:stretch/>
        </p:blipFill>
        <p:spPr>
          <a:xfrm>
            <a:off x="7454987" y="553589"/>
            <a:ext cx="3964083" cy="2875411"/>
          </a:xfrm>
          <a:prstGeom prst="rect">
            <a:avLst/>
          </a:prstGeom>
        </p:spPr>
      </p:pic>
      <p:sp>
        <p:nvSpPr>
          <p:cNvPr id="7" name="Title 6">
            <a:extLst>
              <a:ext uri="{FF2B5EF4-FFF2-40B4-BE49-F238E27FC236}">
                <a16:creationId xmlns:a16="http://schemas.microsoft.com/office/drawing/2014/main" id="{E7402E0E-7830-C3A8-7343-41329670B404}"/>
              </a:ext>
            </a:extLst>
          </p:cNvPr>
          <p:cNvSpPr>
            <a:spLocks noGrp="1"/>
          </p:cNvSpPr>
          <p:nvPr>
            <p:ph type="title"/>
          </p:nvPr>
        </p:nvSpPr>
        <p:spPr>
          <a:xfrm>
            <a:off x="568554" y="1078125"/>
            <a:ext cx="5258001" cy="817577"/>
          </a:xfrm>
        </p:spPr>
        <p:txBody>
          <a:bodyPr>
            <a:noAutofit/>
          </a:bodyPr>
          <a:lstStyle/>
          <a:p>
            <a:pPr algn="l"/>
            <a:r>
              <a:rPr lang="en-US" dirty="0"/>
              <a:t>Condom program development and </a:t>
            </a:r>
            <a:r>
              <a:rPr lang="en-US" sz="2800" dirty="0"/>
              <a:t>stewardship</a:t>
            </a:r>
            <a:endParaRPr lang="en-US" dirty="0"/>
          </a:p>
        </p:txBody>
      </p:sp>
      <p:sp>
        <p:nvSpPr>
          <p:cNvPr id="12" name="Content Placeholder 11">
            <a:extLst>
              <a:ext uri="{FF2B5EF4-FFF2-40B4-BE49-F238E27FC236}">
                <a16:creationId xmlns:a16="http://schemas.microsoft.com/office/drawing/2014/main" id="{005A1190-A293-86EE-48D9-47A4CC31D41E}"/>
              </a:ext>
            </a:extLst>
          </p:cNvPr>
          <p:cNvSpPr>
            <a:spLocks noGrp="1"/>
          </p:cNvSpPr>
          <p:nvPr>
            <p:ph idx="1"/>
          </p:nvPr>
        </p:nvSpPr>
        <p:spPr>
          <a:xfrm>
            <a:off x="772930" y="3225527"/>
            <a:ext cx="3840168" cy="535447"/>
          </a:xfrm>
        </p:spPr>
        <p:txBody>
          <a:bodyPr/>
          <a:lstStyle/>
          <a:p>
            <a:pPr marL="0" indent="0">
              <a:buNone/>
            </a:pPr>
            <a:r>
              <a:rPr lang="en-US" dirty="0"/>
              <a:t>Condom program pathway</a:t>
            </a:r>
          </a:p>
        </p:txBody>
      </p:sp>
    </p:spTree>
    <p:extLst>
      <p:ext uri="{BB962C8B-B14F-4D97-AF65-F5344CB8AC3E}">
        <p14:creationId xmlns:p14="http://schemas.microsoft.com/office/powerpoint/2010/main" val="2404993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2907D1-70BD-26D5-C4ED-57B1E45A7195}"/>
              </a:ext>
            </a:extLst>
          </p:cNvPr>
          <p:cNvSpPr>
            <a:spLocks noGrp="1"/>
          </p:cNvSpPr>
          <p:nvPr>
            <p:ph type="sldNum" sz="quarter" idx="12"/>
          </p:nvPr>
        </p:nvSpPr>
        <p:spPr/>
        <p:txBody>
          <a:bodyPr/>
          <a:lstStyle/>
          <a:p>
            <a:pPr>
              <a:defRPr/>
            </a:pPr>
            <a:fld id="{5E8FDD4C-DCAD-4FF1-84E1-B1C966C77D37}" type="slidenum">
              <a:rPr lang="en-GB" smtClean="0"/>
              <a:pPr>
                <a:defRPr/>
              </a:pPr>
              <a:t>13</a:t>
            </a:fld>
            <a:endParaRPr lang="en-GB"/>
          </a:p>
        </p:txBody>
      </p:sp>
      <p:pic>
        <p:nvPicPr>
          <p:cNvPr id="6" name="Picture 5">
            <a:extLst>
              <a:ext uri="{FF2B5EF4-FFF2-40B4-BE49-F238E27FC236}">
                <a16:creationId xmlns:a16="http://schemas.microsoft.com/office/drawing/2014/main" id="{BEAB53CF-BCE5-6ADE-7566-0B3D497B6101}"/>
              </a:ext>
            </a:extLst>
          </p:cNvPr>
          <p:cNvPicPr>
            <a:picLocks noChangeAspect="1"/>
          </p:cNvPicPr>
          <p:nvPr/>
        </p:nvPicPr>
        <p:blipFill rotWithShape="1">
          <a:blip r:embed="rId2"/>
          <a:srcRect t="10689"/>
          <a:stretch/>
        </p:blipFill>
        <p:spPr>
          <a:xfrm>
            <a:off x="0" y="760288"/>
            <a:ext cx="10770116" cy="6097712"/>
          </a:xfrm>
          <a:prstGeom prst="rect">
            <a:avLst/>
          </a:prstGeom>
        </p:spPr>
      </p:pic>
      <p:sp>
        <p:nvSpPr>
          <p:cNvPr id="8" name="TextBox 7">
            <a:extLst>
              <a:ext uri="{FF2B5EF4-FFF2-40B4-BE49-F238E27FC236}">
                <a16:creationId xmlns:a16="http://schemas.microsoft.com/office/drawing/2014/main" id="{17F057EC-122B-F68F-CE39-A70688764142}"/>
              </a:ext>
            </a:extLst>
          </p:cNvPr>
          <p:cNvSpPr txBox="1"/>
          <p:nvPr/>
        </p:nvSpPr>
        <p:spPr>
          <a:xfrm>
            <a:off x="3472666" y="100551"/>
            <a:ext cx="4999830" cy="461665"/>
          </a:xfrm>
          <a:prstGeom prst="rect">
            <a:avLst/>
          </a:prstGeom>
          <a:noFill/>
        </p:spPr>
        <p:txBody>
          <a:bodyPr wrap="none" rtlCol="0">
            <a:spAutoFit/>
          </a:bodyPr>
          <a:lstStyle/>
          <a:p>
            <a:r>
              <a:rPr lang="en-US" sz="2400" dirty="0">
                <a:solidFill>
                  <a:schemeClr val="accent3"/>
                </a:solidFill>
              </a:rPr>
              <a:t>Condoms – a model results framework</a:t>
            </a:r>
          </a:p>
        </p:txBody>
      </p:sp>
    </p:spTree>
    <p:extLst>
      <p:ext uri="{BB962C8B-B14F-4D97-AF65-F5344CB8AC3E}">
        <p14:creationId xmlns:p14="http://schemas.microsoft.com/office/powerpoint/2010/main" val="2340439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20EB7-BD11-7A10-E11F-12151ED3AB29}"/>
              </a:ext>
            </a:extLst>
          </p:cNvPr>
          <p:cNvSpPr>
            <a:spLocks noGrp="1"/>
          </p:cNvSpPr>
          <p:nvPr>
            <p:ph type="title"/>
          </p:nvPr>
        </p:nvSpPr>
        <p:spPr>
          <a:xfrm>
            <a:off x="279774" y="2783641"/>
            <a:ext cx="2432603" cy="817577"/>
          </a:xfrm>
        </p:spPr>
        <p:txBody>
          <a:bodyPr>
            <a:noAutofit/>
          </a:bodyPr>
          <a:lstStyle/>
          <a:p>
            <a:pPr algn="l"/>
            <a:r>
              <a:rPr lang="en-US" sz="2400" dirty="0"/>
              <a:t>Indicators &amp; targets: examples along the results chain</a:t>
            </a:r>
          </a:p>
        </p:txBody>
      </p:sp>
      <p:sp>
        <p:nvSpPr>
          <p:cNvPr id="4" name="Slide Number Placeholder 3">
            <a:extLst>
              <a:ext uri="{FF2B5EF4-FFF2-40B4-BE49-F238E27FC236}">
                <a16:creationId xmlns:a16="http://schemas.microsoft.com/office/drawing/2014/main" id="{85FC722A-24D9-FCD6-7D46-25D1D07530F5}"/>
              </a:ext>
            </a:extLst>
          </p:cNvPr>
          <p:cNvSpPr>
            <a:spLocks noGrp="1"/>
          </p:cNvSpPr>
          <p:nvPr>
            <p:ph type="sldNum" sz="quarter" idx="12"/>
          </p:nvPr>
        </p:nvSpPr>
        <p:spPr/>
        <p:txBody>
          <a:bodyPr/>
          <a:lstStyle/>
          <a:p>
            <a:pPr>
              <a:defRPr/>
            </a:pPr>
            <a:fld id="{5E8FDD4C-DCAD-4FF1-84E1-B1C966C77D37}" type="slidenum">
              <a:rPr lang="en-GB" smtClean="0"/>
              <a:pPr>
                <a:defRPr/>
              </a:pPr>
              <a:t>14</a:t>
            </a:fld>
            <a:endParaRPr lang="en-GB"/>
          </a:p>
        </p:txBody>
      </p:sp>
      <p:pic>
        <p:nvPicPr>
          <p:cNvPr id="6" name="Picture 5">
            <a:extLst>
              <a:ext uri="{FF2B5EF4-FFF2-40B4-BE49-F238E27FC236}">
                <a16:creationId xmlns:a16="http://schemas.microsoft.com/office/drawing/2014/main" id="{C6AC1B7E-7BBF-7AF8-EADF-4E62FD905AF1}"/>
              </a:ext>
            </a:extLst>
          </p:cNvPr>
          <p:cNvPicPr>
            <a:picLocks noChangeAspect="1"/>
          </p:cNvPicPr>
          <p:nvPr/>
        </p:nvPicPr>
        <p:blipFill rotWithShape="1">
          <a:blip r:embed="rId2"/>
          <a:srcRect b="30636"/>
          <a:stretch/>
        </p:blipFill>
        <p:spPr>
          <a:xfrm>
            <a:off x="2912384" y="0"/>
            <a:ext cx="9279616" cy="6858000"/>
          </a:xfrm>
          <a:prstGeom prst="rect">
            <a:avLst/>
          </a:prstGeom>
        </p:spPr>
      </p:pic>
    </p:spTree>
    <p:extLst>
      <p:ext uri="{BB962C8B-B14F-4D97-AF65-F5344CB8AC3E}">
        <p14:creationId xmlns:p14="http://schemas.microsoft.com/office/powerpoint/2010/main" val="343393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3FBEF-39A2-DDA3-0612-39953C7F8432}"/>
              </a:ext>
            </a:extLst>
          </p:cNvPr>
          <p:cNvSpPr>
            <a:spLocks noGrp="1"/>
          </p:cNvSpPr>
          <p:nvPr>
            <p:ph type="title"/>
          </p:nvPr>
        </p:nvSpPr>
        <p:spPr>
          <a:xfrm>
            <a:off x="454434" y="215102"/>
            <a:ext cx="4911993" cy="641109"/>
          </a:xfrm>
        </p:spPr>
        <p:txBody>
          <a:bodyPr/>
          <a:lstStyle/>
          <a:p>
            <a:r>
              <a:rPr lang="en-US" dirty="0"/>
              <a:t>Detailed condom planning package</a:t>
            </a:r>
          </a:p>
        </p:txBody>
      </p:sp>
      <p:sp>
        <p:nvSpPr>
          <p:cNvPr id="3" name="Content Placeholder 2">
            <a:extLst>
              <a:ext uri="{FF2B5EF4-FFF2-40B4-BE49-F238E27FC236}">
                <a16:creationId xmlns:a16="http://schemas.microsoft.com/office/drawing/2014/main" id="{6BC2A3E5-9AFE-D384-9333-AB17CD31038B}"/>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D723D10-7C44-83AD-0D0F-F213C2A78631}"/>
              </a:ext>
            </a:extLst>
          </p:cNvPr>
          <p:cNvSpPr>
            <a:spLocks noGrp="1"/>
          </p:cNvSpPr>
          <p:nvPr>
            <p:ph type="sldNum" sz="quarter" idx="12"/>
          </p:nvPr>
        </p:nvSpPr>
        <p:spPr/>
        <p:txBody>
          <a:bodyPr/>
          <a:lstStyle/>
          <a:p>
            <a:pPr>
              <a:defRPr/>
            </a:pPr>
            <a:fld id="{5E8FDD4C-DCAD-4FF1-84E1-B1C966C77D37}" type="slidenum">
              <a:rPr lang="en-GB" smtClean="0"/>
              <a:pPr>
                <a:defRPr/>
              </a:pPr>
              <a:t>15</a:t>
            </a:fld>
            <a:endParaRPr lang="en-GB"/>
          </a:p>
        </p:txBody>
      </p:sp>
      <p:pic>
        <p:nvPicPr>
          <p:cNvPr id="6" name="Picture 5">
            <a:extLst>
              <a:ext uri="{FF2B5EF4-FFF2-40B4-BE49-F238E27FC236}">
                <a16:creationId xmlns:a16="http://schemas.microsoft.com/office/drawing/2014/main" id="{568BC470-A004-EF42-CA28-D9C18A1EB295}"/>
              </a:ext>
            </a:extLst>
          </p:cNvPr>
          <p:cNvPicPr>
            <a:picLocks noChangeAspect="1"/>
          </p:cNvPicPr>
          <p:nvPr/>
        </p:nvPicPr>
        <p:blipFill>
          <a:blip r:embed="rId2"/>
          <a:stretch>
            <a:fillRect/>
          </a:stretch>
        </p:blipFill>
        <p:spPr>
          <a:xfrm>
            <a:off x="0" y="929698"/>
            <a:ext cx="4760692" cy="5928302"/>
          </a:xfrm>
          <a:prstGeom prst="rect">
            <a:avLst/>
          </a:prstGeom>
        </p:spPr>
      </p:pic>
      <p:pic>
        <p:nvPicPr>
          <p:cNvPr id="8" name="Picture 7">
            <a:extLst>
              <a:ext uri="{FF2B5EF4-FFF2-40B4-BE49-F238E27FC236}">
                <a16:creationId xmlns:a16="http://schemas.microsoft.com/office/drawing/2014/main" id="{4E92981E-7E28-96F1-7C9B-36B87512B92C}"/>
              </a:ext>
            </a:extLst>
          </p:cNvPr>
          <p:cNvPicPr>
            <a:picLocks noChangeAspect="1"/>
          </p:cNvPicPr>
          <p:nvPr/>
        </p:nvPicPr>
        <p:blipFill>
          <a:blip r:embed="rId3"/>
          <a:stretch>
            <a:fillRect/>
          </a:stretch>
        </p:blipFill>
        <p:spPr>
          <a:xfrm>
            <a:off x="6825574" y="0"/>
            <a:ext cx="5366426" cy="6858000"/>
          </a:xfrm>
          <a:prstGeom prst="rect">
            <a:avLst/>
          </a:prstGeom>
        </p:spPr>
      </p:pic>
    </p:spTree>
    <p:extLst>
      <p:ext uri="{BB962C8B-B14F-4D97-AF65-F5344CB8AC3E}">
        <p14:creationId xmlns:p14="http://schemas.microsoft.com/office/powerpoint/2010/main" val="4202171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DB9AA-626E-AB59-789D-6DAC225ED34F}"/>
              </a:ext>
            </a:extLst>
          </p:cNvPr>
          <p:cNvSpPr txBox="1">
            <a:spLocks/>
          </p:cNvSpPr>
          <p:nvPr/>
        </p:nvSpPr>
        <p:spPr bwMode="auto">
          <a:xfrm>
            <a:off x="1743076" y="561491"/>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SZ" altLang="en-US" sz="2400" b="1" dirty="0">
                <a:solidFill>
                  <a:srgbClr val="F15B40"/>
                </a:solidFill>
                <a:latin typeface="Arial" panose="020B0604020202020204" pitchFamily="34" charset="0"/>
                <a:ea typeface="ＭＳ Ｐゴシック" panose="020B0600070205080204" pitchFamily="34" charset="-128"/>
                <a:cs typeface="Arial" panose="020B0604020202020204" pitchFamily="34" charset="0"/>
              </a:rPr>
              <a:t>Overview of the CNET User Guide Slide Deck</a:t>
            </a:r>
            <a:endParaRPr lang="en-US" altLang="en-US" sz="2400" b="1" dirty="0">
              <a:solidFill>
                <a:srgbClr val="F15B40"/>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3" name="TextBox 2">
            <a:extLst>
              <a:ext uri="{FF2B5EF4-FFF2-40B4-BE49-F238E27FC236}">
                <a16:creationId xmlns:a16="http://schemas.microsoft.com/office/drawing/2014/main" id="{3C046E8B-A261-8502-DDB8-606D4C4BDF9A}"/>
              </a:ext>
            </a:extLst>
          </p:cNvPr>
          <p:cNvSpPr txBox="1"/>
          <p:nvPr/>
        </p:nvSpPr>
        <p:spPr>
          <a:xfrm>
            <a:off x="1346201" y="1414463"/>
            <a:ext cx="3838137" cy="3975447"/>
          </a:xfrm>
          <a:prstGeom prst="rect">
            <a:avLst/>
          </a:prstGeom>
          <a:noFill/>
        </p:spPr>
        <p:txBody>
          <a:bodyPr wrap="square">
            <a:spAutoFit/>
          </a:bodyPr>
          <a:lstStyle/>
          <a:p>
            <a:pPr marL="405876" eaLnBrk="0" fontAlgn="base" hangingPunct="0">
              <a:spcBef>
                <a:spcPct val="0"/>
              </a:spcBef>
              <a:spcAft>
                <a:spcPct val="0"/>
              </a:spcAft>
            </a:pPr>
            <a:endParaRPr lang="en-US" dirty="0">
              <a:solidFill>
                <a:prstClr val="black"/>
              </a:solidFill>
              <a:latin typeface="Arial" panose="020B0604020202020204" pitchFamily="34" charset="0"/>
              <a:ea typeface="Times New Roman" panose="02020603050405020304" pitchFamily="18" charset="0"/>
            </a:endParaRPr>
          </a:p>
          <a:p>
            <a:pPr marL="405876" eaLnBrk="0" fontAlgn="base" hangingPunct="0">
              <a:spcBef>
                <a:spcPct val="0"/>
              </a:spcBef>
              <a:spcAft>
                <a:spcPts val="2200"/>
              </a:spcAft>
            </a:pPr>
            <a:r>
              <a:rPr lang="en-SZ" dirty="0">
                <a:solidFill>
                  <a:prstClr val="black"/>
                </a:solidFill>
                <a:latin typeface="Arial" panose="020B0604020202020204" pitchFamily="34" charset="0"/>
                <a:ea typeface="Times New Roman" panose="02020603050405020304" pitchFamily="18" charset="0"/>
              </a:rPr>
              <a:t>The Condom Needs Estimation Tool (CNET) Slide Deck is a companion to the excel tool found on the UNAID website   and the User Guide. </a:t>
            </a:r>
          </a:p>
          <a:p>
            <a:pPr marL="405876" eaLnBrk="0" fontAlgn="base" hangingPunct="0">
              <a:spcBef>
                <a:spcPct val="0"/>
              </a:spcBef>
              <a:spcAft>
                <a:spcPts val="2200"/>
              </a:spcAft>
            </a:pPr>
            <a:r>
              <a:rPr lang="en-SZ" dirty="0">
                <a:solidFill>
                  <a:prstClr val="black"/>
                </a:solidFill>
                <a:latin typeface="Arial" panose="020B0604020202020204" pitchFamily="34" charset="0"/>
                <a:ea typeface="Times New Roman" panose="02020603050405020304" pitchFamily="18" charset="0"/>
              </a:rPr>
              <a:t> It is intended to support country teams and facilitators navigate through a participatory process which engages stakeholders in the development of condom estimates for program use.  </a:t>
            </a:r>
          </a:p>
        </p:txBody>
      </p:sp>
      <p:pic>
        <p:nvPicPr>
          <p:cNvPr id="4" name="Picture 3" descr="Graphical user interface, text, application, email&#10;&#10;Description automatically generated">
            <a:extLst>
              <a:ext uri="{FF2B5EF4-FFF2-40B4-BE49-F238E27FC236}">
                <a16:creationId xmlns:a16="http://schemas.microsoft.com/office/drawing/2014/main" id="{28D9DBE6-01D4-0263-12C2-37ED81C47ACF}"/>
              </a:ext>
            </a:extLst>
          </p:cNvPr>
          <p:cNvPicPr>
            <a:picLocks noChangeAspect="1"/>
          </p:cNvPicPr>
          <p:nvPr/>
        </p:nvPicPr>
        <p:blipFill rotWithShape="1">
          <a:blip r:embed="rId3"/>
          <a:srcRect r="32353"/>
          <a:stretch/>
        </p:blipFill>
        <p:spPr>
          <a:xfrm>
            <a:off x="5184338" y="1542637"/>
            <a:ext cx="5261183" cy="3968062"/>
          </a:xfrm>
          <a:prstGeom prst="rect">
            <a:avLst/>
          </a:prstGeom>
        </p:spPr>
      </p:pic>
    </p:spTree>
    <p:extLst>
      <p:ext uri="{BB962C8B-B14F-4D97-AF65-F5344CB8AC3E}">
        <p14:creationId xmlns:p14="http://schemas.microsoft.com/office/powerpoint/2010/main" val="1170509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893C4EB8-5465-7C8A-C8A8-D67AF479FCDF}"/>
              </a:ext>
            </a:extLst>
          </p:cNvPr>
          <p:cNvGraphicFramePr>
            <a:graphicFrameLocks/>
          </p:cNvGraphicFramePr>
          <p:nvPr/>
        </p:nvGraphicFramePr>
        <p:xfrm>
          <a:off x="1524000" y="1075411"/>
          <a:ext cx="9144000" cy="4737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5307CBEF-E3F3-325B-769D-69C2CA8D8318}"/>
              </a:ext>
            </a:extLst>
          </p:cNvPr>
          <p:cNvSpPr txBox="1"/>
          <p:nvPr/>
        </p:nvSpPr>
        <p:spPr>
          <a:xfrm>
            <a:off x="1600847" y="4611680"/>
            <a:ext cx="1292203" cy="215315"/>
          </a:xfrm>
          <a:prstGeom prst="rect">
            <a:avLst/>
          </a:prstGeom>
          <a:noFill/>
        </p:spPr>
        <p:txBody>
          <a:bodyPr wrap="square" rtlCol="0">
            <a:spAutoFit/>
          </a:bodyPr>
          <a:lstStyle/>
          <a:p>
            <a:pPr eaLnBrk="0" fontAlgn="base" hangingPunct="0">
              <a:spcBef>
                <a:spcPct val="0"/>
              </a:spcBef>
              <a:spcAft>
                <a:spcPct val="0"/>
              </a:spcAft>
            </a:pPr>
            <a:r>
              <a:rPr lang="en-SZ" sz="799" b="1" dirty="0">
                <a:solidFill>
                  <a:srgbClr val="70C8BE"/>
                </a:solidFill>
                <a:latin typeface="Arial" panose="020B0604020202020204" pitchFamily="34" charset="0"/>
                <a:ea typeface="ＭＳ Ｐゴシック" panose="020B0600070205080204" pitchFamily="34" charset="-128"/>
              </a:rPr>
              <a:t>Sheet: </a:t>
            </a:r>
            <a:r>
              <a:rPr lang="en-SZ" sz="799" dirty="0">
                <a:solidFill>
                  <a:srgbClr val="70C8BE"/>
                </a:solidFill>
                <a:latin typeface="Arial" panose="020B0604020202020204" pitchFamily="34" charset="0"/>
                <a:ea typeface="ＭＳ Ｐゴシック" panose="020B0600070205080204" pitchFamily="34" charset="-128"/>
              </a:rPr>
              <a:t>Intro (3)</a:t>
            </a:r>
          </a:p>
        </p:txBody>
      </p:sp>
      <p:sp>
        <p:nvSpPr>
          <p:cNvPr id="4" name="TextBox 3">
            <a:extLst>
              <a:ext uri="{FF2B5EF4-FFF2-40B4-BE49-F238E27FC236}">
                <a16:creationId xmlns:a16="http://schemas.microsoft.com/office/drawing/2014/main" id="{FB1A72C0-303D-5C59-6795-E28FC9B77840}"/>
              </a:ext>
            </a:extLst>
          </p:cNvPr>
          <p:cNvSpPr txBox="1"/>
          <p:nvPr/>
        </p:nvSpPr>
        <p:spPr>
          <a:xfrm>
            <a:off x="2774677" y="4504022"/>
            <a:ext cx="1292203" cy="215315"/>
          </a:xfrm>
          <a:prstGeom prst="rect">
            <a:avLst/>
          </a:prstGeom>
          <a:noFill/>
        </p:spPr>
        <p:txBody>
          <a:bodyPr wrap="square" rtlCol="0">
            <a:spAutoFit/>
          </a:bodyPr>
          <a:lstStyle/>
          <a:p>
            <a:pPr eaLnBrk="0" fontAlgn="base" hangingPunct="0">
              <a:spcBef>
                <a:spcPct val="0"/>
              </a:spcBef>
              <a:spcAft>
                <a:spcPct val="0"/>
              </a:spcAft>
            </a:pPr>
            <a:r>
              <a:rPr lang="en-SZ" sz="799" b="1" dirty="0">
                <a:solidFill>
                  <a:srgbClr val="70C8BE"/>
                </a:solidFill>
                <a:latin typeface="Arial" panose="020B0604020202020204" pitchFamily="34" charset="0"/>
                <a:ea typeface="ＭＳ Ｐゴシック" panose="020B0600070205080204" pitchFamily="34" charset="-128"/>
              </a:rPr>
              <a:t>Sheet: </a:t>
            </a:r>
            <a:r>
              <a:rPr lang="en-SZ" sz="799" dirty="0">
                <a:solidFill>
                  <a:srgbClr val="70C8BE"/>
                </a:solidFill>
                <a:latin typeface="Arial" panose="020B0604020202020204" pitchFamily="34" charset="0"/>
                <a:ea typeface="ＭＳ Ｐゴシック" panose="020B0600070205080204" pitchFamily="34" charset="-128"/>
              </a:rPr>
              <a:t>Intro (4)</a:t>
            </a:r>
          </a:p>
        </p:txBody>
      </p:sp>
      <p:sp>
        <p:nvSpPr>
          <p:cNvPr id="5" name="TextBox 4">
            <a:extLst>
              <a:ext uri="{FF2B5EF4-FFF2-40B4-BE49-F238E27FC236}">
                <a16:creationId xmlns:a16="http://schemas.microsoft.com/office/drawing/2014/main" id="{2ECF7281-5172-B752-6624-F07FDF322E5D}"/>
              </a:ext>
            </a:extLst>
          </p:cNvPr>
          <p:cNvSpPr txBox="1"/>
          <p:nvPr/>
        </p:nvSpPr>
        <p:spPr>
          <a:xfrm>
            <a:off x="3948784" y="4381038"/>
            <a:ext cx="1343041" cy="338298"/>
          </a:xfrm>
          <a:prstGeom prst="rect">
            <a:avLst/>
          </a:prstGeom>
          <a:noFill/>
        </p:spPr>
        <p:txBody>
          <a:bodyPr wrap="square" rtlCol="0">
            <a:spAutoFit/>
          </a:bodyPr>
          <a:lstStyle/>
          <a:p>
            <a:pPr eaLnBrk="0" fontAlgn="base" hangingPunct="0">
              <a:spcBef>
                <a:spcPct val="0"/>
              </a:spcBef>
              <a:spcAft>
                <a:spcPct val="0"/>
              </a:spcAft>
            </a:pPr>
            <a:r>
              <a:rPr lang="en-SZ" sz="799" b="1" dirty="0">
                <a:solidFill>
                  <a:srgbClr val="70C8BE"/>
                </a:solidFill>
                <a:latin typeface="Arial" panose="020B0604020202020204" pitchFamily="34" charset="0"/>
                <a:ea typeface="ＭＳ Ｐゴシック" panose="020B0600070205080204" pitchFamily="34" charset="-128"/>
              </a:rPr>
              <a:t>Sheet: </a:t>
            </a:r>
            <a:r>
              <a:rPr lang="en-SZ" sz="799" dirty="0">
                <a:solidFill>
                  <a:srgbClr val="70C8BE"/>
                </a:solidFill>
                <a:latin typeface="Arial" panose="020B0604020202020204" pitchFamily="34" charset="0"/>
                <a:ea typeface="ＭＳ Ｐゴシック" panose="020B0600070205080204" pitchFamily="34" charset="-128"/>
              </a:rPr>
              <a:t>Condom Availability (1)</a:t>
            </a:r>
          </a:p>
        </p:txBody>
      </p:sp>
      <p:sp>
        <p:nvSpPr>
          <p:cNvPr id="6" name="TextBox 5">
            <a:extLst>
              <a:ext uri="{FF2B5EF4-FFF2-40B4-BE49-F238E27FC236}">
                <a16:creationId xmlns:a16="http://schemas.microsoft.com/office/drawing/2014/main" id="{BC3E4185-CA7D-39F0-6B0E-BD5174F182AA}"/>
              </a:ext>
            </a:extLst>
          </p:cNvPr>
          <p:cNvSpPr txBox="1"/>
          <p:nvPr/>
        </p:nvSpPr>
        <p:spPr>
          <a:xfrm>
            <a:off x="5030580" y="4182591"/>
            <a:ext cx="1101114" cy="461280"/>
          </a:xfrm>
          <a:prstGeom prst="rect">
            <a:avLst/>
          </a:prstGeom>
          <a:noFill/>
        </p:spPr>
        <p:txBody>
          <a:bodyPr wrap="square" rtlCol="0">
            <a:spAutoFit/>
          </a:bodyPr>
          <a:lstStyle/>
          <a:p>
            <a:pPr eaLnBrk="0" fontAlgn="base" hangingPunct="0">
              <a:spcBef>
                <a:spcPct val="0"/>
              </a:spcBef>
              <a:spcAft>
                <a:spcPct val="0"/>
              </a:spcAft>
            </a:pPr>
            <a:r>
              <a:rPr lang="en-SZ" sz="799" b="1" dirty="0">
                <a:solidFill>
                  <a:srgbClr val="70C8BE"/>
                </a:solidFill>
                <a:latin typeface="Arial" panose="020B0604020202020204" pitchFamily="34" charset="0"/>
                <a:ea typeface="ＭＳ Ｐゴシック" panose="020B0600070205080204" pitchFamily="34" charset="-128"/>
              </a:rPr>
              <a:t>Sheet:</a:t>
            </a:r>
            <a:r>
              <a:rPr lang="en-SZ" sz="799" dirty="0">
                <a:solidFill>
                  <a:srgbClr val="70C8BE"/>
                </a:solidFill>
                <a:latin typeface="Arial" panose="020B0604020202020204" pitchFamily="34" charset="0"/>
                <a:ea typeface="ＭＳ Ｐゴシック" panose="020B0600070205080204" pitchFamily="34" charset="-128"/>
              </a:rPr>
              <a:t> Demographic Data (2)</a:t>
            </a:r>
          </a:p>
        </p:txBody>
      </p:sp>
      <p:sp>
        <p:nvSpPr>
          <p:cNvPr id="7" name="TextBox 6">
            <a:extLst>
              <a:ext uri="{FF2B5EF4-FFF2-40B4-BE49-F238E27FC236}">
                <a16:creationId xmlns:a16="http://schemas.microsoft.com/office/drawing/2014/main" id="{412BDCED-01EB-2315-7FFC-7B99D1E94235}"/>
              </a:ext>
            </a:extLst>
          </p:cNvPr>
          <p:cNvSpPr txBox="1"/>
          <p:nvPr/>
        </p:nvSpPr>
        <p:spPr>
          <a:xfrm>
            <a:off x="6255525" y="3784648"/>
            <a:ext cx="981800" cy="707245"/>
          </a:xfrm>
          <a:prstGeom prst="rect">
            <a:avLst/>
          </a:prstGeom>
          <a:noFill/>
        </p:spPr>
        <p:txBody>
          <a:bodyPr wrap="square" rtlCol="0">
            <a:spAutoFit/>
          </a:bodyPr>
          <a:lstStyle/>
          <a:p>
            <a:pPr eaLnBrk="0" fontAlgn="base" hangingPunct="0">
              <a:spcBef>
                <a:spcPct val="0"/>
              </a:spcBef>
              <a:spcAft>
                <a:spcPct val="0"/>
              </a:spcAft>
            </a:pPr>
            <a:r>
              <a:rPr lang="en-SZ" sz="799" b="1" dirty="0">
                <a:solidFill>
                  <a:srgbClr val="70C8BE"/>
                </a:solidFill>
                <a:latin typeface="Arial" panose="020B0604020202020204" pitchFamily="34" charset="0"/>
                <a:ea typeface="ＭＳ Ｐゴシック" panose="020B0600070205080204" pitchFamily="34" charset="-128"/>
              </a:rPr>
              <a:t>Sheet: </a:t>
            </a:r>
            <a:r>
              <a:rPr lang="en-SZ" sz="799" dirty="0">
                <a:solidFill>
                  <a:srgbClr val="70C8BE"/>
                </a:solidFill>
                <a:latin typeface="Arial" panose="020B0604020202020204" pitchFamily="34" charset="0"/>
                <a:ea typeface="ＭＳ Ｐゴシック" panose="020B0600070205080204" pitchFamily="34" charset="-128"/>
              </a:rPr>
              <a:t>Condom Requirements  (3) and Alternative Scenarios (3a) </a:t>
            </a:r>
          </a:p>
        </p:txBody>
      </p:sp>
      <p:sp>
        <p:nvSpPr>
          <p:cNvPr id="8" name="TextBox 7">
            <a:extLst>
              <a:ext uri="{FF2B5EF4-FFF2-40B4-BE49-F238E27FC236}">
                <a16:creationId xmlns:a16="http://schemas.microsoft.com/office/drawing/2014/main" id="{643D1B63-E0F0-8177-C6C7-2E0A73995809}"/>
              </a:ext>
            </a:extLst>
          </p:cNvPr>
          <p:cNvSpPr txBox="1"/>
          <p:nvPr/>
        </p:nvSpPr>
        <p:spPr>
          <a:xfrm>
            <a:off x="7453803" y="3877310"/>
            <a:ext cx="1159446" cy="461280"/>
          </a:xfrm>
          <a:prstGeom prst="rect">
            <a:avLst/>
          </a:prstGeom>
          <a:noFill/>
        </p:spPr>
        <p:txBody>
          <a:bodyPr wrap="square" rtlCol="0">
            <a:spAutoFit/>
          </a:bodyPr>
          <a:lstStyle/>
          <a:p>
            <a:pPr eaLnBrk="0" fontAlgn="base" hangingPunct="0">
              <a:spcBef>
                <a:spcPct val="0"/>
              </a:spcBef>
              <a:spcAft>
                <a:spcPct val="0"/>
              </a:spcAft>
            </a:pPr>
            <a:r>
              <a:rPr lang="en-SZ" sz="799" b="1" dirty="0">
                <a:solidFill>
                  <a:srgbClr val="70C8BE"/>
                </a:solidFill>
                <a:latin typeface="Arial" panose="020B0604020202020204" pitchFamily="34" charset="0"/>
                <a:ea typeface="ＭＳ Ｐゴシック" panose="020B0600070205080204" pitchFamily="34" charset="-128"/>
              </a:rPr>
              <a:t>Sheet: </a:t>
            </a:r>
            <a:r>
              <a:rPr lang="en-SZ" sz="799" dirty="0">
                <a:solidFill>
                  <a:srgbClr val="70C8BE"/>
                </a:solidFill>
                <a:latin typeface="Arial" panose="020B0604020202020204" pitchFamily="34" charset="0"/>
                <a:ea typeface="ＭＳ Ｐゴシック" panose="020B0600070205080204" pitchFamily="34" charset="-128"/>
              </a:rPr>
              <a:t>Female Condoms and Lubricant (3b)</a:t>
            </a:r>
          </a:p>
        </p:txBody>
      </p:sp>
      <p:sp>
        <p:nvSpPr>
          <p:cNvPr id="9" name="TextBox 8">
            <a:extLst>
              <a:ext uri="{FF2B5EF4-FFF2-40B4-BE49-F238E27FC236}">
                <a16:creationId xmlns:a16="http://schemas.microsoft.com/office/drawing/2014/main" id="{B7FA0898-167E-6E0E-963C-CA782E242A2E}"/>
              </a:ext>
            </a:extLst>
          </p:cNvPr>
          <p:cNvSpPr txBox="1"/>
          <p:nvPr/>
        </p:nvSpPr>
        <p:spPr>
          <a:xfrm>
            <a:off x="9669440" y="2954750"/>
            <a:ext cx="998561" cy="584263"/>
          </a:xfrm>
          <a:prstGeom prst="rect">
            <a:avLst/>
          </a:prstGeom>
          <a:noFill/>
        </p:spPr>
        <p:txBody>
          <a:bodyPr wrap="square" rtlCol="0">
            <a:spAutoFit/>
          </a:bodyPr>
          <a:lstStyle/>
          <a:p>
            <a:pPr eaLnBrk="0" fontAlgn="base" hangingPunct="0">
              <a:spcBef>
                <a:spcPct val="0"/>
              </a:spcBef>
              <a:spcAft>
                <a:spcPct val="0"/>
              </a:spcAft>
            </a:pPr>
            <a:r>
              <a:rPr lang="en-SZ" sz="799" b="1" dirty="0">
                <a:solidFill>
                  <a:srgbClr val="70C8BE"/>
                </a:solidFill>
                <a:latin typeface="Arial" panose="020B0604020202020204" pitchFamily="34" charset="0"/>
                <a:ea typeface="ＭＳ Ｐゴシック" panose="020B0600070205080204" pitchFamily="34" charset="-128"/>
              </a:rPr>
              <a:t>Sheet: </a:t>
            </a:r>
            <a:r>
              <a:rPr lang="en-SZ" sz="799" dirty="0">
                <a:solidFill>
                  <a:srgbClr val="70C8BE"/>
                </a:solidFill>
                <a:latin typeface="Arial" panose="020B0604020202020204" pitchFamily="34" charset="0"/>
                <a:ea typeface="ＭＳ Ｐゴシック" panose="020B0600070205080204" pitchFamily="34" charset="-128"/>
              </a:rPr>
              <a:t>Condom Unit Cost (5) and Results-Commodities (6) </a:t>
            </a:r>
          </a:p>
        </p:txBody>
      </p:sp>
      <p:sp>
        <p:nvSpPr>
          <p:cNvPr id="10" name="TextBox 9">
            <a:extLst>
              <a:ext uri="{FF2B5EF4-FFF2-40B4-BE49-F238E27FC236}">
                <a16:creationId xmlns:a16="http://schemas.microsoft.com/office/drawing/2014/main" id="{CCBAC3F0-8918-DF59-A596-3B63B8678BD7}"/>
              </a:ext>
            </a:extLst>
          </p:cNvPr>
          <p:cNvSpPr txBox="1"/>
          <p:nvPr/>
        </p:nvSpPr>
        <p:spPr>
          <a:xfrm>
            <a:off x="8469673" y="3585179"/>
            <a:ext cx="1615251" cy="338298"/>
          </a:xfrm>
          <a:prstGeom prst="rect">
            <a:avLst/>
          </a:prstGeom>
          <a:noFill/>
        </p:spPr>
        <p:txBody>
          <a:bodyPr wrap="square" rtlCol="0">
            <a:spAutoFit/>
          </a:bodyPr>
          <a:lstStyle/>
          <a:p>
            <a:pPr eaLnBrk="0" fontAlgn="base" hangingPunct="0">
              <a:spcBef>
                <a:spcPct val="0"/>
              </a:spcBef>
              <a:spcAft>
                <a:spcPct val="0"/>
              </a:spcAft>
            </a:pPr>
            <a:r>
              <a:rPr lang="en-SZ" sz="799" b="1" dirty="0">
                <a:solidFill>
                  <a:srgbClr val="70C8BE"/>
                </a:solidFill>
                <a:latin typeface="Arial" panose="020B0604020202020204" pitchFamily="34" charset="0"/>
                <a:ea typeface="ＭＳ Ｐゴシック" panose="020B0600070205080204" pitchFamily="34" charset="-128"/>
              </a:rPr>
              <a:t>Sheet</a:t>
            </a:r>
            <a:r>
              <a:rPr lang="en-SZ" sz="799" dirty="0">
                <a:solidFill>
                  <a:srgbClr val="70C8BE"/>
                </a:solidFill>
                <a:latin typeface="Arial" panose="020B0604020202020204" pitchFamily="34" charset="0"/>
                <a:ea typeface="ＭＳ Ｐゴシック" panose="020B0600070205080204" pitchFamily="34" charset="-128"/>
              </a:rPr>
              <a:t>: Free Condoms (3c) and Condom Distribution- TMA (4)</a:t>
            </a:r>
          </a:p>
        </p:txBody>
      </p:sp>
      <p:sp>
        <p:nvSpPr>
          <p:cNvPr id="11" name="TextBox 10">
            <a:extLst>
              <a:ext uri="{FF2B5EF4-FFF2-40B4-BE49-F238E27FC236}">
                <a16:creationId xmlns:a16="http://schemas.microsoft.com/office/drawing/2014/main" id="{CDE0DAE8-0B57-8EE5-36CC-4EAD227FF621}"/>
              </a:ext>
            </a:extLst>
          </p:cNvPr>
          <p:cNvSpPr txBox="1"/>
          <p:nvPr/>
        </p:nvSpPr>
        <p:spPr>
          <a:xfrm>
            <a:off x="1797252" y="5082545"/>
            <a:ext cx="8668885" cy="474874"/>
          </a:xfrm>
          <a:prstGeom prst="rect">
            <a:avLst/>
          </a:prstGeom>
          <a:noFill/>
        </p:spPr>
        <p:txBody>
          <a:bodyPr wrap="square" rtlCol="0">
            <a:spAutoFit/>
          </a:bodyPr>
          <a:lstStyle/>
          <a:p>
            <a:pPr eaLnBrk="0" fontAlgn="base" hangingPunct="0">
              <a:spcBef>
                <a:spcPct val="0"/>
              </a:spcBef>
              <a:spcAft>
                <a:spcPct val="0"/>
              </a:spcAft>
            </a:pPr>
            <a:r>
              <a:rPr lang="en-SZ" sz="1243" dirty="0">
                <a:solidFill>
                  <a:prstClr val="black"/>
                </a:solidFill>
                <a:latin typeface="Arial" panose="020B0604020202020204" pitchFamily="34" charset="0"/>
                <a:ea typeface="ＭＳ Ｐゴシック" panose="020B0600070205080204" pitchFamily="34" charset="-128"/>
              </a:rPr>
              <a:t>* Gap analysis: the condom availability graph, condom requirement, and alternative scenario should inform estimates and program/policy decisions. </a:t>
            </a:r>
          </a:p>
        </p:txBody>
      </p:sp>
      <p:sp>
        <p:nvSpPr>
          <p:cNvPr id="12" name="TextBox 11">
            <a:extLst>
              <a:ext uri="{FF2B5EF4-FFF2-40B4-BE49-F238E27FC236}">
                <a16:creationId xmlns:a16="http://schemas.microsoft.com/office/drawing/2014/main" id="{FF52A1AA-A343-F2B6-C7CA-F4B14C08C594}"/>
              </a:ext>
            </a:extLst>
          </p:cNvPr>
          <p:cNvSpPr txBox="1"/>
          <p:nvPr/>
        </p:nvSpPr>
        <p:spPr>
          <a:xfrm>
            <a:off x="1600846" y="1273729"/>
            <a:ext cx="8510558" cy="338234"/>
          </a:xfrm>
          <a:prstGeom prst="rect">
            <a:avLst/>
          </a:prstGeom>
          <a:solidFill>
            <a:schemeClr val="bg1">
              <a:lumMod val="95000"/>
            </a:schemeClr>
          </a:solidFill>
        </p:spPr>
        <p:txBody>
          <a:bodyPr wrap="square" rtlCol="0">
            <a:spAutoFit/>
          </a:bodyPr>
          <a:lstStyle/>
          <a:p>
            <a:pPr eaLnBrk="0" fontAlgn="base" hangingPunct="0">
              <a:spcBef>
                <a:spcPct val="0"/>
              </a:spcBef>
              <a:spcAft>
                <a:spcPct val="0"/>
              </a:spcAft>
            </a:pPr>
            <a:r>
              <a:rPr lang="en-SZ" sz="1598" dirty="0">
                <a:solidFill>
                  <a:prstClr val="black"/>
                </a:solidFill>
                <a:latin typeface="Arial" panose="020B0604020202020204" pitchFamily="34" charset="0"/>
                <a:ea typeface="ＭＳ Ｐゴシック" panose="020B0600070205080204" pitchFamily="34" charset="-128"/>
              </a:rPr>
              <a:t>Resource people and consultations can be included throughout this process.</a:t>
            </a:r>
          </a:p>
        </p:txBody>
      </p:sp>
      <p:sp>
        <p:nvSpPr>
          <p:cNvPr id="14" name="TextBox 13">
            <a:extLst>
              <a:ext uri="{FF2B5EF4-FFF2-40B4-BE49-F238E27FC236}">
                <a16:creationId xmlns:a16="http://schemas.microsoft.com/office/drawing/2014/main" id="{AB2BD32B-C4AD-0C5B-FB07-CB4B3B8D595F}"/>
              </a:ext>
            </a:extLst>
          </p:cNvPr>
          <p:cNvSpPr txBox="1"/>
          <p:nvPr/>
        </p:nvSpPr>
        <p:spPr>
          <a:xfrm>
            <a:off x="1683525" y="187181"/>
            <a:ext cx="8178932" cy="830997"/>
          </a:xfrm>
          <a:prstGeom prst="rect">
            <a:avLst/>
          </a:prstGeom>
          <a:noFill/>
        </p:spPr>
        <p:txBody>
          <a:bodyPr wrap="square">
            <a:spAutoFit/>
          </a:bodyPr>
          <a:lstStyle/>
          <a:p>
            <a:pPr eaLnBrk="0" fontAlgn="base" hangingPunct="0">
              <a:spcBef>
                <a:spcPct val="0"/>
              </a:spcBef>
              <a:spcAft>
                <a:spcPct val="0"/>
              </a:spcAft>
            </a:pPr>
            <a:r>
              <a:rPr lang="en-SZ" sz="2400" b="1" dirty="0">
                <a:solidFill>
                  <a:srgbClr val="F15B40"/>
                </a:solidFill>
                <a:latin typeface="Arial" panose="020B0604020202020204" pitchFamily="34" charset="0"/>
                <a:ea typeface="ＭＳ Ｐゴシック" panose="020B0600070205080204" pitchFamily="34" charset="-128"/>
              </a:rPr>
              <a:t>Section Two:  Use the CNET to Develop Estimates Step by Step </a:t>
            </a:r>
          </a:p>
        </p:txBody>
      </p:sp>
    </p:spTree>
    <p:extLst>
      <p:ext uri="{BB962C8B-B14F-4D97-AF65-F5344CB8AC3E}">
        <p14:creationId xmlns:p14="http://schemas.microsoft.com/office/powerpoint/2010/main" val="2007573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hart, bar chart&#10;&#10;Description automatically generated">
            <a:extLst>
              <a:ext uri="{FF2B5EF4-FFF2-40B4-BE49-F238E27FC236}">
                <a16:creationId xmlns:a16="http://schemas.microsoft.com/office/drawing/2014/main" id="{BCD7B8C3-CF2F-D3A3-B45F-AC5DD124FBDD}"/>
              </a:ext>
            </a:extLst>
          </p:cNvPr>
          <p:cNvPicPr>
            <a:picLocks noChangeAspect="1"/>
          </p:cNvPicPr>
          <p:nvPr/>
        </p:nvPicPr>
        <p:blipFill>
          <a:blip r:embed="rId3"/>
          <a:stretch>
            <a:fillRect/>
          </a:stretch>
        </p:blipFill>
        <p:spPr>
          <a:xfrm>
            <a:off x="1645353" y="1551125"/>
            <a:ext cx="8010276" cy="5007555"/>
          </a:xfrm>
          <a:prstGeom prst="rect">
            <a:avLst/>
          </a:prstGeom>
        </p:spPr>
      </p:pic>
      <p:sp>
        <p:nvSpPr>
          <p:cNvPr id="6" name="Left Arrow 5">
            <a:extLst>
              <a:ext uri="{FF2B5EF4-FFF2-40B4-BE49-F238E27FC236}">
                <a16:creationId xmlns:a16="http://schemas.microsoft.com/office/drawing/2014/main" id="{D67C91D1-47DD-7010-F679-DE1F9F8D3E16}"/>
              </a:ext>
            </a:extLst>
          </p:cNvPr>
          <p:cNvSpPr/>
          <p:nvPr/>
        </p:nvSpPr>
        <p:spPr>
          <a:xfrm>
            <a:off x="7455262" y="3814732"/>
            <a:ext cx="670678" cy="331637"/>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eaLnBrk="0" fontAlgn="base" hangingPunct="0">
              <a:spcBef>
                <a:spcPct val="0"/>
              </a:spcBef>
              <a:spcAft>
                <a:spcPct val="0"/>
              </a:spcAft>
            </a:pPr>
            <a:endParaRPr lang="en-GB" sz="1400">
              <a:solidFill>
                <a:prstClr val="white"/>
              </a:solidFill>
              <a:latin typeface="Calibri"/>
            </a:endParaRPr>
          </a:p>
        </p:txBody>
      </p:sp>
      <p:sp>
        <p:nvSpPr>
          <p:cNvPr id="7" name="Text Box 481">
            <a:extLst>
              <a:ext uri="{FF2B5EF4-FFF2-40B4-BE49-F238E27FC236}">
                <a16:creationId xmlns:a16="http://schemas.microsoft.com/office/drawing/2014/main" id="{3D44B4EE-42AF-C186-D1EA-88B821AC92E6}"/>
              </a:ext>
            </a:extLst>
          </p:cNvPr>
          <p:cNvSpPr txBox="1"/>
          <p:nvPr/>
        </p:nvSpPr>
        <p:spPr>
          <a:xfrm>
            <a:off x="7915095" y="3396344"/>
            <a:ext cx="1936478" cy="957943"/>
          </a:xfrm>
          <a:prstGeom prst="rect">
            <a:avLst/>
          </a:prstGeom>
          <a:solidFill>
            <a:schemeClr val="accent5">
              <a:lumMod val="20000"/>
              <a:lumOff val="8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r>
              <a:rPr lang="en-US" sz="1400" dirty="0">
                <a:solidFill>
                  <a:prstClr val="black"/>
                </a:solidFill>
                <a:latin typeface="Calibri" panose="020F0502020204030204" pitchFamily="34" charset="0"/>
                <a:ea typeface="Times New Roman" panose="02020603050405020304" pitchFamily="18" charset="0"/>
              </a:rPr>
              <a:t>Will countries invest highly in programs to create demand among 50-64 for condom use ? </a:t>
            </a:r>
            <a:endParaRPr lang="en-SZ" sz="1400" dirty="0">
              <a:solidFill>
                <a:prstClr val="black"/>
              </a:solidFill>
              <a:latin typeface="Times New Roman" panose="02020603050405020304" pitchFamily="18" charset="0"/>
              <a:ea typeface="Times New Roman" panose="02020603050405020304" pitchFamily="18" charset="0"/>
            </a:endParaRPr>
          </a:p>
          <a:p>
            <a:pPr eaLnBrk="0" fontAlgn="base" hangingPunct="0">
              <a:spcBef>
                <a:spcPct val="0"/>
              </a:spcBef>
              <a:spcAft>
                <a:spcPct val="0"/>
              </a:spcAft>
            </a:pPr>
            <a:r>
              <a:rPr lang="en-SZ" sz="1400" dirty="0">
                <a:solidFill>
                  <a:prstClr val="black"/>
                </a:solidFill>
                <a:latin typeface="Times New Roman" panose="02020603050405020304" pitchFamily="18" charset="0"/>
                <a:ea typeface="Times New Roman" panose="02020603050405020304" pitchFamily="18" charset="0"/>
              </a:rPr>
              <a:t> </a:t>
            </a:r>
          </a:p>
        </p:txBody>
      </p:sp>
      <p:sp>
        <p:nvSpPr>
          <p:cNvPr id="10" name="TextBox 9">
            <a:extLst>
              <a:ext uri="{FF2B5EF4-FFF2-40B4-BE49-F238E27FC236}">
                <a16:creationId xmlns:a16="http://schemas.microsoft.com/office/drawing/2014/main" id="{FB975F89-88AB-35F2-B0C3-D11B19D7CF62}"/>
              </a:ext>
            </a:extLst>
          </p:cNvPr>
          <p:cNvSpPr txBox="1"/>
          <p:nvPr/>
        </p:nvSpPr>
        <p:spPr>
          <a:xfrm>
            <a:off x="1817915" y="185057"/>
            <a:ext cx="7837715" cy="923330"/>
          </a:xfrm>
          <a:prstGeom prst="rect">
            <a:avLst/>
          </a:prstGeom>
          <a:noFill/>
        </p:spPr>
        <p:txBody>
          <a:bodyPr wrap="square" rtlCol="0">
            <a:spAutoFit/>
          </a:bodyPr>
          <a:lstStyle/>
          <a:p>
            <a:pPr eaLnBrk="0" fontAlgn="base" hangingPunct="0">
              <a:spcBef>
                <a:spcPct val="0"/>
              </a:spcBef>
              <a:spcAft>
                <a:spcPct val="0"/>
              </a:spcAft>
            </a:pPr>
            <a:r>
              <a:rPr lang="en-US" b="1" dirty="0">
                <a:solidFill>
                  <a:srgbClr val="78A7B7">
                    <a:lumMod val="75000"/>
                  </a:srgbClr>
                </a:solidFill>
                <a:latin typeface="Arial" panose="020B0604020202020204" pitchFamily="34" charset="0"/>
                <a:ea typeface="Times New Roman" panose="02020603050405020304" pitchFamily="18" charset="0"/>
                <a:cs typeface="Arial" panose="020B0604020202020204" pitchFamily="34" charset="0"/>
              </a:rPr>
              <a:t>The Graph: Condom Needs Scenario </a:t>
            </a:r>
            <a:r>
              <a:rPr lang="en-US" dirty="0">
                <a:solidFill>
                  <a:srgbClr val="78A7B7">
                    <a:lumMod val="75000"/>
                  </a:srgbClr>
                </a:solidFill>
                <a:latin typeface="Arial" panose="020B0604020202020204" pitchFamily="34" charset="0"/>
                <a:ea typeface="Times New Roman" panose="02020603050405020304" pitchFamily="18" charset="0"/>
                <a:cs typeface="Arial" panose="020B0604020202020204" pitchFamily="34" charset="0"/>
              </a:rPr>
              <a:t>provides teams with a quick comparison of population specific </a:t>
            </a:r>
            <a:r>
              <a:rPr lang="en-SZ" dirty="0">
                <a:solidFill>
                  <a:srgbClr val="78A7B7">
                    <a:lumMod val="75000"/>
                  </a:srgbClr>
                </a:solidFill>
                <a:latin typeface="Arial" panose="020B0604020202020204" pitchFamily="34" charset="0"/>
                <a:ea typeface="Times New Roman" panose="02020603050405020304" pitchFamily="18" charset="0"/>
                <a:cs typeface="Arial" panose="020B0604020202020204" pitchFamily="34" charset="0"/>
              </a:rPr>
              <a:t>baseline </a:t>
            </a:r>
            <a:r>
              <a:rPr lang="en-US" dirty="0">
                <a:solidFill>
                  <a:srgbClr val="78A7B7">
                    <a:lumMod val="75000"/>
                  </a:srgbClr>
                </a:solidFill>
                <a:latin typeface="Arial" panose="020B0604020202020204" pitchFamily="34" charset="0"/>
                <a:ea typeface="Times New Roman" panose="02020603050405020304" pitchFamily="18" charset="0"/>
                <a:cs typeface="Arial" panose="020B0604020202020204" pitchFamily="34" charset="0"/>
              </a:rPr>
              <a:t>with draft condom use </a:t>
            </a:r>
            <a:r>
              <a:rPr lang="en-SZ" dirty="0">
                <a:solidFill>
                  <a:srgbClr val="78A7B7">
                    <a:lumMod val="75000"/>
                  </a:srgbClr>
                </a:solidFill>
                <a:latin typeface="Arial" panose="020B0604020202020204" pitchFamily="34" charset="0"/>
                <a:ea typeface="Times New Roman" panose="02020603050405020304" pitchFamily="18" charset="0"/>
                <a:cs typeface="Arial" panose="020B0604020202020204" pitchFamily="34" charset="0"/>
              </a:rPr>
              <a:t>targets</a:t>
            </a:r>
            <a:r>
              <a:rPr lang="en-US" dirty="0">
                <a:solidFill>
                  <a:srgbClr val="78A7B7">
                    <a:lumMod val="75000"/>
                  </a:srgbClr>
                </a:solidFill>
                <a:latin typeface="Arial" panose="020B0604020202020204" pitchFamily="34" charset="0"/>
                <a:ea typeface="Times New Roman" panose="02020603050405020304" pitchFamily="18" charset="0"/>
                <a:cs typeface="Arial" panose="020B0604020202020204" pitchFamily="34" charset="0"/>
              </a:rPr>
              <a:t> to facilitate analysis</a:t>
            </a:r>
            <a:r>
              <a:rPr lang="en-SZ" dirty="0">
                <a:solidFill>
                  <a:srgbClr val="78A7B7">
                    <a:lumMod val="75000"/>
                  </a:srgbClr>
                </a:solidFill>
                <a:latin typeface="Arial" panose="020B0604020202020204" pitchFamily="34" charset="0"/>
                <a:ea typeface="Times New Roman" panose="02020603050405020304" pitchFamily="18" charset="0"/>
                <a:cs typeface="Arial" panose="020B0604020202020204" pitchFamily="34" charset="0"/>
              </a:rPr>
              <a:t>.  </a:t>
            </a:r>
            <a:endParaRPr lang="en-SZ" dirty="0">
              <a:solidFill>
                <a:srgbClr val="78A7B7">
                  <a:lumMod val="75000"/>
                </a:srgbClr>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3" name="TextBox 12">
            <a:extLst>
              <a:ext uri="{FF2B5EF4-FFF2-40B4-BE49-F238E27FC236}">
                <a16:creationId xmlns:a16="http://schemas.microsoft.com/office/drawing/2014/main" id="{9425D72D-65BB-999E-33DD-5D49F390878F}"/>
              </a:ext>
            </a:extLst>
          </p:cNvPr>
          <p:cNvSpPr txBox="1"/>
          <p:nvPr/>
        </p:nvSpPr>
        <p:spPr>
          <a:xfrm>
            <a:off x="6487886" y="971966"/>
            <a:ext cx="3886200" cy="715581"/>
          </a:xfrm>
          <a:prstGeom prst="rect">
            <a:avLst/>
          </a:prstGeom>
          <a:solidFill>
            <a:schemeClr val="bg1">
              <a:lumMod val="95000"/>
            </a:schemeClr>
          </a:solidFill>
        </p:spPr>
        <p:txBody>
          <a:bodyPr wrap="square" rtlCol="0">
            <a:spAutoFit/>
          </a:bodyPr>
          <a:lstStyle/>
          <a:p>
            <a:pPr eaLnBrk="0" fontAlgn="base" hangingPunct="0">
              <a:spcBef>
                <a:spcPct val="0"/>
              </a:spcBef>
              <a:spcAft>
                <a:spcPct val="0"/>
              </a:spcAft>
            </a:pPr>
            <a:r>
              <a:rPr lang="en-US" sz="1350" dirty="0">
                <a:solidFill>
                  <a:prstClr val="black"/>
                </a:solidFill>
                <a:latin typeface="Calibri" panose="020F0502020204030204" pitchFamily="34" charset="0"/>
                <a:ea typeface="Times New Roman" panose="02020603050405020304" pitchFamily="18" charset="0"/>
              </a:rPr>
              <a:t>It is recommended to stay</a:t>
            </a:r>
            <a:r>
              <a:rPr lang="en-SZ" sz="1350" dirty="0">
                <a:solidFill>
                  <a:prstClr val="black"/>
                </a:solidFill>
                <a:latin typeface="Calibri" panose="020F0502020204030204" pitchFamily="34" charset="0"/>
                <a:ea typeface="Times New Roman" panose="02020603050405020304" pitchFamily="18" charset="0"/>
              </a:rPr>
              <a:t> between 60-90%, based on the Global Fund’s ambitious targets</a:t>
            </a:r>
            <a:r>
              <a:rPr lang="en-US" sz="1350" dirty="0">
                <a:solidFill>
                  <a:prstClr val="black"/>
                </a:solidFill>
                <a:latin typeface="Calibri" panose="020F0502020204030204" pitchFamily="34" charset="0"/>
                <a:ea typeface="Times New Roman" panose="02020603050405020304" pitchFamily="18" charset="0"/>
              </a:rPr>
              <a:t>, however, every target requires investment on programs. </a:t>
            </a:r>
          </a:p>
        </p:txBody>
      </p:sp>
    </p:spTree>
    <p:extLst>
      <p:ext uri="{BB962C8B-B14F-4D97-AF65-F5344CB8AC3E}">
        <p14:creationId xmlns:p14="http://schemas.microsoft.com/office/powerpoint/2010/main" val="1469772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A7A92-82C3-E431-EAF2-B6963694EC55}"/>
              </a:ext>
            </a:extLst>
          </p:cNvPr>
          <p:cNvSpPr>
            <a:spLocks noGrp="1"/>
          </p:cNvSpPr>
          <p:nvPr>
            <p:ph type="title"/>
          </p:nvPr>
        </p:nvSpPr>
        <p:spPr>
          <a:xfrm>
            <a:off x="454434" y="136517"/>
            <a:ext cx="11283141" cy="459536"/>
          </a:xfrm>
        </p:spPr>
        <p:txBody>
          <a:bodyPr>
            <a:normAutofit/>
          </a:bodyPr>
          <a:lstStyle/>
          <a:p>
            <a:r>
              <a:rPr lang="en-US" sz="2400" dirty="0"/>
              <a:t>CNET: Various outputs</a:t>
            </a:r>
          </a:p>
        </p:txBody>
      </p:sp>
      <p:sp>
        <p:nvSpPr>
          <p:cNvPr id="3" name="Content Placeholder 2">
            <a:extLst>
              <a:ext uri="{FF2B5EF4-FFF2-40B4-BE49-F238E27FC236}">
                <a16:creationId xmlns:a16="http://schemas.microsoft.com/office/drawing/2014/main" id="{329A0062-5E38-4B53-F84A-187CB7599EC2}"/>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AE60047-675D-C24C-6483-9B9E437C4FB9}"/>
              </a:ext>
            </a:extLst>
          </p:cNvPr>
          <p:cNvSpPr>
            <a:spLocks noGrp="1"/>
          </p:cNvSpPr>
          <p:nvPr>
            <p:ph type="sldNum" sz="quarter" idx="12"/>
          </p:nvPr>
        </p:nvSpPr>
        <p:spPr/>
        <p:txBody>
          <a:bodyPr/>
          <a:lstStyle/>
          <a:p>
            <a:pPr>
              <a:defRPr/>
            </a:pPr>
            <a:fld id="{5E8FDD4C-DCAD-4FF1-84E1-B1C966C77D37}" type="slidenum">
              <a:rPr lang="en-GB" smtClean="0"/>
              <a:pPr>
                <a:defRPr/>
              </a:pPr>
              <a:t>19</a:t>
            </a:fld>
            <a:endParaRPr lang="en-GB"/>
          </a:p>
        </p:txBody>
      </p:sp>
      <p:pic>
        <p:nvPicPr>
          <p:cNvPr id="6" name="Picture 5">
            <a:extLst>
              <a:ext uri="{FF2B5EF4-FFF2-40B4-BE49-F238E27FC236}">
                <a16:creationId xmlns:a16="http://schemas.microsoft.com/office/drawing/2014/main" id="{212DDD9B-C561-A412-29ED-E47122D6628D}"/>
              </a:ext>
            </a:extLst>
          </p:cNvPr>
          <p:cNvPicPr>
            <a:picLocks noChangeAspect="1"/>
          </p:cNvPicPr>
          <p:nvPr/>
        </p:nvPicPr>
        <p:blipFill>
          <a:blip r:embed="rId2"/>
          <a:stretch>
            <a:fillRect/>
          </a:stretch>
        </p:blipFill>
        <p:spPr>
          <a:xfrm>
            <a:off x="1336611" y="674638"/>
            <a:ext cx="10855389" cy="6183362"/>
          </a:xfrm>
          <a:prstGeom prst="rect">
            <a:avLst/>
          </a:prstGeom>
        </p:spPr>
      </p:pic>
    </p:spTree>
    <p:extLst>
      <p:ext uri="{BB962C8B-B14F-4D97-AF65-F5344CB8AC3E}">
        <p14:creationId xmlns:p14="http://schemas.microsoft.com/office/powerpoint/2010/main" val="1355295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80">
          <a:fgClr>
            <a:schemeClr val="accent1"/>
          </a:fgClr>
          <a:bgClr>
            <a:schemeClr val="bg1"/>
          </a:bgClr>
        </a:patt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571068" y="206697"/>
            <a:ext cx="4808020" cy="817577"/>
          </a:xfrm>
        </p:spPr>
        <p:txBody>
          <a:bodyPr>
            <a:noAutofit/>
          </a:bodyPr>
          <a:lstStyle/>
          <a:p>
            <a:r>
              <a:rPr lang="en-US" sz="2000" dirty="0"/>
              <a:t>Triple protection: a multi-purpose prevention tool that</a:t>
            </a:r>
          </a:p>
        </p:txBody>
      </p:sp>
      <p:sp>
        <p:nvSpPr>
          <p:cNvPr id="5" name="Text Placeholder 4"/>
          <p:cNvSpPr>
            <a:spLocks noGrp="1"/>
          </p:cNvSpPr>
          <p:nvPr>
            <p:ph idx="1"/>
          </p:nvPr>
        </p:nvSpPr>
        <p:spPr>
          <a:xfrm>
            <a:off x="6096001" y="1034570"/>
            <a:ext cx="4571999" cy="1600046"/>
          </a:xfrm>
        </p:spPr>
        <p:txBody>
          <a:bodyPr>
            <a:normAutofit/>
          </a:bodyPr>
          <a:lstStyle/>
          <a:p>
            <a:pPr marL="0" indent="0">
              <a:buNone/>
            </a:pPr>
            <a:r>
              <a:rPr lang="en-US" sz="1600" b="1" dirty="0">
                <a:solidFill>
                  <a:schemeClr val="tx1">
                    <a:lumMod val="85000"/>
                    <a:lumOff val="15000"/>
                  </a:schemeClr>
                </a:solidFill>
                <a:ea typeface="UNFPA-Bold" charset="0"/>
              </a:rPr>
              <a:t>simultaneously</a:t>
            </a:r>
            <a:r>
              <a:rPr lang="en-US" sz="1600" dirty="0">
                <a:solidFill>
                  <a:schemeClr val="tx1">
                    <a:lumMod val="85000"/>
                    <a:lumOff val="15000"/>
                  </a:schemeClr>
                </a:solidFill>
              </a:rPr>
              <a:t> protects sexual partners from:</a:t>
            </a:r>
          </a:p>
          <a:p>
            <a:r>
              <a:rPr lang="en-US" sz="1600" b="1" dirty="0">
                <a:solidFill>
                  <a:schemeClr val="tx1">
                    <a:lumMod val="85000"/>
                    <a:lumOff val="15000"/>
                  </a:schemeClr>
                </a:solidFill>
                <a:ea typeface="UNFPA-Bold" charset="0"/>
              </a:rPr>
              <a:t>STIs </a:t>
            </a:r>
          </a:p>
          <a:p>
            <a:r>
              <a:rPr lang="en-US" sz="1600" b="1" dirty="0">
                <a:solidFill>
                  <a:schemeClr val="tx1">
                    <a:lumMod val="85000"/>
                    <a:lumOff val="15000"/>
                  </a:schemeClr>
                </a:solidFill>
                <a:ea typeface="UNFPA-Bold" charset="0"/>
              </a:rPr>
              <a:t>HIV </a:t>
            </a:r>
          </a:p>
          <a:p>
            <a:r>
              <a:rPr lang="en-US" sz="1600" b="1" dirty="0">
                <a:solidFill>
                  <a:schemeClr val="tx1">
                    <a:lumMod val="85000"/>
                    <a:lumOff val="15000"/>
                  </a:schemeClr>
                </a:solidFill>
                <a:ea typeface="UNFPA-Bold" charset="0"/>
              </a:rPr>
              <a:t>Unintended pregnancy</a:t>
            </a:r>
          </a:p>
          <a:p>
            <a:pPr marL="0" indent="0">
              <a:buNone/>
            </a:pPr>
            <a:endParaRPr lang="en-US" sz="1600" dirty="0">
              <a:solidFill>
                <a:schemeClr val="tx1">
                  <a:lumMod val="85000"/>
                  <a:lumOff val="15000"/>
                </a:schemeClr>
              </a:solidFill>
            </a:endParaRPr>
          </a:p>
        </p:txBody>
      </p:sp>
      <p:sp>
        <p:nvSpPr>
          <p:cNvPr id="4" name="Slide Number Placeholder 3"/>
          <p:cNvSpPr>
            <a:spLocks noGrp="1"/>
          </p:cNvSpPr>
          <p:nvPr>
            <p:ph type="sldNum" sz="quarter" idx="12"/>
          </p:nvPr>
        </p:nvSpPr>
        <p:spPr/>
        <p:txBody>
          <a:bodyPr/>
          <a:lstStyle/>
          <a:p>
            <a:pPr fontAlgn="base">
              <a:spcBef>
                <a:spcPct val="0"/>
              </a:spcBef>
              <a:spcAft>
                <a:spcPct val="0"/>
              </a:spcAft>
              <a:buSzTx/>
              <a:defRPr/>
            </a:pPr>
            <a:fld id="{86CB4B4D-7CA3-9044-876B-883B54F8677D}" type="slidenum">
              <a:rPr lang="en-US" sz="675">
                <a:solidFill>
                  <a:srgbClr val="898989"/>
                </a:solidFill>
                <a:latin typeface="UNFPA-Text" charset="0"/>
              </a:rPr>
              <a:pPr fontAlgn="base">
                <a:spcBef>
                  <a:spcPct val="0"/>
                </a:spcBef>
                <a:spcAft>
                  <a:spcPct val="0"/>
                </a:spcAft>
                <a:buSzTx/>
                <a:defRPr/>
              </a:pPr>
              <a:t>2</a:t>
            </a:fld>
            <a:endParaRPr lang="en-US" sz="675" dirty="0">
              <a:solidFill>
                <a:srgbClr val="898989"/>
              </a:solidFill>
              <a:latin typeface="UNFPA-Text"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7772" y="615485"/>
            <a:ext cx="1881307" cy="1881307"/>
          </a:xfrm>
          <a:prstGeom prst="rect">
            <a:avLst/>
          </a:prstGeom>
        </p:spPr>
      </p:pic>
      <p:sp>
        <p:nvSpPr>
          <p:cNvPr id="2" name="Rectangle 1">
            <a:extLst>
              <a:ext uri="{FF2B5EF4-FFF2-40B4-BE49-F238E27FC236}">
                <a16:creationId xmlns:a16="http://schemas.microsoft.com/office/drawing/2014/main" id="{60322D6B-C5A2-4F39-AE05-0F9B6C261731}"/>
              </a:ext>
            </a:extLst>
          </p:cNvPr>
          <p:cNvSpPr/>
          <p:nvPr/>
        </p:nvSpPr>
        <p:spPr>
          <a:xfrm>
            <a:off x="5689078" y="2321748"/>
            <a:ext cx="4572000" cy="646331"/>
          </a:xfrm>
          <a:prstGeom prst="rect">
            <a:avLst/>
          </a:prstGeom>
        </p:spPr>
        <p:txBody>
          <a:bodyPr>
            <a:spAutoFit/>
          </a:bodyPr>
          <a:lstStyle/>
          <a:p>
            <a:pPr algn="ctr" eaLnBrk="0" fontAlgn="base" hangingPunct="0">
              <a:spcBef>
                <a:spcPct val="0"/>
              </a:spcBef>
              <a:spcAft>
                <a:spcPct val="0"/>
              </a:spcAft>
              <a:defRPr/>
            </a:pPr>
            <a:r>
              <a:rPr lang="en-US" b="1" dirty="0">
                <a:solidFill>
                  <a:srgbClr val="10CF9B">
                    <a:lumMod val="75000"/>
                  </a:srgbClr>
                </a:solidFill>
                <a:latin typeface="Calibri"/>
                <a:ea typeface="ＭＳ Ｐゴシック" panose="020B0600070205080204" pitchFamily="34" charset="-128"/>
              </a:rPr>
              <a:t>Male and female condoms are the </a:t>
            </a:r>
            <a:r>
              <a:rPr lang="en-US" b="1" dirty="0">
                <a:solidFill>
                  <a:srgbClr val="10CF9B">
                    <a:lumMod val="75000"/>
                  </a:srgbClr>
                </a:solidFill>
                <a:latin typeface="Calibri"/>
                <a:ea typeface="UNFPA-Bold" charset="0"/>
                <a:cs typeface="UNFPA-Bold" charset="0"/>
              </a:rPr>
              <a:t>only prevention </a:t>
            </a:r>
            <a:r>
              <a:rPr lang="en-US" b="1" dirty="0">
                <a:solidFill>
                  <a:srgbClr val="10CF9B">
                    <a:lumMod val="75000"/>
                  </a:srgbClr>
                </a:solidFill>
                <a:latin typeface="Calibri"/>
                <a:ea typeface="ＭＳ Ｐゴシック" panose="020B0600070205080204" pitchFamily="34" charset="-128"/>
              </a:rPr>
              <a:t>method for triple protection</a:t>
            </a:r>
            <a:endParaRPr lang="LID4096" b="1" dirty="0">
              <a:solidFill>
                <a:srgbClr val="10CF9B">
                  <a:lumMod val="75000"/>
                </a:srgbClr>
              </a:solidFill>
              <a:latin typeface="Calibri"/>
              <a:ea typeface="ＭＳ Ｐゴシック" panose="020B0600070205080204" pitchFamily="34" charset="-128"/>
            </a:endParaRPr>
          </a:p>
        </p:txBody>
      </p:sp>
      <p:pic>
        <p:nvPicPr>
          <p:cNvPr id="8" name="Picture 7">
            <a:extLst>
              <a:ext uri="{FF2B5EF4-FFF2-40B4-BE49-F238E27FC236}">
                <a16:creationId xmlns:a16="http://schemas.microsoft.com/office/drawing/2014/main" id="{F111A097-3359-430F-AA36-EF0CFDC45216}"/>
              </a:ext>
            </a:extLst>
          </p:cNvPr>
          <p:cNvPicPr>
            <a:picLocks noChangeAspect="1"/>
          </p:cNvPicPr>
          <p:nvPr/>
        </p:nvPicPr>
        <p:blipFill rotWithShape="1">
          <a:blip r:embed="rId4"/>
          <a:srcRect l="27187" t="14444" r="28750" b="12037"/>
          <a:stretch/>
        </p:blipFill>
        <p:spPr>
          <a:xfrm>
            <a:off x="1649481" y="2861861"/>
            <a:ext cx="4320831" cy="4055248"/>
          </a:xfrm>
          <a:prstGeom prst="ellipse">
            <a:avLst/>
          </a:prstGeom>
        </p:spPr>
      </p:pic>
      <p:sp>
        <p:nvSpPr>
          <p:cNvPr id="10" name="Text Placeholder 4">
            <a:extLst>
              <a:ext uri="{FF2B5EF4-FFF2-40B4-BE49-F238E27FC236}">
                <a16:creationId xmlns:a16="http://schemas.microsoft.com/office/drawing/2014/main" id="{B47FAF1D-0481-42DD-A378-D2B8A15DC551}"/>
              </a:ext>
            </a:extLst>
          </p:cNvPr>
          <p:cNvSpPr txBox="1">
            <a:spLocks/>
          </p:cNvSpPr>
          <p:nvPr/>
        </p:nvSpPr>
        <p:spPr bwMode="auto">
          <a:xfrm>
            <a:off x="6221692" y="3305659"/>
            <a:ext cx="4446309" cy="221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57196" indent="-257196" algn="l" rtl="0" eaLnBrk="0" fontAlgn="base" hangingPunct="0">
              <a:spcBef>
                <a:spcPct val="20000"/>
              </a:spcBef>
              <a:spcAft>
                <a:spcPct val="0"/>
              </a:spcAft>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557259" indent="-214331" algn="l" rtl="0" eaLnBrk="0" fontAlgn="base" hangingPunct="0">
              <a:spcBef>
                <a:spcPct val="20000"/>
              </a:spcBef>
              <a:spcAft>
                <a:spcPct val="0"/>
              </a:spcAft>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2pPr>
            <a:lvl3pPr marL="857322" indent="-171465" algn="l" rtl="0" eaLnBrk="0" fontAlgn="base" hangingPunct="0">
              <a:spcBef>
                <a:spcPct val="2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0251" indent="-171465" algn="l" rtl="0" eaLnBrk="0" fontAlgn="base" hangingPunct="0">
              <a:spcBef>
                <a:spcPct val="20000"/>
              </a:spcBef>
              <a:spcAft>
                <a:spcPct val="0"/>
              </a:spcAft>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1543180" indent="-171465" algn="l" rtl="0" eaLnBrk="0" fontAlgn="base" hangingPunct="0">
              <a:spcBef>
                <a:spcPct val="20000"/>
              </a:spcBef>
              <a:spcAft>
                <a:spcPct val="0"/>
              </a:spcAft>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1886109"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9038"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966"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897"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defTabSz="914400">
              <a:buNone/>
            </a:pPr>
            <a:r>
              <a:rPr lang="en-US" sz="1600" dirty="0">
                <a:solidFill>
                  <a:schemeClr val="tx1">
                    <a:lumMod val="85000"/>
                    <a:lumOff val="15000"/>
                  </a:schemeClr>
                </a:solidFill>
              </a:rPr>
              <a:t>Condoms as part of a growing combination of prevention choices, both for HIV/STI and pregnancy prevention</a:t>
            </a:r>
          </a:p>
          <a:p>
            <a:pPr marL="0" indent="0" defTabSz="914400">
              <a:buNone/>
            </a:pPr>
            <a:endParaRPr lang="en-US" sz="1600" dirty="0">
              <a:solidFill>
                <a:schemeClr val="tx1">
                  <a:lumMod val="85000"/>
                  <a:lumOff val="15000"/>
                </a:schemeClr>
              </a:solidFill>
            </a:endParaRPr>
          </a:p>
          <a:p>
            <a:pPr marL="0" indent="0" defTabSz="914400">
              <a:buNone/>
            </a:pPr>
            <a:r>
              <a:rPr lang="en-US" sz="1600" dirty="0">
                <a:solidFill>
                  <a:schemeClr val="tx1">
                    <a:lumMod val="85000"/>
                    <a:lumOff val="15000"/>
                  </a:schemeClr>
                </a:solidFill>
              </a:rPr>
              <a:t>BUT condoms have – after 2010 – at least in part dropped off both from contraception and HIV prevention agendas</a:t>
            </a:r>
          </a:p>
          <a:p>
            <a:pPr marL="0" indent="0" defTabSz="914400">
              <a:buNone/>
            </a:pPr>
            <a:endParaRPr lang="en-US" sz="1600" dirty="0">
              <a:solidFill>
                <a:schemeClr val="tx1">
                  <a:lumMod val="85000"/>
                  <a:lumOff val="15000"/>
                </a:schemeClr>
              </a:solidFill>
            </a:endParaRPr>
          </a:p>
          <a:p>
            <a:pPr marL="0" indent="0" defTabSz="914400">
              <a:buNone/>
            </a:pPr>
            <a:r>
              <a:rPr lang="en-US" sz="1600" dirty="0">
                <a:solidFill>
                  <a:schemeClr val="tx1">
                    <a:lumMod val="85000"/>
                    <a:lumOff val="15000"/>
                  </a:schemeClr>
                </a:solidFill>
              </a:rPr>
              <a:t>Need to reinvigorate and reposition condom promotion and distribution – including in the health sector</a:t>
            </a:r>
          </a:p>
          <a:p>
            <a:pPr marL="0" indent="0" defTabSz="914400">
              <a:buNone/>
            </a:pPr>
            <a:endParaRPr lang="en-US" sz="1600" dirty="0">
              <a:solidFill>
                <a:schemeClr val="tx1">
                  <a:lumMod val="85000"/>
                  <a:lumOff val="15000"/>
                </a:schemeClr>
              </a:solidFill>
            </a:endParaRPr>
          </a:p>
        </p:txBody>
      </p:sp>
    </p:spTree>
    <p:extLst>
      <p:ext uri="{BB962C8B-B14F-4D97-AF65-F5344CB8AC3E}">
        <p14:creationId xmlns:p14="http://schemas.microsoft.com/office/powerpoint/2010/main" val="4115786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638F1-F369-4545-8712-A8E63DA85F5A}"/>
              </a:ext>
            </a:extLst>
          </p:cNvPr>
          <p:cNvSpPr>
            <a:spLocks noGrp="1"/>
          </p:cNvSpPr>
          <p:nvPr>
            <p:ph type="title"/>
          </p:nvPr>
        </p:nvSpPr>
        <p:spPr>
          <a:xfrm>
            <a:off x="2292094" y="1339257"/>
            <a:ext cx="7290054" cy="1124712"/>
          </a:xfrm>
        </p:spPr>
        <p:txBody>
          <a:bodyPr>
            <a:normAutofit/>
          </a:bodyPr>
          <a:lstStyle/>
          <a:p>
            <a:r>
              <a:rPr lang="en-US" sz="1800" dirty="0"/>
              <a:t>Proportion of gay men and other men who have sex with men with casual partners reporting consistent condom use, biomedical prevention and any </a:t>
            </a:r>
            <a:r>
              <a:rPr lang="en-US" sz="1800" dirty="0" err="1"/>
              <a:t>condomless</a:t>
            </a:r>
            <a:r>
              <a:rPr lang="en-US" sz="1800" dirty="0"/>
              <a:t> anal intercourse in the previous six months, Sydney, Australia, 2015–2020</a:t>
            </a:r>
          </a:p>
        </p:txBody>
      </p:sp>
      <p:graphicFrame>
        <p:nvGraphicFramePr>
          <p:cNvPr id="4" name="Content Placeholder 3">
            <a:extLst>
              <a:ext uri="{FF2B5EF4-FFF2-40B4-BE49-F238E27FC236}">
                <a16:creationId xmlns:a16="http://schemas.microsoft.com/office/drawing/2014/main" id="{0BAB9DF6-908F-4ACA-A7DA-BB4DF27C52A1}"/>
              </a:ext>
            </a:extLst>
          </p:cNvPr>
          <p:cNvGraphicFramePr>
            <a:graphicFrameLocks noGrp="1"/>
          </p:cNvGraphicFramePr>
          <p:nvPr>
            <p:ph idx="1"/>
            <p:extLst>
              <p:ext uri="{D42A27DB-BD31-4B8C-83A1-F6EECF244321}">
                <p14:modId xmlns:p14="http://schemas.microsoft.com/office/powerpoint/2010/main" val="890605910"/>
              </p:ext>
            </p:extLst>
          </p:nvPr>
        </p:nvGraphicFramePr>
        <p:xfrm>
          <a:off x="1524001" y="2544795"/>
          <a:ext cx="8949267" cy="352213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D0A7FF03-E2A2-4BA5-811B-318E56CA1DE3}"/>
              </a:ext>
            </a:extLst>
          </p:cNvPr>
          <p:cNvSpPr txBox="1"/>
          <p:nvPr/>
        </p:nvSpPr>
        <p:spPr>
          <a:xfrm>
            <a:off x="2534920" y="6389798"/>
            <a:ext cx="6644640" cy="346249"/>
          </a:xfrm>
          <a:prstGeom prst="rect">
            <a:avLst/>
          </a:prstGeom>
          <a:noFill/>
        </p:spPr>
        <p:txBody>
          <a:bodyPr wrap="square" rtlCol="0">
            <a:spAutoFit/>
          </a:bodyPr>
          <a:lstStyle/>
          <a:p>
            <a:pPr defTabSz="342900"/>
            <a:r>
              <a:rPr lang="en-US" sz="825" dirty="0">
                <a:solidFill>
                  <a:prstClr val="black"/>
                </a:solidFill>
                <a:latin typeface="Tw Cen MT" panose="020B0602020104020603"/>
              </a:rPr>
              <a:t>Source: Chan C, </a:t>
            </a:r>
            <a:r>
              <a:rPr lang="en-US" sz="825" dirty="0" err="1">
                <a:solidFill>
                  <a:prstClr val="black"/>
                </a:solidFill>
                <a:latin typeface="Tw Cen MT" panose="020B0602020104020603"/>
              </a:rPr>
              <a:t>Broady</a:t>
            </a:r>
            <a:r>
              <a:rPr lang="en-US" sz="825" dirty="0">
                <a:solidFill>
                  <a:prstClr val="black"/>
                </a:solidFill>
                <a:latin typeface="Tw Cen MT" panose="020B0602020104020603"/>
              </a:rPr>
              <a:t> T, Mao L, </a:t>
            </a:r>
            <a:r>
              <a:rPr lang="en-US" sz="825" dirty="0" err="1">
                <a:solidFill>
                  <a:prstClr val="black"/>
                </a:solidFill>
                <a:latin typeface="Tw Cen MT" panose="020B0602020104020603"/>
              </a:rPr>
              <a:t>Bavinton</a:t>
            </a:r>
            <a:r>
              <a:rPr lang="en-US" sz="825" dirty="0">
                <a:solidFill>
                  <a:prstClr val="black"/>
                </a:solidFill>
                <a:latin typeface="Tw Cen MT" panose="020B0602020104020603"/>
              </a:rPr>
              <a:t> BR, Bear B, Mackie B et al. Gay community periodic survey: Sydney 2020. Sydney: Centre for Social Research in Health, UNSW Sydney; 2020.</a:t>
            </a:r>
          </a:p>
        </p:txBody>
      </p:sp>
      <p:sp>
        <p:nvSpPr>
          <p:cNvPr id="6" name="TextBox 5">
            <a:extLst>
              <a:ext uri="{FF2B5EF4-FFF2-40B4-BE49-F238E27FC236}">
                <a16:creationId xmlns:a16="http://schemas.microsoft.com/office/drawing/2014/main" id="{BDAFE7F6-9A4A-4754-A726-0087D316E480}"/>
              </a:ext>
            </a:extLst>
          </p:cNvPr>
          <p:cNvSpPr txBox="1"/>
          <p:nvPr/>
        </p:nvSpPr>
        <p:spPr>
          <a:xfrm>
            <a:off x="1904145" y="198602"/>
            <a:ext cx="8661115" cy="877163"/>
          </a:xfrm>
          <a:prstGeom prst="rect">
            <a:avLst/>
          </a:prstGeom>
          <a:noFill/>
        </p:spPr>
        <p:txBody>
          <a:bodyPr wrap="square" rtlCol="0">
            <a:spAutoFit/>
          </a:bodyPr>
          <a:lstStyle/>
          <a:p>
            <a:pPr defTabSz="342900" eaLnBrk="0" fontAlgn="base" hangingPunct="0">
              <a:spcBef>
                <a:spcPct val="0"/>
              </a:spcBef>
              <a:spcAft>
                <a:spcPct val="0"/>
              </a:spcAft>
            </a:pPr>
            <a:r>
              <a:rPr lang="en-US" sz="2000" dirty="0">
                <a:solidFill>
                  <a:srgbClr val="00A99A"/>
                </a:solidFill>
                <a:latin typeface="Arial" panose="020B0604020202020204" pitchFamily="34" charset="0"/>
                <a:ea typeface="ＭＳ Ｐゴシック" panose="020B0600070205080204" pitchFamily="34" charset="-128"/>
              </a:rPr>
              <a:t>Where other options are available, condoms remain a critical prevention choice, but their role will in part change where PrEP and U=U are used</a:t>
            </a:r>
          </a:p>
          <a:p>
            <a:pPr defTabSz="342900" eaLnBrk="0" fontAlgn="base" hangingPunct="0">
              <a:spcBef>
                <a:spcPct val="0"/>
              </a:spcBef>
              <a:spcAft>
                <a:spcPct val="0"/>
              </a:spcAft>
            </a:pPr>
            <a:endParaRPr lang="en-US" sz="1100" dirty="0">
              <a:solidFill>
                <a:srgbClr val="00A99A"/>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78705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EB54D-DE72-4F06-9D01-34A741985D2E}"/>
              </a:ext>
            </a:extLst>
          </p:cNvPr>
          <p:cNvSpPr>
            <a:spLocks noGrp="1"/>
          </p:cNvSpPr>
          <p:nvPr>
            <p:ph type="title"/>
          </p:nvPr>
        </p:nvSpPr>
        <p:spPr>
          <a:xfrm>
            <a:off x="454434" y="215103"/>
            <a:ext cx="11283141" cy="462992"/>
          </a:xfrm>
        </p:spPr>
        <p:txBody>
          <a:bodyPr>
            <a:normAutofit fontScale="90000"/>
          </a:bodyPr>
          <a:lstStyle/>
          <a:p>
            <a:r>
              <a:rPr lang="fr-CH" sz="2800" b="1" dirty="0" err="1">
                <a:solidFill>
                  <a:schemeClr val="accent3">
                    <a:lumMod val="75000"/>
                  </a:schemeClr>
                </a:solidFill>
                <a:latin typeface="+mn-lt"/>
              </a:rPr>
              <a:t>Recommendations</a:t>
            </a:r>
            <a:r>
              <a:rPr lang="fr-CH" sz="2800" b="1" dirty="0">
                <a:solidFill>
                  <a:schemeClr val="accent3">
                    <a:lumMod val="75000"/>
                  </a:schemeClr>
                </a:solidFill>
                <a:latin typeface="+mn-lt"/>
              </a:rPr>
              <a:t>: Condom </a:t>
            </a:r>
            <a:r>
              <a:rPr lang="fr-CH" sz="2800" b="1" dirty="0" err="1">
                <a:solidFill>
                  <a:schemeClr val="accent3">
                    <a:lumMod val="75000"/>
                  </a:schemeClr>
                </a:solidFill>
                <a:latin typeface="+mn-lt"/>
              </a:rPr>
              <a:t>stewardship</a:t>
            </a:r>
            <a:endParaRPr lang="LID4096" sz="2800" b="1" dirty="0">
              <a:solidFill>
                <a:schemeClr val="accent3">
                  <a:lumMod val="75000"/>
                </a:schemeClr>
              </a:solidFill>
              <a:latin typeface="+mn-lt"/>
            </a:endParaRPr>
          </a:p>
        </p:txBody>
      </p:sp>
      <p:sp>
        <p:nvSpPr>
          <p:cNvPr id="3" name="Content Placeholder 2">
            <a:extLst>
              <a:ext uri="{FF2B5EF4-FFF2-40B4-BE49-F238E27FC236}">
                <a16:creationId xmlns:a16="http://schemas.microsoft.com/office/drawing/2014/main" id="{250EB45B-5BE7-880E-2929-43403C848B9F}"/>
              </a:ext>
            </a:extLst>
          </p:cNvPr>
          <p:cNvSpPr>
            <a:spLocks noGrp="1"/>
          </p:cNvSpPr>
          <p:nvPr>
            <p:ph idx="1"/>
          </p:nvPr>
        </p:nvSpPr>
        <p:spPr/>
        <p:txBody>
          <a:bodyPr/>
          <a:lstStyle/>
          <a:p>
            <a:endParaRPr lang="en-US"/>
          </a:p>
        </p:txBody>
      </p:sp>
      <p:sp>
        <p:nvSpPr>
          <p:cNvPr id="4" name="Text Box 2">
            <a:extLst>
              <a:ext uri="{FF2B5EF4-FFF2-40B4-BE49-F238E27FC236}">
                <a16:creationId xmlns:a16="http://schemas.microsoft.com/office/drawing/2014/main" id="{2507C2A4-62C1-413A-9226-386EB5E305A3}"/>
              </a:ext>
            </a:extLst>
          </p:cNvPr>
          <p:cNvSpPr txBox="1"/>
          <p:nvPr/>
        </p:nvSpPr>
        <p:spPr>
          <a:xfrm>
            <a:off x="71919" y="834354"/>
            <a:ext cx="12010490" cy="5934635"/>
          </a:xfrm>
          <a:prstGeom prst="rect">
            <a:avLst/>
          </a:prstGeom>
          <a:solidFill>
            <a:srgbClr val="F1FBFD"/>
          </a:solidFill>
          <a:ln w="6350">
            <a:solidFill>
              <a:srgbClr val="33CCCC"/>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42900" indent="-342900" algn="just">
              <a:spcAft>
                <a:spcPts val="600"/>
              </a:spcAft>
              <a:buFont typeface="+mj-lt"/>
              <a:buAutoNum type="arabicPeriod"/>
              <a:defRPr/>
            </a:pPr>
            <a:r>
              <a:rPr lang="en-GB" sz="2000" dirty="0">
                <a:solidFill>
                  <a:srgbClr val="222222"/>
                </a:solidFill>
                <a:latin typeface="Calibri" panose="020F0502020204030204" pitchFamily="34" charset="0"/>
                <a:ea typeface="Times New Roman" panose="02020603050405020304" pitchFamily="18" charset="0"/>
                <a:cs typeface="Calibri" panose="020F0502020204030204" pitchFamily="34" charset="0"/>
              </a:rPr>
              <a:t>Substantially </a:t>
            </a:r>
            <a:r>
              <a:rPr lang="en-GB" sz="2000" b="1" dirty="0">
                <a:solidFill>
                  <a:srgbClr val="222222"/>
                </a:solidFill>
                <a:latin typeface="Calibri" panose="020F0502020204030204" pitchFamily="34" charset="0"/>
                <a:ea typeface="Times New Roman" panose="02020603050405020304" pitchFamily="18" charset="0"/>
                <a:cs typeface="Calibri" panose="020F0502020204030204" pitchFamily="34" charset="0"/>
              </a:rPr>
              <a:t>increase investment in demand creation</a:t>
            </a:r>
            <a:r>
              <a:rPr lang="en-GB" sz="2000" dirty="0">
                <a:solidFill>
                  <a:srgbClr val="222222"/>
                </a:solidFill>
                <a:latin typeface="Calibri" panose="020F0502020204030204" pitchFamily="34" charset="0"/>
                <a:ea typeface="Times New Roman" panose="02020603050405020304" pitchFamily="18" charset="0"/>
                <a:cs typeface="Calibri" panose="020F0502020204030204" pitchFamily="34" charset="0"/>
              </a:rPr>
              <a:t>. </a:t>
            </a:r>
            <a:r>
              <a:rPr lang="en-GB" sz="1200" dirty="0">
                <a:solidFill>
                  <a:srgbClr val="222222"/>
                </a:solidFill>
                <a:latin typeface="Calibri" panose="020F0502020204030204" pitchFamily="34" charset="0"/>
                <a:ea typeface="Times New Roman" panose="02020603050405020304" pitchFamily="18" charset="0"/>
                <a:cs typeface="Calibri" panose="020F0502020204030204" pitchFamily="34" charset="0"/>
              </a:rPr>
              <a:t>Condom use is more likely to lag because of a lack of motivation or ability to use condoms rather than due to a supply gap. Use is unlikely to increase without sustained, large-scale demand generation activities. The largest generation of African youth in history is growing up without  exposure to demand generation.</a:t>
            </a:r>
            <a:endParaRPr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spcAft>
                <a:spcPts val="600"/>
              </a:spcAft>
              <a:buFont typeface="+mj-lt"/>
              <a:buAutoNum type="arabicPeriod"/>
              <a:defRPr/>
            </a:pPr>
            <a:r>
              <a:rPr lang="en-US" sz="2000" dirty="0">
                <a:solidFill>
                  <a:srgbClr val="222222"/>
                </a:solidFill>
                <a:latin typeface="Calibri" panose="020F0502020204030204" pitchFamily="34" charset="0"/>
                <a:ea typeface="Times New Roman" panose="02020603050405020304" pitchFamily="18" charset="0"/>
                <a:cs typeface="Calibri" panose="020F0502020204030204" pitchFamily="34" charset="0"/>
              </a:rPr>
              <a:t>Support for an </a:t>
            </a:r>
            <a:r>
              <a:rPr lang="en-US" sz="2000" b="1" dirty="0">
                <a:solidFill>
                  <a:srgbClr val="222222"/>
                </a:solidFill>
                <a:latin typeface="Calibri" panose="020F0502020204030204" pitchFamily="34" charset="0"/>
                <a:ea typeface="Times New Roman" panose="02020603050405020304" pitchFamily="18" charset="0"/>
                <a:cs typeface="Calibri" panose="020F0502020204030204" pitchFamily="34" charset="0"/>
              </a:rPr>
              <a:t>adequate condom supply in the public sector</a:t>
            </a:r>
            <a:r>
              <a:rPr lang="en-US" sz="1600" dirty="0">
                <a:solidFill>
                  <a:srgbClr val="222222"/>
                </a:solidFill>
                <a:latin typeface="Calibri" panose="020F0502020204030204" pitchFamily="34" charset="0"/>
                <a:ea typeface="Times New Roman" panose="02020603050405020304" pitchFamily="18" charset="0"/>
                <a:cs typeface="Calibri" panose="020F0502020204030204" pitchFamily="34" charset="0"/>
              </a:rPr>
              <a:t> </a:t>
            </a:r>
            <a:r>
              <a:rPr lang="en-US" sz="1200" dirty="0">
                <a:solidFill>
                  <a:srgbClr val="222222"/>
                </a:solidFill>
                <a:latin typeface="Calibri" panose="020F0502020204030204" pitchFamily="34" charset="0"/>
                <a:ea typeface="Times New Roman" panose="02020603050405020304" pitchFamily="18" charset="0"/>
                <a:cs typeface="Calibri" panose="020F0502020204030204" pitchFamily="34" charset="0"/>
              </a:rPr>
              <a:t>for the foreseeable future. Free condoms must be available for the segments of the population that depend on them especially rural populations, youth and key populations. Support for procurement should be based on realistic forecasts for the growth in demand and should consider the contribution of the commercial and social marketing sectors.  </a:t>
            </a:r>
            <a:endParaRPr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spcAft>
                <a:spcPts val="600"/>
              </a:spcAft>
              <a:buFont typeface="+mj-lt"/>
              <a:buAutoNum type="arabicPeriod"/>
              <a:defRPr/>
            </a:pPr>
            <a:r>
              <a:rPr lang="en-US" sz="2000" dirty="0">
                <a:solidFill>
                  <a:srgbClr val="222222"/>
                </a:solidFill>
                <a:latin typeface="Calibri" panose="020F0502020204030204" pitchFamily="34" charset="0"/>
                <a:ea typeface="Times New Roman" panose="02020603050405020304" pitchFamily="18" charset="0"/>
                <a:cs typeface="Calibri" panose="020F0502020204030204" pitchFamily="34" charset="0"/>
              </a:rPr>
              <a:t>Invest in </a:t>
            </a:r>
            <a:r>
              <a:rPr lang="en-US" sz="2000" b="1" dirty="0">
                <a:solidFill>
                  <a:srgbClr val="222222"/>
                </a:solidFill>
                <a:latin typeface="Calibri" panose="020F0502020204030204" pitchFamily="34" charset="0"/>
                <a:ea typeface="Times New Roman" panose="02020603050405020304" pitchFamily="18" charset="0"/>
                <a:cs typeface="Calibri" panose="020F0502020204030204" pitchFamily="34" charset="0"/>
              </a:rPr>
              <a:t>leadership and coordination functions</a:t>
            </a:r>
            <a:r>
              <a:rPr lang="en-US" sz="2000" dirty="0">
                <a:solidFill>
                  <a:srgbClr val="222222"/>
                </a:solidFill>
                <a:latin typeface="Calibri" panose="020F0502020204030204" pitchFamily="34" charset="0"/>
                <a:ea typeface="Times New Roman" panose="02020603050405020304" pitchFamily="18" charset="0"/>
                <a:cs typeface="Calibri" panose="020F0502020204030204" pitchFamily="34" charset="0"/>
              </a:rPr>
              <a:t> </a:t>
            </a:r>
            <a:r>
              <a:rPr lang="en-US" sz="1200" dirty="0">
                <a:solidFill>
                  <a:srgbClr val="222222"/>
                </a:solidFill>
                <a:latin typeface="Calibri" panose="020F0502020204030204" pitchFamily="34" charset="0"/>
                <a:ea typeface="Times New Roman" panose="02020603050405020304" pitchFamily="18" charset="0"/>
                <a:cs typeface="Calibri" panose="020F0502020204030204" pitchFamily="34" charset="0"/>
              </a:rPr>
              <a:t>at the country level to strengthen government leadership and market stewardship in support of a people-centered </a:t>
            </a:r>
            <a:r>
              <a:rPr lang="en-US" sz="1200" dirty="0" err="1">
                <a:solidFill>
                  <a:srgbClr val="222222"/>
                </a:solidFill>
                <a:latin typeface="Calibri" panose="020F0502020204030204" pitchFamily="34" charset="0"/>
                <a:ea typeface="Times New Roman" panose="02020603050405020304" pitchFamily="18" charset="0"/>
                <a:cs typeface="Calibri" panose="020F0502020204030204" pitchFamily="34" charset="0"/>
              </a:rPr>
              <a:t>programme</a:t>
            </a:r>
            <a:r>
              <a:rPr lang="en-US" sz="1200" dirty="0">
                <a:solidFill>
                  <a:srgbClr val="222222"/>
                </a:solidFill>
                <a:latin typeface="Calibri" panose="020F0502020204030204" pitchFamily="34" charset="0"/>
                <a:ea typeface="Times New Roman" panose="02020603050405020304" pitchFamily="18" charset="0"/>
                <a:cs typeface="Calibri" panose="020F0502020204030204" pitchFamily="34" charset="0"/>
              </a:rPr>
              <a:t> and a total market approach ensuring equity in access and a healthy market to guide resource allocation.</a:t>
            </a:r>
            <a:endParaRPr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spcAft>
                <a:spcPts val="600"/>
              </a:spcAft>
              <a:buFont typeface="+mj-lt"/>
              <a:buAutoNum type="arabicPeriod"/>
              <a:defRPr/>
            </a:pPr>
            <a:r>
              <a:rPr lang="en-GB" sz="2000" dirty="0">
                <a:solidFill>
                  <a:prstClr val="black"/>
                </a:solidFill>
                <a:latin typeface="Calibri" panose="020F0502020204030204" pitchFamily="34" charset="0"/>
                <a:ea typeface="Calibri" panose="020F0502020204030204" pitchFamily="34" charset="0"/>
                <a:cs typeface="Calibri" panose="020F0502020204030204" pitchFamily="34" charset="0"/>
              </a:rPr>
              <a:t>Invest in </a:t>
            </a:r>
            <a:r>
              <a:rPr lang="en-GB" sz="2000" b="1" dirty="0">
                <a:solidFill>
                  <a:prstClr val="black"/>
                </a:solidFill>
                <a:latin typeface="Calibri" panose="020F0502020204030204" pitchFamily="34" charset="0"/>
                <a:ea typeface="Calibri" panose="020F0502020204030204" pitchFamily="34" charset="0"/>
                <a:cs typeface="Calibri" panose="020F0502020204030204" pitchFamily="34" charset="0"/>
              </a:rPr>
              <a:t>market, population and location data</a:t>
            </a:r>
            <a:r>
              <a:rPr lang="en-GB" sz="20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GB" sz="1200" dirty="0">
                <a:solidFill>
                  <a:prstClr val="black"/>
                </a:solidFill>
                <a:latin typeface="Calibri" panose="020F0502020204030204" pitchFamily="34" charset="0"/>
                <a:ea typeface="Calibri" panose="020F0502020204030204" pitchFamily="34" charset="0"/>
                <a:cs typeface="Calibri" panose="020F0502020204030204" pitchFamily="34" charset="0"/>
              </a:rPr>
              <a:t>and the capacity to use it. To inform programming across all sectors, it is critical that all market actors understand who is using condoms; who is not using condoms and why; the number of condoms distributed and where; and target audience responses to interventions. This information should be packaged and widely shared in order for it to be actionable for decision-makers. </a:t>
            </a:r>
            <a:endParaRPr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spcAft>
                <a:spcPts val="600"/>
              </a:spcAft>
              <a:buFont typeface="+mj-lt"/>
              <a:buAutoNum type="arabicPeriod"/>
              <a:defRPr/>
            </a:pPr>
            <a:r>
              <a:rPr lang="en-GB" sz="2000" b="1" dirty="0">
                <a:solidFill>
                  <a:prstClr val="black"/>
                </a:solidFill>
                <a:latin typeface="Calibri" panose="020F0502020204030204" pitchFamily="34" charset="0"/>
                <a:ea typeface="Calibri" panose="020F0502020204030204" pitchFamily="34" charset="0"/>
                <a:cs typeface="Calibri" panose="020F0502020204030204" pitchFamily="34" charset="0"/>
              </a:rPr>
              <a:t>Integrate</a:t>
            </a:r>
            <a:r>
              <a:rPr lang="en-GB" sz="2000" dirty="0">
                <a:solidFill>
                  <a:prstClr val="black"/>
                </a:solidFill>
                <a:latin typeface="Calibri" panose="020F0502020204030204" pitchFamily="34" charset="0"/>
                <a:ea typeface="Calibri" panose="020F0502020204030204" pitchFamily="34" charset="0"/>
                <a:cs typeface="Calibri" panose="020F0502020204030204" pitchFamily="34" charset="0"/>
              </a:rPr>
              <a:t> smart and comprehensive condom programming, </a:t>
            </a:r>
            <a:r>
              <a:rPr lang="en-GB" sz="1200" dirty="0">
                <a:solidFill>
                  <a:prstClr val="black"/>
                </a:solidFill>
                <a:latin typeface="Calibri" panose="020F0502020204030204" pitchFamily="34" charset="0"/>
                <a:ea typeface="Calibri" panose="020F0502020204030204" pitchFamily="34" charset="0"/>
                <a:cs typeface="Calibri" panose="020F0502020204030204" pitchFamily="34" charset="0"/>
              </a:rPr>
              <a:t>including skills-building into the broader HIV, SRH and health promotion system. The emergence of other prevention options (</a:t>
            </a:r>
            <a:r>
              <a:rPr lang="en-GB" sz="1200" dirty="0" err="1">
                <a:solidFill>
                  <a:prstClr val="black"/>
                </a:solidFill>
                <a:latin typeface="Calibri" panose="020F0502020204030204" pitchFamily="34" charset="0"/>
                <a:ea typeface="Calibri" panose="020F0502020204030204" pitchFamily="34" charset="0"/>
                <a:cs typeface="Calibri" panose="020F0502020204030204" pitchFamily="34" charset="0"/>
              </a:rPr>
              <a:t>PrEP</a:t>
            </a:r>
            <a:r>
              <a:rPr lang="en-GB" sz="1200" dirty="0">
                <a:solidFill>
                  <a:prstClr val="black"/>
                </a:solidFill>
                <a:latin typeface="Calibri" panose="020F0502020204030204" pitchFamily="34" charset="0"/>
                <a:ea typeface="Calibri" panose="020F0502020204030204" pitchFamily="34" charset="0"/>
                <a:cs typeface="Calibri" panose="020F0502020204030204" pitchFamily="34" charset="0"/>
              </a:rPr>
              <a:t> and VMMC), expanded testing and treatment, scale up of family planning and other SRH programs are opportunities for condom programs to reach more people more frequently within an ecosystem that provides choice to target audiences. </a:t>
            </a:r>
            <a:endParaRPr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spcAft>
                <a:spcPts val="600"/>
              </a:spcAft>
              <a:buFont typeface="+mj-lt"/>
              <a:buAutoNum type="arabicPeriod"/>
              <a:defRPr/>
            </a:pPr>
            <a:r>
              <a:rPr lang="en-GB" sz="2000" dirty="0">
                <a:solidFill>
                  <a:srgbClr val="222222"/>
                </a:solidFill>
                <a:latin typeface="Calibri" panose="020F0502020204030204" pitchFamily="34" charset="0"/>
                <a:ea typeface="Times New Roman" panose="02020603050405020304" pitchFamily="18" charset="0"/>
                <a:cs typeface="Calibri" panose="020F0502020204030204" pitchFamily="34" charset="0"/>
              </a:rPr>
              <a:t>Support better, more targeted, </a:t>
            </a:r>
            <a:r>
              <a:rPr lang="en-GB" sz="2000" b="1" dirty="0">
                <a:solidFill>
                  <a:srgbClr val="222222"/>
                </a:solidFill>
                <a:latin typeface="Calibri" panose="020F0502020204030204" pitchFamily="34" charset="0"/>
                <a:ea typeface="Times New Roman" panose="02020603050405020304" pitchFamily="18" charset="0"/>
                <a:cs typeface="Calibri" panose="020F0502020204030204" pitchFamily="34" charset="0"/>
              </a:rPr>
              <a:t>more efficient public sector distribution</a:t>
            </a:r>
            <a:r>
              <a:rPr lang="en-GB" sz="2000" dirty="0">
                <a:solidFill>
                  <a:srgbClr val="222222"/>
                </a:solidFill>
                <a:latin typeface="Calibri" panose="020F0502020204030204" pitchFamily="34" charset="0"/>
                <a:ea typeface="Times New Roman" panose="02020603050405020304" pitchFamily="18" charset="0"/>
                <a:cs typeface="Calibri" panose="020F0502020204030204" pitchFamily="34" charset="0"/>
              </a:rPr>
              <a:t> </a:t>
            </a:r>
            <a:r>
              <a:rPr lang="en-GB" sz="1200" dirty="0">
                <a:solidFill>
                  <a:srgbClr val="222222"/>
                </a:solidFill>
                <a:latin typeface="Calibri" panose="020F0502020204030204" pitchFamily="34" charset="0"/>
                <a:ea typeface="Times New Roman" panose="02020603050405020304" pitchFamily="18" charset="0"/>
                <a:cs typeface="Calibri" panose="020F0502020204030204" pitchFamily="34" charset="0"/>
              </a:rPr>
              <a:t>that reaches those in need of free condoms through active, provider-initiated promotion and distribution by health care providers in facilities and outreach workers. Improved distribution starts with understanding condom needs in relation to demand; quantification and procurement within a TMA; and market segmentation to map those in greatest need of free condoms and how best to reach them and provide them with adequate (e.g. 3-month) supplies.</a:t>
            </a:r>
            <a:endParaRPr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spcAft>
                <a:spcPts val="600"/>
              </a:spcAft>
              <a:buFont typeface="+mj-lt"/>
              <a:buAutoNum type="arabicPeriod"/>
              <a:defRPr/>
            </a:pPr>
            <a:r>
              <a:rPr lang="en-GB" sz="2000" dirty="0">
                <a:solidFill>
                  <a:srgbClr val="222222"/>
                </a:solidFill>
                <a:latin typeface="Calibri" panose="020F0502020204030204" pitchFamily="34" charset="0"/>
                <a:ea typeface="Times New Roman" panose="02020603050405020304" pitchFamily="18" charset="0"/>
                <a:cs typeface="Calibri" panose="020F0502020204030204" pitchFamily="34" charset="0"/>
              </a:rPr>
              <a:t>Support </a:t>
            </a:r>
            <a:r>
              <a:rPr lang="en-GB" sz="2000" b="1" dirty="0">
                <a:solidFill>
                  <a:srgbClr val="222222"/>
                </a:solidFill>
                <a:latin typeface="Calibri" panose="020F0502020204030204" pitchFamily="34" charset="0"/>
                <a:ea typeface="Times New Roman" panose="02020603050405020304" pitchFamily="18" charset="0"/>
                <a:cs typeface="Calibri" panose="020F0502020204030204" pitchFamily="34" charset="0"/>
              </a:rPr>
              <a:t>social marketing organizations (SMOs)</a:t>
            </a:r>
            <a:r>
              <a:rPr lang="en-GB" sz="2000" dirty="0">
                <a:solidFill>
                  <a:srgbClr val="222222"/>
                </a:solidFill>
                <a:latin typeface="Calibri" panose="020F0502020204030204" pitchFamily="34" charset="0"/>
                <a:ea typeface="Times New Roman" panose="02020603050405020304" pitchFamily="18" charset="0"/>
                <a:cs typeface="Calibri" panose="020F0502020204030204" pitchFamily="34" charset="0"/>
              </a:rPr>
              <a:t> to achieve higher value impact. </a:t>
            </a:r>
            <a:r>
              <a:rPr lang="en-GB" sz="1200" dirty="0">
                <a:solidFill>
                  <a:srgbClr val="222222"/>
                </a:solidFill>
                <a:latin typeface="Calibri" panose="020F0502020204030204" pitchFamily="34" charset="0"/>
                <a:ea typeface="Times New Roman" panose="02020603050405020304" pitchFamily="18" charset="0"/>
                <a:cs typeface="Calibri" panose="020F0502020204030204" pitchFamily="34" charset="0"/>
              </a:rPr>
              <a:t>SMOs are well positioned to contribute to demand creation, market stewardship, and market intelligence efforts using public funds, while evolving brands toward full cost-recovery in most contexts.</a:t>
            </a:r>
            <a:endParaRPr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spcAft>
                <a:spcPts val="600"/>
              </a:spcAft>
              <a:buFont typeface="+mj-lt"/>
              <a:buAutoNum type="arabicPeriod"/>
              <a:defRPr/>
            </a:pPr>
            <a:r>
              <a:rPr lang="en-GB" sz="2000" dirty="0">
                <a:solidFill>
                  <a:srgbClr val="222222"/>
                </a:solidFill>
                <a:latin typeface="Calibri" panose="020F0502020204030204" pitchFamily="34" charset="0"/>
                <a:ea typeface="Times New Roman" panose="02020603050405020304" pitchFamily="18" charset="0"/>
                <a:cs typeface="Calibri" panose="020F0502020204030204" pitchFamily="34" charset="0"/>
              </a:rPr>
              <a:t>Address market barriers to create more space and increase economic incentives for the </a:t>
            </a:r>
            <a:r>
              <a:rPr lang="en-GB" sz="2000" b="1" dirty="0">
                <a:solidFill>
                  <a:srgbClr val="222222"/>
                </a:solidFill>
                <a:latin typeface="Calibri" panose="020F0502020204030204" pitchFamily="34" charset="0"/>
                <a:ea typeface="Times New Roman" panose="02020603050405020304" pitchFamily="18" charset="0"/>
                <a:cs typeface="Calibri" panose="020F0502020204030204" pitchFamily="34" charset="0"/>
              </a:rPr>
              <a:t>commercial sector</a:t>
            </a:r>
            <a:r>
              <a:rPr lang="en-GB" sz="1200" b="1" dirty="0">
                <a:solidFill>
                  <a:srgbClr val="222222"/>
                </a:solidFill>
                <a:latin typeface="Calibri" panose="020F0502020204030204" pitchFamily="34" charset="0"/>
                <a:ea typeface="Times New Roman" panose="02020603050405020304" pitchFamily="18" charset="0"/>
                <a:cs typeface="Calibri" panose="020F0502020204030204" pitchFamily="34" charset="0"/>
              </a:rPr>
              <a:t>.</a:t>
            </a:r>
            <a:r>
              <a:rPr lang="en-GB" sz="1200" dirty="0">
                <a:solidFill>
                  <a:srgbClr val="222222"/>
                </a:solidFill>
                <a:latin typeface="Calibri" panose="020F0502020204030204" pitchFamily="34" charset="0"/>
                <a:ea typeface="Times New Roman" panose="02020603050405020304" pitchFamily="18" charset="0"/>
                <a:cs typeface="Calibri" panose="020F0502020204030204" pitchFamily="34" charset="0"/>
              </a:rPr>
              <a:t> Reducing barriers will be critical to accelerate the engagement of the commercial sector and increase the likelihood that condoms can reach more people and gradually reduce the market’s dependence on subsidy. </a:t>
            </a:r>
            <a:endParaRPr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defRPr/>
            </a:pPr>
            <a:r>
              <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9987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0FB6-917B-F664-3534-899B3F7C5872}"/>
              </a:ext>
            </a:extLst>
          </p:cNvPr>
          <p:cNvSpPr>
            <a:spLocks noGrp="1"/>
          </p:cNvSpPr>
          <p:nvPr>
            <p:ph type="title"/>
          </p:nvPr>
        </p:nvSpPr>
        <p:spPr>
          <a:xfrm>
            <a:off x="997242" y="385956"/>
            <a:ext cx="10572944" cy="483548"/>
          </a:xfrm>
        </p:spPr>
        <p:txBody>
          <a:bodyPr>
            <a:noAutofit/>
          </a:bodyPr>
          <a:lstStyle/>
          <a:p>
            <a:r>
              <a:rPr lang="en-US" sz="2800" dirty="0">
                <a:solidFill>
                  <a:srgbClr val="009999"/>
                </a:solidFill>
                <a:latin typeface="+mn-lt"/>
              </a:rPr>
              <a:t>Conclusions: Condom programming still in crisis, but new generation of condom programs needed as part of combination prevention</a:t>
            </a:r>
          </a:p>
        </p:txBody>
      </p:sp>
      <p:sp>
        <p:nvSpPr>
          <p:cNvPr id="13" name="Rectangle 12">
            <a:extLst>
              <a:ext uri="{FF2B5EF4-FFF2-40B4-BE49-F238E27FC236}">
                <a16:creationId xmlns:a16="http://schemas.microsoft.com/office/drawing/2014/main" id="{7231ADBB-FC19-FA88-0987-108F9369AAFF}"/>
              </a:ext>
            </a:extLst>
          </p:cNvPr>
          <p:cNvSpPr/>
          <p:nvPr/>
        </p:nvSpPr>
        <p:spPr>
          <a:xfrm>
            <a:off x="267128" y="6308333"/>
            <a:ext cx="2108210" cy="518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E90A2DB-B086-54BE-5C16-F40B6DB7BEC5}"/>
              </a:ext>
            </a:extLst>
          </p:cNvPr>
          <p:cNvSpPr txBox="1"/>
          <p:nvPr/>
        </p:nvSpPr>
        <p:spPr>
          <a:xfrm>
            <a:off x="267128" y="1243220"/>
            <a:ext cx="11044719" cy="532453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Countries with strong decentralized condom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programmes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(Zimbabwe, South Africa, Malawi) achieved high condom use and reduced inequities in condom use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Strategic initiative in 4 countries (Malawi, Mozambique, Uganda, Zambia) enhanced condom program stewardship, innovative demand generation and last mile distribution approaches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Increased GF support to condom financing partially mitigated effects of declining other investment, but condom programming and financing remains in crisis overall</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Limited non-health sector access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Lack of investment in demand creation and last mile distribution</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 new generation of young people not exposed to condoms as a health &amp; life-style choice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Focus on young generation of users, innovative demand generation, last mile distribution, development of </a:t>
            </a:r>
            <a:r>
              <a:rPr lang="en-US" sz="2000" dirty="0">
                <a:solidFill>
                  <a:prstClr val="black"/>
                </a:solidFill>
                <a:latin typeface="Calibri" panose="020F0502020204030204"/>
              </a:rPr>
              <a:t>different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sectors (public, social marketing, private), synergies with other self-care products (such as self-tests)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1010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2E7D02-D0A7-4735-BB0C-DC6BFF6D4155}"/>
              </a:ext>
            </a:extLst>
          </p:cNvPr>
          <p:cNvSpPr txBox="1"/>
          <p:nvPr/>
        </p:nvSpPr>
        <p:spPr>
          <a:xfrm>
            <a:off x="2667903" y="2905780"/>
            <a:ext cx="2103461" cy="523220"/>
          </a:xfrm>
          <a:prstGeom prst="rect">
            <a:avLst/>
          </a:prstGeom>
          <a:noFill/>
        </p:spPr>
        <p:txBody>
          <a:bodyPr wrap="none" rtlCol="0">
            <a:spAutoFit/>
          </a:bodyPr>
          <a:lstStyle/>
          <a:p>
            <a:pPr algn="ctr"/>
            <a:r>
              <a:rPr lang="fr-CH" sz="2800" b="1" dirty="0" err="1">
                <a:solidFill>
                  <a:schemeClr val="accent3">
                    <a:lumMod val="75000"/>
                  </a:schemeClr>
                </a:solidFill>
                <a:latin typeface="Arial" panose="020B0604020202020204" pitchFamily="34" charset="0"/>
                <a:cs typeface="Arial" panose="020B0604020202020204" pitchFamily="34" charset="0"/>
              </a:rPr>
              <a:t>Thank</a:t>
            </a:r>
            <a:r>
              <a:rPr lang="fr-CH" sz="2800" b="1" dirty="0">
                <a:solidFill>
                  <a:schemeClr val="accent3">
                    <a:lumMod val="75000"/>
                  </a:schemeClr>
                </a:solidFill>
                <a:latin typeface="Arial" panose="020B0604020202020204" pitchFamily="34" charset="0"/>
                <a:cs typeface="Arial" panose="020B0604020202020204" pitchFamily="34" charset="0"/>
              </a:rPr>
              <a:t> </a:t>
            </a:r>
            <a:r>
              <a:rPr lang="fr-CH" sz="2800" b="1" dirty="0" err="1">
                <a:solidFill>
                  <a:schemeClr val="accent3">
                    <a:lumMod val="75000"/>
                  </a:schemeClr>
                </a:solidFill>
                <a:latin typeface="Arial" panose="020B0604020202020204" pitchFamily="34" charset="0"/>
                <a:cs typeface="Arial" panose="020B0604020202020204" pitchFamily="34" charset="0"/>
              </a:rPr>
              <a:t>you</a:t>
            </a:r>
            <a:r>
              <a:rPr lang="fr-CH" sz="2800" b="1" dirty="0">
                <a:solidFill>
                  <a:schemeClr val="accent3">
                    <a:lumMod val="75000"/>
                  </a:schemeClr>
                </a:solidFill>
                <a:latin typeface="Arial" panose="020B0604020202020204" pitchFamily="34" charset="0"/>
                <a:cs typeface="Arial" panose="020B0604020202020204" pitchFamily="34" charset="0"/>
              </a:rPr>
              <a:t>!</a:t>
            </a:r>
            <a:endParaRPr lang="LID4096" sz="1600" b="1" dirty="0">
              <a:solidFill>
                <a:schemeClr val="accent3">
                  <a:lumMod val="75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35F1DD3-A103-407A-9AED-FA54AA8C7F28}"/>
              </a:ext>
            </a:extLst>
          </p:cNvPr>
          <p:cNvPicPr>
            <a:picLocks noChangeAspect="1"/>
          </p:cNvPicPr>
          <p:nvPr/>
        </p:nvPicPr>
        <p:blipFill>
          <a:blip r:embed="rId2"/>
          <a:stretch>
            <a:fillRect/>
          </a:stretch>
        </p:blipFill>
        <p:spPr>
          <a:xfrm>
            <a:off x="6096001" y="0"/>
            <a:ext cx="4669473" cy="6858000"/>
          </a:xfrm>
          <a:prstGeom prst="rect">
            <a:avLst/>
          </a:prstGeom>
        </p:spPr>
      </p:pic>
    </p:spTree>
    <p:extLst>
      <p:ext uri="{BB962C8B-B14F-4D97-AF65-F5344CB8AC3E}">
        <p14:creationId xmlns:p14="http://schemas.microsoft.com/office/powerpoint/2010/main" val="1564408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Figure" descr="figure.img"/>
          <p:cNvPicPr>
            <a:picLocks noChangeAspect="1"/>
          </p:cNvPicPr>
          <p:nvPr/>
        </p:nvPicPr>
        <p:blipFill>
          <a:blip r:embed="rId3" cstate="print"/>
          <a:stretch>
            <a:fillRect/>
          </a:stretch>
        </p:blipFill>
        <p:spPr>
          <a:xfrm>
            <a:off x="2836908" y="650335"/>
            <a:ext cx="8963435" cy="5557330"/>
          </a:xfrm>
          <a:prstGeom prst="rect">
            <a:avLst/>
          </a:prstGeom>
        </p:spPr>
      </p:pic>
      <p:pic>
        <p:nvPicPr>
          <p:cNvPr id="5" name="F1000Research" descr="F1000Research.png"/>
          <p:cNvPicPr>
            <a:picLocks noChangeAspect="1"/>
          </p:cNvPicPr>
          <p:nvPr/>
        </p:nvPicPr>
        <p:blipFill>
          <a:blip r:embed="rId4" cstate="print"/>
          <a:stretch>
            <a:fillRect/>
          </a:stretch>
        </p:blipFill>
        <p:spPr>
          <a:xfrm>
            <a:off x="9067641" y="6405548"/>
            <a:ext cx="1143159" cy="109553"/>
          </a:xfrm>
          <a:prstGeom prst="rect">
            <a:avLst/>
          </a:prstGeom>
        </p:spPr>
      </p:pic>
      <p:sp>
        <p:nvSpPr>
          <p:cNvPr id="2" name="TextBox 3"/>
          <p:cNvSpPr txBox="1"/>
          <p:nvPr/>
        </p:nvSpPr>
        <p:spPr>
          <a:xfrm>
            <a:off x="2222643" y="217119"/>
            <a:ext cx="9144000" cy="338554"/>
          </a:xfrm>
          <a:prstGeom prst="rect">
            <a:avLst/>
          </a:prstGeom>
          <a:noFill/>
        </p:spPr>
        <p:txBody>
          <a:bodyPr wrap="square" rtlCol="0">
            <a:spAutoFit/>
          </a:bodyPr>
          <a:lstStyle/>
          <a:p>
            <a:pPr algn="ctr" defTabSz="914400"/>
            <a:r>
              <a:rPr sz="1600" dirty="0">
                <a:solidFill>
                  <a:prstClr val="black"/>
                </a:solidFill>
                <a:latin typeface="Calibri"/>
              </a:rPr>
              <a:t>Number of new HIV infections with and without historical scale-up of condom use.</a:t>
            </a:r>
            <a:endParaRPr dirty="0">
              <a:solidFill>
                <a:prstClr val="black"/>
              </a:solidFill>
              <a:latin typeface="Calibri"/>
            </a:endParaRPr>
          </a:p>
        </p:txBody>
      </p:sp>
      <p:sp>
        <p:nvSpPr>
          <p:cNvPr id="3" name="TextBox 3"/>
          <p:cNvSpPr txBox="1"/>
          <p:nvPr/>
        </p:nvSpPr>
        <p:spPr>
          <a:xfrm>
            <a:off x="1981200" y="6295994"/>
            <a:ext cx="5144000" cy="400110"/>
          </a:xfrm>
          <a:prstGeom prst="rect">
            <a:avLst/>
          </a:prstGeom>
          <a:noFill/>
        </p:spPr>
        <p:txBody>
          <a:bodyPr wrap="square" rtlCol="0">
            <a:spAutoFit/>
          </a:bodyPr>
          <a:lstStyle/>
          <a:p>
            <a:pPr defTabSz="914400"/>
            <a:r>
              <a:rPr sz="1000" dirty="0">
                <a:solidFill>
                  <a:prstClr val="black"/>
                </a:solidFill>
                <a:latin typeface="Calibri"/>
              </a:rPr>
              <a:t>Stover J and Teng Y. The impact of condom use on the HIV epidemic [version 2]. Gates Open Res 2022, 5:91 (</a:t>
            </a:r>
            <a:r>
              <a:rPr sz="1000" dirty="0" err="1">
                <a:solidFill>
                  <a:prstClr val="black"/>
                </a:solidFill>
                <a:latin typeface="Calibri"/>
              </a:rPr>
              <a:t>doi</a:t>
            </a:r>
            <a:r>
              <a:rPr sz="1000" dirty="0">
                <a:solidFill>
                  <a:prstClr val="black"/>
                </a:solidFill>
                <a:latin typeface="Calibri"/>
              </a:rPr>
              <a:t>: 10.12688/gatesopenres.13278.2)</a:t>
            </a:r>
            <a:endParaRPr dirty="0">
              <a:solidFill>
                <a:prstClr val="black"/>
              </a:solidFill>
              <a:latin typeface="Calibri"/>
            </a:endParaRPr>
          </a:p>
        </p:txBody>
      </p:sp>
      <p:sp>
        <p:nvSpPr>
          <p:cNvPr id="6" name="TextBox 5">
            <a:extLst>
              <a:ext uri="{FF2B5EF4-FFF2-40B4-BE49-F238E27FC236}">
                <a16:creationId xmlns:a16="http://schemas.microsoft.com/office/drawing/2014/main" id="{A1C577F5-8F89-0F95-798C-963C99407EBB}"/>
              </a:ext>
            </a:extLst>
          </p:cNvPr>
          <p:cNvSpPr txBox="1"/>
          <p:nvPr/>
        </p:nvSpPr>
        <p:spPr>
          <a:xfrm>
            <a:off x="215758" y="1448656"/>
            <a:ext cx="2111475" cy="2308324"/>
          </a:xfrm>
          <a:prstGeom prst="rect">
            <a:avLst/>
          </a:prstGeom>
          <a:noFill/>
        </p:spPr>
        <p:txBody>
          <a:bodyPr wrap="none" rtlCol="0">
            <a:spAutoFit/>
          </a:bodyPr>
          <a:lstStyle/>
          <a:p>
            <a:r>
              <a:rPr lang="en-US" sz="2400" dirty="0">
                <a:solidFill>
                  <a:schemeClr val="tx2">
                    <a:lumMod val="75000"/>
                  </a:schemeClr>
                </a:solidFill>
              </a:rPr>
              <a:t>Globally and in </a:t>
            </a:r>
          </a:p>
          <a:p>
            <a:r>
              <a:rPr lang="en-US" sz="2400" dirty="0">
                <a:solidFill>
                  <a:schemeClr val="tx2">
                    <a:lumMod val="75000"/>
                  </a:schemeClr>
                </a:solidFill>
              </a:rPr>
              <a:t>the long-run</a:t>
            </a:r>
          </a:p>
          <a:p>
            <a:r>
              <a:rPr lang="en-US" sz="2400" dirty="0">
                <a:solidFill>
                  <a:schemeClr val="tx2">
                    <a:lumMod val="75000"/>
                  </a:schemeClr>
                </a:solidFill>
              </a:rPr>
              <a:t>condoms have</a:t>
            </a:r>
          </a:p>
          <a:p>
            <a:r>
              <a:rPr lang="en-US" sz="2400" dirty="0">
                <a:solidFill>
                  <a:schemeClr val="tx2">
                    <a:lumMod val="75000"/>
                  </a:schemeClr>
                </a:solidFill>
              </a:rPr>
              <a:t>had a major</a:t>
            </a:r>
          </a:p>
          <a:p>
            <a:r>
              <a:rPr lang="en-US" sz="2400" dirty="0">
                <a:solidFill>
                  <a:schemeClr val="tx2">
                    <a:lumMod val="75000"/>
                  </a:schemeClr>
                </a:solidFill>
              </a:rPr>
              <a:t>impact on the</a:t>
            </a:r>
          </a:p>
          <a:p>
            <a:r>
              <a:rPr lang="en-US" sz="2400" dirty="0">
                <a:solidFill>
                  <a:schemeClr val="tx2">
                    <a:lumMod val="75000"/>
                  </a:schemeClr>
                </a:solidFill>
              </a:rPr>
              <a:t>HIV epidemic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Figure" descr="figure.img"/>
          <p:cNvPicPr>
            <a:picLocks noChangeAspect="1"/>
          </p:cNvPicPr>
          <p:nvPr/>
        </p:nvPicPr>
        <p:blipFill>
          <a:blip r:embed="rId3" cstate="print"/>
          <a:stretch>
            <a:fillRect/>
          </a:stretch>
        </p:blipFill>
        <p:spPr>
          <a:xfrm>
            <a:off x="2518602" y="738664"/>
            <a:ext cx="9065791" cy="5557330"/>
          </a:xfrm>
          <a:prstGeom prst="rect">
            <a:avLst/>
          </a:prstGeom>
        </p:spPr>
      </p:pic>
      <p:pic>
        <p:nvPicPr>
          <p:cNvPr id="5" name="F1000Research" descr="F1000Research.png"/>
          <p:cNvPicPr>
            <a:picLocks noChangeAspect="1"/>
          </p:cNvPicPr>
          <p:nvPr/>
        </p:nvPicPr>
        <p:blipFill>
          <a:blip r:embed="rId4" cstate="print"/>
          <a:stretch>
            <a:fillRect/>
          </a:stretch>
        </p:blipFill>
        <p:spPr>
          <a:xfrm>
            <a:off x="9067641" y="6405548"/>
            <a:ext cx="1143159" cy="109553"/>
          </a:xfrm>
          <a:prstGeom prst="rect">
            <a:avLst/>
          </a:prstGeom>
        </p:spPr>
      </p:pic>
      <p:sp>
        <p:nvSpPr>
          <p:cNvPr id="2" name="TextBox 3"/>
          <p:cNvSpPr txBox="1"/>
          <p:nvPr/>
        </p:nvSpPr>
        <p:spPr>
          <a:xfrm>
            <a:off x="1524000" y="0"/>
            <a:ext cx="9144000" cy="338554"/>
          </a:xfrm>
          <a:prstGeom prst="rect">
            <a:avLst/>
          </a:prstGeom>
          <a:noFill/>
        </p:spPr>
        <p:txBody>
          <a:bodyPr wrap="square" rtlCol="0">
            <a:spAutoFit/>
          </a:bodyPr>
          <a:lstStyle/>
          <a:p>
            <a:pPr algn="ctr" defTabSz="914400"/>
            <a:r>
              <a:rPr sz="1600" dirty="0">
                <a:solidFill>
                  <a:prstClr val="black"/>
                </a:solidFill>
                <a:latin typeface="Calibri"/>
              </a:rPr>
              <a:t>Number of new HIV infections in the future under three scenarios.</a:t>
            </a:r>
            <a:endParaRPr dirty="0">
              <a:solidFill>
                <a:prstClr val="black"/>
              </a:solidFill>
              <a:latin typeface="Calibri"/>
            </a:endParaRPr>
          </a:p>
        </p:txBody>
      </p:sp>
      <p:sp>
        <p:nvSpPr>
          <p:cNvPr id="3" name="TextBox 3"/>
          <p:cNvSpPr txBox="1"/>
          <p:nvPr/>
        </p:nvSpPr>
        <p:spPr>
          <a:xfrm>
            <a:off x="1981200" y="6295994"/>
            <a:ext cx="5144000" cy="400110"/>
          </a:xfrm>
          <a:prstGeom prst="rect">
            <a:avLst/>
          </a:prstGeom>
          <a:noFill/>
        </p:spPr>
        <p:txBody>
          <a:bodyPr wrap="square" rtlCol="0">
            <a:spAutoFit/>
          </a:bodyPr>
          <a:lstStyle/>
          <a:p>
            <a:pPr defTabSz="914400"/>
            <a:r>
              <a:rPr sz="1000">
                <a:solidFill>
                  <a:prstClr val="black"/>
                </a:solidFill>
                <a:latin typeface="Calibri"/>
              </a:rPr>
              <a:t>Stover J and Teng Y. The impact of condom use on the HIV epidemic [version 2]. Gates Open Res 2022, 5:91 (doi: 10.12688/gatesopenres.13278.2)</a:t>
            </a:r>
            <a:endParaRPr>
              <a:solidFill>
                <a:prstClr val="black"/>
              </a:solidFill>
              <a:latin typeface="Calibri"/>
            </a:endParaRPr>
          </a:p>
        </p:txBody>
      </p:sp>
      <p:sp>
        <p:nvSpPr>
          <p:cNvPr id="6" name="TextBox 5">
            <a:extLst>
              <a:ext uri="{FF2B5EF4-FFF2-40B4-BE49-F238E27FC236}">
                <a16:creationId xmlns:a16="http://schemas.microsoft.com/office/drawing/2014/main" id="{0EDAFFD9-E9D4-77E3-BE9A-427237BBF138}"/>
              </a:ext>
            </a:extLst>
          </p:cNvPr>
          <p:cNvSpPr txBox="1"/>
          <p:nvPr/>
        </p:nvSpPr>
        <p:spPr>
          <a:xfrm>
            <a:off x="133564" y="1613118"/>
            <a:ext cx="2522101" cy="2677656"/>
          </a:xfrm>
          <a:prstGeom prst="rect">
            <a:avLst/>
          </a:prstGeom>
          <a:noFill/>
        </p:spPr>
        <p:txBody>
          <a:bodyPr wrap="none" rtlCol="0">
            <a:spAutoFit/>
          </a:bodyPr>
          <a:lstStyle/>
          <a:p>
            <a:r>
              <a:rPr lang="en-US" sz="2800" dirty="0">
                <a:solidFill>
                  <a:schemeClr val="accent5">
                    <a:lumMod val="75000"/>
                  </a:schemeClr>
                </a:solidFill>
              </a:rPr>
              <a:t>Condoms could </a:t>
            </a:r>
          </a:p>
          <a:p>
            <a:r>
              <a:rPr lang="en-US" sz="2800" dirty="0">
                <a:solidFill>
                  <a:schemeClr val="accent5">
                    <a:lumMod val="75000"/>
                  </a:schemeClr>
                </a:solidFill>
              </a:rPr>
              <a:t>contribute</a:t>
            </a:r>
          </a:p>
          <a:p>
            <a:r>
              <a:rPr lang="en-US" sz="2800" dirty="0">
                <a:solidFill>
                  <a:schemeClr val="accent5">
                    <a:lumMod val="75000"/>
                  </a:schemeClr>
                </a:solidFill>
              </a:rPr>
              <a:t>to reducing</a:t>
            </a:r>
          </a:p>
          <a:p>
            <a:r>
              <a:rPr lang="en-US" sz="2800" dirty="0">
                <a:solidFill>
                  <a:schemeClr val="accent5">
                    <a:lumMod val="75000"/>
                  </a:schemeClr>
                </a:solidFill>
              </a:rPr>
              <a:t>HIV incidence</a:t>
            </a:r>
          </a:p>
          <a:p>
            <a:r>
              <a:rPr lang="en-US" sz="2800" dirty="0">
                <a:solidFill>
                  <a:schemeClr val="accent5">
                    <a:lumMod val="75000"/>
                  </a:schemeClr>
                </a:solidFill>
              </a:rPr>
              <a:t>in the coming</a:t>
            </a:r>
          </a:p>
          <a:p>
            <a:r>
              <a:rPr lang="en-US" sz="2800" dirty="0">
                <a:solidFill>
                  <a:schemeClr val="accent5">
                    <a:lumMod val="75000"/>
                  </a:schemeClr>
                </a:solidFill>
              </a:rPr>
              <a:t>decade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3D7B45-E684-E55B-EF0A-7DC7C1B7A1F2}"/>
              </a:ext>
            </a:extLst>
          </p:cNvPr>
          <p:cNvSpPr>
            <a:spLocks noGrp="1"/>
          </p:cNvSpPr>
          <p:nvPr>
            <p:ph type="title"/>
          </p:nvPr>
        </p:nvSpPr>
        <p:spPr/>
        <p:txBody>
          <a:bodyPr/>
          <a:lstStyle/>
          <a:p>
            <a:r>
              <a:rPr lang="en-US" dirty="0"/>
              <a:t>Reduced condom usage: incidence rises </a:t>
            </a:r>
          </a:p>
        </p:txBody>
      </p:sp>
      <p:sp>
        <p:nvSpPr>
          <p:cNvPr id="4" name="Content Placeholder 3">
            <a:extLst>
              <a:ext uri="{FF2B5EF4-FFF2-40B4-BE49-F238E27FC236}">
                <a16:creationId xmlns:a16="http://schemas.microsoft.com/office/drawing/2014/main" id="{125B9941-E126-8D63-0FB4-4644E15B10FA}"/>
              </a:ext>
            </a:extLst>
          </p:cNvPr>
          <p:cNvSpPr>
            <a:spLocks noGrp="1"/>
          </p:cNvSpPr>
          <p:nvPr>
            <p:ph sz="half" idx="2"/>
          </p:nvPr>
        </p:nvSpPr>
        <p:spPr>
          <a:xfrm>
            <a:off x="6695268" y="1317356"/>
            <a:ext cx="4887132" cy="5038995"/>
          </a:xfrm>
        </p:spPr>
        <p:txBody>
          <a:bodyPr>
            <a:normAutofit/>
          </a:bodyPr>
          <a:lstStyle/>
          <a:p>
            <a:pPr>
              <a:spcAft>
                <a:spcPts val="1200"/>
              </a:spcAft>
            </a:pPr>
            <a:r>
              <a:rPr lang="en-US" dirty="0"/>
              <a:t>Future increases in risk </a:t>
            </a:r>
            <a:r>
              <a:rPr lang="en-US" dirty="0" err="1"/>
              <a:t>behaviour</a:t>
            </a:r>
            <a:r>
              <a:rPr lang="en-US" dirty="0"/>
              <a:t> could substantially slow incidence declines</a:t>
            </a:r>
          </a:p>
          <a:p>
            <a:pPr lvl="1">
              <a:spcAft>
                <a:spcPts val="1200"/>
              </a:spcAft>
            </a:pPr>
            <a:r>
              <a:rPr lang="en-US" dirty="0"/>
              <a:t>E.g. reduced condom usage </a:t>
            </a:r>
          </a:p>
          <a:p>
            <a:pPr>
              <a:spcAft>
                <a:spcPts val="1200"/>
              </a:spcAft>
            </a:pPr>
            <a:r>
              <a:rPr lang="en-US" dirty="0"/>
              <a:t>Increased risk + scaled-back testing could reverse progress</a:t>
            </a:r>
          </a:p>
          <a:p>
            <a:pPr>
              <a:spcAft>
                <a:spcPts val="1200"/>
              </a:spcAft>
            </a:pPr>
            <a:endParaRPr lang="en-US" b="1" dirty="0"/>
          </a:p>
          <a:p>
            <a:pPr>
              <a:spcAft>
                <a:spcPts val="1200"/>
              </a:spcAft>
            </a:pPr>
            <a:r>
              <a:rPr lang="en-US" b="1" dirty="0">
                <a:sym typeface="Wingdings" pitchFamily="2" charset="2"/>
              </a:rPr>
              <a:t> Ability to monitor &amp; adjust </a:t>
            </a:r>
            <a:r>
              <a:rPr lang="en-US" b="1" dirty="0" err="1">
                <a:sym typeface="Wingdings" pitchFamily="2" charset="2"/>
              </a:rPr>
              <a:t>programmes</a:t>
            </a:r>
            <a:r>
              <a:rPr lang="en-US" b="1" dirty="0">
                <a:sym typeface="Wingdings" pitchFamily="2" charset="2"/>
              </a:rPr>
              <a:t> to right levels</a:t>
            </a:r>
            <a:endParaRPr lang="en-US" dirty="0"/>
          </a:p>
        </p:txBody>
      </p:sp>
      <p:pic>
        <p:nvPicPr>
          <p:cNvPr id="10" name="Content Placeholder 9" descr="A graph of hiv infection&#10;&#10;Description automatically generated">
            <a:extLst>
              <a:ext uri="{FF2B5EF4-FFF2-40B4-BE49-F238E27FC236}">
                <a16:creationId xmlns:a16="http://schemas.microsoft.com/office/drawing/2014/main" id="{3F57947D-F00F-4B63-AF8F-75ED32233F06}"/>
              </a:ext>
            </a:extLst>
          </p:cNvPr>
          <p:cNvPicPr>
            <a:picLocks noGrp="1" noChangeAspect="1"/>
          </p:cNvPicPr>
          <p:nvPr>
            <p:ph sz="half" idx="1"/>
          </p:nvPr>
        </p:nvPicPr>
        <p:blipFill>
          <a:blip r:embed="rId3"/>
          <a:stretch>
            <a:fillRect/>
          </a:stretch>
        </p:blipFill>
        <p:spPr>
          <a:xfrm>
            <a:off x="-29600" y="1208595"/>
            <a:ext cx="5945098" cy="5147756"/>
          </a:xfrm>
        </p:spPr>
      </p:pic>
      <p:sp>
        <p:nvSpPr>
          <p:cNvPr id="11" name="TextBox 10">
            <a:extLst>
              <a:ext uri="{FF2B5EF4-FFF2-40B4-BE49-F238E27FC236}">
                <a16:creationId xmlns:a16="http://schemas.microsoft.com/office/drawing/2014/main" id="{0DBF69F8-62E2-A09F-CCBC-D444BFF00E86}"/>
              </a:ext>
            </a:extLst>
          </p:cNvPr>
          <p:cNvSpPr txBox="1"/>
          <p:nvPr/>
        </p:nvSpPr>
        <p:spPr>
          <a:xfrm>
            <a:off x="5004122" y="1847514"/>
            <a:ext cx="1249232" cy="646331"/>
          </a:xfrm>
          <a:prstGeom prst="rect">
            <a:avLst/>
          </a:prstGeom>
          <a:noFill/>
        </p:spPr>
        <p:txBody>
          <a:bodyPr wrap="square" rtlCol="0">
            <a:spAutoFit/>
          </a:bodyPr>
          <a:lstStyle/>
          <a:p>
            <a:r>
              <a:rPr lang="en-US" dirty="0">
                <a:solidFill>
                  <a:schemeClr val="tx2"/>
                </a:solidFill>
              </a:rPr>
              <a:t>10.2/1000 in 2100</a:t>
            </a:r>
          </a:p>
        </p:txBody>
      </p:sp>
      <p:sp>
        <p:nvSpPr>
          <p:cNvPr id="12" name="TextBox 11">
            <a:extLst>
              <a:ext uri="{FF2B5EF4-FFF2-40B4-BE49-F238E27FC236}">
                <a16:creationId xmlns:a16="http://schemas.microsoft.com/office/drawing/2014/main" id="{61820FA8-4F79-0C4B-B25F-C9C712613007}"/>
              </a:ext>
            </a:extLst>
          </p:cNvPr>
          <p:cNvSpPr txBox="1"/>
          <p:nvPr/>
        </p:nvSpPr>
        <p:spPr>
          <a:xfrm>
            <a:off x="2186914" y="2827278"/>
            <a:ext cx="3540568" cy="646331"/>
          </a:xfrm>
          <a:prstGeom prst="rect">
            <a:avLst/>
          </a:prstGeom>
          <a:noFill/>
        </p:spPr>
        <p:txBody>
          <a:bodyPr wrap="square" rtlCol="0">
            <a:spAutoFit/>
          </a:bodyPr>
          <a:lstStyle/>
          <a:p>
            <a:r>
              <a:rPr lang="en-US" dirty="0">
                <a:solidFill>
                  <a:schemeClr val="tx2"/>
                </a:solidFill>
              </a:rPr>
              <a:t>Condom usage reduced to 14% </a:t>
            </a:r>
            <a:br>
              <a:rPr lang="en-US" dirty="0">
                <a:solidFill>
                  <a:schemeClr val="tx2"/>
                </a:solidFill>
              </a:rPr>
            </a:br>
            <a:r>
              <a:rPr lang="en-US" dirty="0">
                <a:solidFill>
                  <a:schemeClr val="tx2"/>
                </a:solidFill>
              </a:rPr>
              <a:t>+ 100% general HTS reduction</a:t>
            </a:r>
          </a:p>
        </p:txBody>
      </p:sp>
      <p:sp>
        <p:nvSpPr>
          <p:cNvPr id="13" name="TextBox 12">
            <a:extLst>
              <a:ext uri="{FF2B5EF4-FFF2-40B4-BE49-F238E27FC236}">
                <a16:creationId xmlns:a16="http://schemas.microsoft.com/office/drawing/2014/main" id="{1815B8C1-E1F6-8075-E8C9-EC338D18E362}"/>
              </a:ext>
            </a:extLst>
          </p:cNvPr>
          <p:cNvSpPr txBox="1"/>
          <p:nvPr/>
        </p:nvSpPr>
        <p:spPr>
          <a:xfrm>
            <a:off x="2942949" y="3844766"/>
            <a:ext cx="2165168" cy="646331"/>
          </a:xfrm>
          <a:prstGeom prst="rect">
            <a:avLst/>
          </a:prstGeom>
          <a:noFill/>
        </p:spPr>
        <p:txBody>
          <a:bodyPr wrap="square" rtlCol="0">
            <a:spAutoFit/>
          </a:bodyPr>
          <a:lstStyle/>
          <a:p>
            <a:r>
              <a:rPr lang="en-US" dirty="0">
                <a:solidFill>
                  <a:schemeClr val="accent6"/>
                </a:solidFill>
              </a:rPr>
              <a:t>Condom usage reduced to 14%</a:t>
            </a:r>
          </a:p>
        </p:txBody>
      </p:sp>
      <p:sp>
        <p:nvSpPr>
          <p:cNvPr id="14" name="TextBox 13">
            <a:extLst>
              <a:ext uri="{FF2B5EF4-FFF2-40B4-BE49-F238E27FC236}">
                <a16:creationId xmlns:a16="http://schemas.microsoft.com/office/drawing/2014/main" id="{11E47EDC-253B-CFCA-843C-F27FEB60FC4A}"/>
              </a:ext>
            </a:extLst>
          </p:cNvPr>
          <p:cNvSpPr txBox="1"/>
          <p:nvPr/>
        </p:nvSpPr>
        <p:spPr>
          <a:xfrm>
            <a:off x="5065402" y="4675762"/>
            <a:ext cx="1249232" cy="646331"/>
          </a:xfrm>
          <a:prstGeom prst="rect">
            <a:avLst/>
          </a:prstGeom>
          <a:noFill/>
        </p:spPr>
        <p:txBody>
          <a:bodyPr wrap="square" rtlCol="0">
            <a:spAutoFit/>
          </a:bodyPr>
          <a:lstStyle/>
          <a:p>
            <a:r>
              <a:rPr lang="en-US" dirty="0">
                <a:solidFill>
                  <a:schemeClr val="accent6"/>
                </a:solidFill>
              </a:rPr>
              <a:t>2.4/1000 in 2100</a:t>
            </a:r>
          </a:p>
        </p:txBody>
      </p:sp>
      <p:sp>
        <p:nvSpPr>
          <p:cNvPr id="2" name="Slide Number Placeholder 1">
            <a:extLst>
              <a:ext uri="{FF2B5EF4-FFF2-40B4-BE49-F238E27FC236}">
                <a16:creationId xmlns:a16="http://schemas.microsoft.com/office/drawing/2014/main" id="{4B139A6B-9172-4BF0-BE04-E049169143BD}"/>
              </a:ext>
            </a:extLst>
          </p:cNvPr>
          <p:cNvSpPr>
            <a:spLocks noGrp="1"/>
          </p:cNvSpPr>
          <p:nvPr>
            <p:ph type="sldNum" sz="quarter" idx="12"/>
          </p:nvPr>
        </p:nvSpPr>
        <p:spPr/>
        <p:txBody>
          <a:bodyPr/>
          <a:lstStyle/>
          <a:p>
            <a:fld id="{2CF91CA1-6D6A-664A-8EF3-C29259A5256F}" type="slidenum">
              <a:rPr lang="en-US" smtClean="0"/>
              <a:t>5</a:t>
            </a:fld>
            <a:endParaRPr lang="en-US" dirty="0"/>
          </a:p>
        </p:txBody>
      </p:sp>
      <p:sp>
        <p:nvSpPr>
          <p:cNvPr id="5" name="TextBox 4">
            <a:extLst>
              <a:ext uri="{FF2B5EF4-FFF2-40B4-BE49-F238E27FC236}">
                <a16:creationId xmlns:a16="http://schemas.microsoft.com/office/drawing/2014/main" id="{4751E97F-2E2E-9CCF-5E96-1314ADD3565A}"/>
              </a:ext>
            </a:extLst>
          </p:cNvPr>
          <p:cNvSpPr txBox="1"/>
          <p:nvPr/>
        </p:nvSpPr>
        <p:spPr>
          <a:xfrm>
            <a:off x="44605" y="6499819"/>
            <a:ext cx="3308919" cy="338554"/>
          </a:xfrm>
          <a:prstGeom prst="rect">
            <a:avLst/>
          </a:prstGeom>
          <a:noFill/>
        </p:spPr>
        <p:txBody>
          <a:bodyPr wrap="none" rtlCol="0">
            <a:spAutoFit/>
          </a:bodyPr>
          <a:lstStyle/>
          <a:p>
            <a:r>
              <a:rPr lang="en-US" sz="1600" i="1" dirty="0">
                <a:solidFill>
                  <a:schemeClr val="bg1">
                    <a:lumMod val="50000"/>
                  </a:schemeClr>
                </a:solidFill>
                <a:latin typeface="Arial" panose="020B0604020202020204" pitchFamily="34" charset="0"/>
                <a:cs typeface="Arial" panose="020B0604020202020204" pitchFamily="34" charset="0"/>
              </a:rPr>
              <a:t>Stefan Rautenbach, in preparation</a:t>
            </a:r>
          </a:p>
        </p:txBody>
      </p:sp>
    </p:spTree>
    <p:extLst>
      <p:ext uri="{BB962C8B-B14F-4D97-AF65-F5344CB8AC3E}">
        <p14:creationId xmlns:p14="http://schemas.microsoft.com/office/powerpoint/2010/main" val="3319813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0FB6-917B-F664-3534-899B3F7C5872}"/>
              </a:ext>
            </a:extLst>
          </p:cNvPr>
          <p:cNvSpPr>
            <a:spLocks noGrp="1"/>
          </p:cNvSpPr>
          <p:nvPr>
            <p:ph type="title"/>
          </p:nvPr>
        </p:nvSpPr>
        <p:spPr>
          <a:xfrm>
            <a:off x="377781" y="288569"/>
            <a:ext cx="11099938" cy="483548"/>
          </a:xfrm>
        </p:spPr>
        <p:txBody>
          <a:bodyPr>
            <a:noAutofit/>
          </a:bodyPr>
          <a:lstStyle/>
          <a:p>
            <a:r>
              <a:rPr lang="en-US" sz="2800" b="1" cap="all" dirty="0">
                <a:solidFill>
                  <a:srgbClr val="009999"/>
                </a:solidFill>
                <a:latin typeface="+mn-lt"/>
              </a:rPr>
              <a:t>Conduct inequity analysis for better targeting of </a:t>
            </a:r>
            <a:r>
              <a:rPr lang="en-US" sz="2800" b="1" cap="all" dirty="0" err="1">
                <a:solidFill>
                  <a:srgbClr val="009999"/>
                </a:solidFill>
                <a:latin typeface="+mn-lt"/>
              </a:rPr>
              <a:t>programmes</a:t>
            </a:r>
            <a:endParaRPr lang="en-US" sz="2800" b="1" cap="all" dirty="0">
              <a:solidFill>
                <a:srgbClr val="009999"/>
              </a:solidFill>
              <a:latin typeface="+mn-lt"/>
            </a:endParaRPr>
          </a:p>
        </p:txBody>
      </p:sp>
      <p:pic>
        <p:nvPicPr>
          <p:cNvPr id="9" name="Picture 8">
            <a:extLst>
              <a:ext uri="{FF2B5EF4-FFF2-40B4-BE49-F238E27FC236}">
                <a16:creationId xmlns:a16="http://schemas.microsoft.com/office/drawing/2014/main" id="{31DF6E70-291F-2F19-4500-D3E5BCD2C16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669629" y="1545402"/>
            <a:ext cx="9522371" cy="5358859"/>
          </a:xfrm>
          <a:prstGeom prst="rect">
            <a:avLst/>
          </a:prstGeom>
        </p:spPr>
      </p:pic>
      <p:sp>
        <p:nvSpPr>
          <p:cNvPr id="10" name="Title 1">
            <a:extLst>
              <a:ext uri="{FF2B5EF4-FFF2-40B4-BE49-F238E27FC236}">
                <a16:creationId xmlns:a16="http://schemas.microsoft.com/office/drawing/2014/main" id="{132E721C-2084-DD5F-E89C-7C29C000403B}"/>
              </a:ext>
            </a:extLst>
          </p:cNvPr>
          <p:cNvSpPr txBox="1">
            <a:spLocks/>
          </p:cNvSpPr>
          <p:nvPr/>
        </p:nvSpPr>
        <p:spPr bwMode="auto">
          <a:xfrm>
            <a:off x="4370178" y="931263"/>
            <a:ext cx="8116111" cy="614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2400" b="0" kern="1200">
                <a:solidFill>
                  <a:schemeClr val="accent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Condom use with non-regular partners (men 15-49) by wealth quintile</a:t>
            </a:r>
          </a:p>
        </p:txBody>
      </p:sp>
      <p:sp>
        <p:nvSpPr>
          <p:cNvPr id="13" name="Rectangle 12">
            <a:extLst>
              <a:ext uri="{FF2B5EF4-FFF2-40B4-BE49-F238E27FC236}">
                <a16:creationId xmlns:a16="http://schemas.microsoft.com/office/drawing/2014/main" id="{7231ADBB-FC19-FA88-0987-108F9369AAFF}"/>
              </a:ext>
            </a:extLst>
          </p:cNvPr>
          <p:cNvSpPr/>
          <p:nvPr/>
        </p:nvSpPr>
        <p:spPr>
          <a:xfrm>
            <a:off x="267128" y="6308333"/>
            <a:ext cx="2108210" cy="518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E90A2DB-B086-54BE-5C16-F40B6DB7BEC5}"/>
              </a:ext>
            </a:extLst>
          </p:cNvPr>
          <p:cNvSpPr txBox="1"/>
          <p:nvPr/>
        </p:nvSpPr>
        <p:spPr>
          <a:xfrm>
            <a:off x="267128" y="1720840"/>
            <a:ext cx="2108210"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Countries with strong decentralized condom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programmes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reduced inequities in condom 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5672774"/>
      </p:ext>
    </p:extLst>
  </p:cSld>
  <p:clrMapOvr>
    <a:masterClrMapping/>
  </p:clrMapOvr>
  <mc:AlternateContent xmlns:mc="http://schemas.openxmlformats.org/markup-compatibility/2006" xmlns:p14="http://schemas.microsoft.com/office/powerpoint/2010/main">
    <mc:Choice Requires="p14">
      <p:transition spd="slow" p14:dur="2000" advTm="59011"/>
    </mc:Choice>
    <mc:Fallback xmlns="">
      <p:transition spd="slow" advTm="5901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6F520B-851B-6DD1-8165-8042F2C70B0F}"/>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925D9958-EDAE-C7DB-AE19-FA830D49A02F}"/>
              </a:ext>
            </a:extLst>
          </p:cNvPr>
          <p:cNvPicPr>
            <a:picLocks noChangeAspect="1"/>
          </p:cNvPicPr>
          <p:nvPr/>
        </p:nvPicPr>
        <p:blipFill>
          <a:blip r:embed="rId2"/>
          <a:stretch>
            <a:fillRect/>
          </a:stretch>
        </p:blipFill>
        <p:spPr>
          <a:xfrm>
            <a:off x="426720" y="663201"/>
            <a:ext cx="11080336" cy="6115091"/>
          </a:xfrm>
          <a:prstGeom prst="rect">
            <a:avLst/>
          </a:prstGeom>
        </p:spPr>
      </p:pic>
    </p:spTree>
    <p:extLst>
      <p:ext uri="{BB962C8B-B14F-4D97-AF65-F5344CB8AC3E}">
        <p14:creationId xmlns:p14="http://schemas.microsoft.com/office/powerpoint/2010/main" val="1468751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5E186-10CE-D1C8-BD3D-595AAFECE8D5}"/>
              </a:ext>
            </a:extLst>
          </p:cNvPr>
          <p:cNvSpPr>
            <a:spLocks noGrp="1"/>
          </p:cNvSpPr>
          <p:nvPr>
            <p:ph type="title"/>
          </p:nvPr>
        </p:nvSpPr>
        <p:spPr/>
        <p:txBody>
          <a:bodyPr/>
          <a:lstStyle/>
          <a:p>
            <a:r>
              <a:rPr lang="en-US" dirty="0"/>
              <a:t>Stagnating trends in condom use with non-regular partners</a:t>
            </a:r>
          </a:p>
        </p:txBody>
      </p:sp>
      <p:sp>
        <p:nvSpPr>
          <p:cNvPr id="3" name="Content Placeholder 2">
            <a:extLst>
              <a:ext uri="{FF2B5EF4-FFF2-40B4-BE49-F238E27FC236}">
                <a16:creationId xmlns:a16="http://schemas.microsoft.com/office/drawing/2014/main" id="{29A84AF0-AF15-7AA3-FDF8-BD1E926B245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376B6C2-5891-D65D-D982-0D99429054DB}"/>
              </a:ext>
            </a:extLst>
          </p:cNvPr>
          <p:cNvPicPr>
            <a:picLocks noChangeAspect="1"/>
          </p:cNvPicPr>
          <p:nvPr/>
        </p:nvPicPr>
        <p:blipFill>
          <a:blip r:embed="rId2"/>
          <a:stretch>
            <a:fillRect/>
          </a:stretch>
        </p:blipFill>
        <p:spPr>
          <a:xfrm>
            <a:off x="0" y="1032672"/>
            <a:ext cx="12192000" cy="5426589"/>
          </a:xfrm>
          <a:prstGeom prst="rect">
            <a:avLst/>
          </a:prstGeom>
        </p:spPr>
      </p:pic>
    </p:spTree>
    <p:extLst>
      <p:ext uri="{BB962C8B-B14F-4D97-AF65-F5344CB8AC3E}">
        <p14:creationId xmlns:p14="http://schemas.microsoft.com/office/powerpoint/2010/main" val="3509493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6EADA-E4D8-F197-56FA-A303563B9AB5}"/>
              </a:ext>
            </a:extLst>
          </p:cNvPr>
          <p:cNvSpPr>
            <a:spLocks noGrp="1"/>
          </p:cNvSpPr>
          <p:nvPr>
            <p:ph type="title"/>
          </p:nvPr>
        </p:nvSpPr>
        <p:spPr/>
        <p:txBody>
          <a:bodyPr/>
          <a:lstStyle/>
          <a:p>
            <a:r>
              <a:rPr lang="en-US" dirty="0"/>
              <a:t>Key populations – condom use targets achievable – great variation in progress</a:t>
            </a:r>
          </a:p>
        </p:txBody>
      </p:sp>
      <p:graphicFrame>
        <p:nvGraphicFramePr>
          <p:cNvPr id="4" name="Chart 3">
            <a:extLst>
              <a:ext uri="{FF2B5EF4-FFF2-40B4-BE49-F238E27FC236}">
                <a16:creationId xmlns:a16="http://schemas.microsoft.com/office/drawing/2014/main" id="{4CC52CF7-83C7-E933-11AA-4399484830D3}"/>
              </a:ext>
            </a:extLst>
          </p:cNvPr>
          <p:cNvGraphicFramePr>
            <a:graphicFrameLocks/>
          </p:cNvGraphicFramePr>
          <p:nvPr>
            <p:extLst>
              <p:ext uri="{D42A27DB-BD31-4B8C-83A1-F6EECF244321}">
                <p14:modId xmlns:p14="http://schemas.microsoft.com/office/powerpoint/2010/main" val="404635907"/>
              </p:ext>
            </p:extLst>
          </p:nvPr>
        </p:nvGraphicFramePr>
        <p:xfrm>
          <a:off x="308225" y="1461783"/>
          <a:ext cx="11883775" cy="52780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6678229"/>
      </p:ext>
    </p:extLst>
  </p:cSld>
  <p:clrMapOvr>
    <a:masterClrMapping/>
  </p:clrMapOvr>
</p:sld>
</file>

<file path=ppt/theme/_rels/theme12.xml.rels><?xml version="1.0" encoding="UTF-8" standalone="yes"?>
<Relationships xmlns="http://schemas.openxmlformats.org/package/2006/relationships"><Relationship Id="rId1" Type="http://schemas.openxmlformats.org/officeDocument/2006/relationships/image" Target="../media/image19.jpeg"/></Relationships>
</file>

<file path=ppt/theme/theme1.xml><?xml version="1.0" encoding="utf-8"?>
<a:theme xmlns:a="http://schemas.openxmlformats.org/drawingml/2006/main" name="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2020 Reflective">
      <a:dk1>
        <a:sysClr val="windowText" lastClr="000000"/>
      </a:dk1>
      <a:lt1>
        <a:srgbClr val="FFFFFF"/>
      </a:lt1>
      <a:dk2>
        <a:srgbClr val="00A99A"/>
      </a:dk2>
      <a:lt2>
        <a:srgbClr val="B8E1DD"/>
      </a:lt2>
      <a:accent1>
        <a:srgbClr val="70C8BE"/>
      </a:accent1>
      <a:accent2>
        <a:srgbClr val="E07E55"/>
      </a:accent2>
      <a:accent3>
        <a:srgbClr val="CDC884"/>
      </a:accent3>
      <a:accent4>
        <a:srgbClr val="B6AEA7"/>
      </a:accent4>
      <a:accent5>
        <a:srgbClr val="63CDF6"/>
      </a:accent5>
      <a:accent6>
        <a:srgbClr val="F26B73"/>
      </a:accent6>
      <a:hlink>
        <a:srgbClr val="0066FF"/>
      </a:hlink>
      <a:folHlink>
        <a:srgbClr val="08BC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6_Custom Desig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13.xml><?xml version="1.0" encoding="utf-8"?>
<a:theme xmlns:a="http://schemas.openxmlformats.org/drawingml/2006/main" name="1_Office Theme">
  <a:themeElements>
    <a:clrScheme name="Custom 5">
      <a:dk1>
        <a:srgbClr val="000000"/>
      </a:dk1>
      <a:lt1>
        <a:srgbClr val="FFFFFF"/>
      </a:lt1>
      <a:dk2>
        <a:srgbClr val="E7E6E6"/>
      </a:dk2>
      <a:lt2>
        <a:srgbClr val="E7E6E6"/>
      </a:lt2>
      <a:accent1>
        <a:srgbClr val="C1BD65"/>
      </a:accent1>
      <a:accent2>
        <a:srgbClr val="C6E6E4"/>
      </a:accent2>
      <a:accent3>
        <a:srgbClr val="843458"/>
      </a:accent3>
      <a:accent4>
        <a:srgbClr val="369A9F"/>
      </a:accent4>
      <a:accent5>
        <a:srgbClr val="19416B"/>
      </a:accent5>
      <a:accent6>
        <a:srgbClr val="A5A5A5"/>
      </a:accent6>
      <a:hlink>
        <a:srgbClr val="3F3F3F"/>
      </a:hlink>
      <a:folHlink>
        <a:srgbClr val="D8D8D8"/>
      </a:folHlink>
    </a:clrScheme>
    <a:fontScheme name="Custom 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9_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0_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Metadata/LabelInfo.xml><?xml version="1.0" encoding="utf-8"?>
<clbl:labelList xmlns:clbl="http://schemas.microsoft.com/office/2020/mipLabelMetadata">
  <clbl:label id="{c2e1cf9b-e1b6-44eb-8021-428c292d3eb5}" enabled="0" method="" siteId="{c2e1cf9b-e1b6-44eb-8021-428c292d3eb5}" removed="1"/>
</clbl:labelList>
</file>

<file path=docProps/app.xml><?xml version="1.0" encoding="utf-8"?>
<Properties xmlns="http://schemas.openxmlformats.org/officeDocument/2006/extended-properties" xmlns:vt="http://schemas.openxmlformats.org/officeDocument/2006/docPropsVTypes">
  <Template>Office Theme</Template>
  <TotalTime>4374</TotalTime>
  <Words>1967</Words>
  <Application>Microsoft Macintosh PowerPoint</Application>
  <PresentationFormat>Widescreen</PresentationFormat>
  <Paragraphs>151</Paragraphs>
  <Slides>23</Slides>
  <Notes>11</Notes>
  <HiddenSlides>0</HiddenSlides>
  <MMClips>0</MMClips>
  <ScaleCrop>false</ScaleCrop>
  <HeadingPairs>
    <vt:vector size="6" baseType="variant">
      <vt:variant>
        <vt:lpstr>Fonts Used</vt:lpstr>
      </vt:variant>
      <vt:variant>
        <vt:i4>11</vt:i4>
      </vt:variant>
      <vt:variant>
        <vt:lpstr>Theme</vt:lpstr>
      </vt:variant>
      <vt:variant>
        <vt:i4>17</vt:i4>
      </vt:variant>
      <vt:variant>
        <vt:lpstr>Slide Titles</vt:lpstr>
      </vt:variant>
      <vt:variant>
        <vt:i4>23</vt:i4>
      </vt:variant>
    </vt:vector>
  </HeadingPairs>
  <TitlesOfParts>
    <vt:vector size="51" baseType="lpstr">
      <vt:lpstr>Arial</vt:lpstr>
      <vt:lpstr>Calibri</vt:lpstr>
      <vt:lpstr>Calibri Light</vt:lpstr>
      <vt:lpstr>Helvetica</vt:lpstr>
      <vt:lpstr>Times New Roman</vt:lpstr>
      <vt:lpstr>Tw Cen MT</vt:lpstr>
      <vt:lpstr>Tw Cen MT Condensed</vt:lpstr>
      <vt:lpstr>UNFPA-Bold</vt:lpstr>
      <vt:lpstr>UNFPA-Text</vt:lpstr>
      <vt:lpstr>Wingdings</vt:lpstr>
      <vt:lpstr>Wingdings 3</vt:lpstr>
      <vt:lpstr>Custom Design</vt:lpstr>
      <vt:lpstr>4_Custom Design</vt:lpstr>
      <vt:lpstr>1_Custom Design</vt:lpstr>
      <vt:lpstr>2_Custom Design</vt:lpstr>
      <vt:lpstr>7_Custom Design</vt:lpstr>
      <vt:lpstr>3_Custom Design</vt:lpstr>
      <vt:lpstr>8_Custom Design</vt:lpstr>
      <vt:lpstr>Custom Design</vt:lpstr>
      <vt:lpstr>5_Custom Design</vt:lpstr>
      <vt:lpstr>5_Office Theme</vt:lpstr>
      <vt:lpstr>6_Custom Design</vt:lpstr>
      <vt:lpstr>Integral</vt:lpstr>
      <vt:lpstr>1_Office Theme</vt:lpstr>
      <vt:lpstr>9_Custom Design</vt:lpstr>
      <vt:lpstr>10_Custom Design</vt:lpstr>
      <vt:lpstr>2_Office Theme</vt:lpstr>
      <vt:lpstr>3_Office Theme</vt:lpstr>
      <vt:lpstr>PowerPoint Presentation</vt:lpstr>
      <vt:lpstr>Triple protection: a multi-purpose prevention tool that</vt:lpstr>
      <vt:lpstr>PowerPoint Presentation</vt:lpstr>
      <vt:lpstr>PowerPoint Presentation</vt:lpstr>
      <vt:lpstr>Reduced condom usage: incidence rises </vt:lpstr>
      <vt:lpstr>Conduct inequity analysis for better targeting of programmes</vt:lpstr>
      <vt:lpstr>PowerPoint Presentation</vt:lpstr>
      <vt:lpstr>Stagnating trends in condom use with non-regular partners</vt:lpstr>
      <vt:lpstr>Key populations – condom use targets achievable – great variation in progress</vt:lpstr>
      <vt:lpstr>PowerPoint Presentation</vt:lpstr>
      <vt:lpstr>PowerPoint Presentation</vt:lpstr>
      <vt:lpstr>Condom program development and stewardship</vt:lpstr>
      <vt:lpstr>PowerPoint Presentation</vt:lpstr>
      <vt:lpstr>Indicators &amp; targets: examples along the results chain</vt:lpstr>
      <vt:lpstr>Detailed condom planning package</vt:lpstr>
      <vt:lpstr>PowerPoint Presentation</vt:lpstr>
      <vt:lpstr>PowerPoint Presentation</vt:lpstr>
      <vt:lpstr>PowerPoint Presentation</vt:lpstr>
      <vt:lpstr>CNET: Various outputs</vt:lpstr>
      <vt:lpstr>Proportion of gay men and other men who have sex with men with casual partners reporting consistent condom use, biomedical prevention and any condomless anal intercourse in the previous six months, Sydney, Australia, 2015–2020</vt:lpstr>
      <vt:lpstr>Recommendations: Condom stewardship</vt:lpstr>
      <vt:lpstr>Conclusions: Condom programming still in crisis, but new generation of condom programs needed as part of combination prevention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BENEDIKT, Clemens</dc:creator>
  <cp:lastModifiedBy>Review</cp:lastModifiedBy>
  <cp:revision>68</cp:revision>
  <dcterms:created xsi:type="dcterms:W3CDTF">2019-05-21T15:59:46Z</dcterms:created>
  <dcterms:modified xsi:type="dcterms:W3CDTF">2024-07-11T23:44:57Z</dcterms:modified>
</cp:coreProperties>
</file>