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62" r:id="rId3"/>
    <p:sldId id="263" r:id="rId4"/>
    <p:sldId id="280" r:id="rId5"/>
    <p:sldId id="265" r:id="rId6"/>
    <p:sldId id="264" r:id="rId7"/>
    <p:sldId id="276" r:id="rId8"/>
    <p:sldId id="277" r:id="rId9"/>
    <p:sldId id="278" r:id="rId10"/>
    <p:sldId id="279" r:id="rId11"/>
    <p:sldId id="261" r:id="rId12"/>
    <p:sldId id="274" r:id="rId1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8"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6A1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E03C3-FC76-432C-B65F-ED8CC242A3BB}" v="1" dt="2024-08-26T12:21:28.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636" autoAdjust="0"/>
  </p:normalViewPr>
  <p:slideViewPr>
    <p:cSldViewPr snapToGrid="0">
      <p:cViewPr varScale="1">
        <p:scale>
          <a:sx n="58" d="100"/>
          <a:sy n="58" d="100"/>
        </p:scale>
        <p:origin x="9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zzi, Andrea" userId="S::ab1820@ic.ac.uk::fffd38c6-ff2b-4fc9-afaa-274964d1dc4c" providerId="AD" clId="Web-{B6520437-55D1-0F0A-7953-FC74BA1212AB}"/>
    <pc:docChg chg="modSld">
      <pc:chgData name="Brizzi, Andrea" userId="S::ab1820@ic.ac.uk::fffd38c6-ff2b-4fc9-afaa-274964d1dc4c" providerId="AD" clId="Web-{B6520437-55D1-0F0A-7953-FC74BA1212AB}" dt="2024-08-22T11:51:54.839" v="5" actId="20577"/>
      <pc:docMkLst>
        <pc:docMk/>
      </pc:docMkLst>
      <pc:sldChg chg="modSp">
        <pc:chgData name="Brizzi, Andrea" userId="S::ab1820@ic.ac.uk::fffd38c6-ff2b-4fc9-afaa-274964d1dc4c" providerId="AD" clId="Web-{B6520437-55D1-0F0A-7953-FC74BA1212AB}" dt="2024-08-22T11:51:54.839" v="5" actId="20577"/>
        <pc:sldMkLst>
          <pc:docMk/>
          <pc:sldMk cId="293477452" sldId="261"/>
        </pc:sldMkLst>
        <pc:spChg chg="mod">
          <ac:chgData name="Brizzi, Andrea" userId="S::ab1820@ic.ac.uk::fffd38c6-ff2b-4fc9-afaa-274964d1dc4c" providerId="AD" clId="Web-{B6520437-55D1-0F0A-7953-FC74BA1212AB}" dt="2024-08-22T11:51:54.839" v="5" actId="20577"/>
          <ac:spMkLst>
            <pc:docMk/>
            <pc:sldMk cId="293477452" sldId="261"/>
            <ac:spMk id="2" creationId="{9BF3BCDE-EDA5-FB02-D434-671A13D8820B}"/>
          </ac:spMkLst>
        </pc:spChg>
      </pc:sldChg>
    </pc:docChg>
  </pc:docChgLst>
  <pc:docChgLst>
    <pc:chgData name="BYARUHANGA, Buyinza Gloria" userId="bc07dbf1-f563-4e4e-a469-7b75e7407122" providerId="ADAL" clId="{65DE03C3-FC76-432C-B65F-ED8CC242A3BB}"/>
    <pc:docChg chg="custSel modSld">
      <pc:chgData name="BYARUHANGA, Buyinza Gloria" userId="bc07dbf1-f563-4e4e-a469-7b75e7407122" providerId="ADAL" clId="{65DE03C3-FC76-432C-B65F-ED8CC242A3BB}" dt="2024-08-26T12:22:51.929" v="1" actId="33524"/>
      <pc:docMkLst>
        <pc:docMk/>
      </pc:docMkLst>
      <pc:sldChg chg="modCm">
        <pc:chgData name="BYARUHANGA, Buyinza Gloria" userId="bc07dbf1-f563-4e4e-a469-7b75e7407122" providerId="ADAL" clId="{65DE03C3-FC76-432C-B65F-ED8CC242A3BB}" dt="2024-08-26T12:21:28.586" v="0"/>
        <pc:sldMkLst>
          <pc:docMk/>
          <pc:sldMk cId="2702497759" sldId="262"/>
        </pc:sldMkLst>
      </pc:sldChg>
      <pc:sldChg chg="modNotesTx">
        <pc:chgData name="BYARUHANGA, Buyinza Gloria" userId="bc07dbf1-f563-4e4e-a469-7b75e7407122" providerId="ADAL" clId="{65DE03C3-FC76-432C-B65F-ED8CC242A3BB}" dt="2024-08-26T12:22:51.929" v="1" actId="33524"/>
        <pc:sldMkLst>
          <pc:docMk/>
          <pc:sldMk cId="3744313468" sldId="263"/>
        </pc:sldMkLst>
      </pc:sldChg>
    </pc:docChg>
  </pc:docChgLst>
  <pc:docChgLst>
    <pc:chgData name="Brizzi, Andrea" userId="S::ab1820@ic.ac.uk::fffd38c6-ff2b-4fc9-afaa-274964d1dc4c" providerId="AD" clId="Web-{52CC2136-FE02-EE4D-BBFB-1B78A5E632D7}"/>
    <pc:docChg chg="modSld">
      <pc:chgData name="Brizzi, Andrea" userId="S::ab1820@ic.ac.uk::fffd38c6-ff2b-4fc9-afaa-274964d1dc4c" providerId="AD" clId="Web-{52CC2136-FE02-EE4D-BBFB-1B78A5E632D7}" dt="2024-08-20T17:16:59.805" v="38" actId="1076"/>
      <pc:docMkLst>
        <pc:docMk/>
      </pc:docMkLst>
      <pc:sldChg chg="modSp">
        <pc:chgData name="Brizzi, Andrea" userId="S::ab1820@ic.ac.uk::fffd38c6-ff2b-4fc9-afaa-274964d1dc4c" providerId="AD" clId="Web-{52CC2136-FE02-EE4D-BBFB-1B78A5E632D7}" dt="2024-08-20T17:14:44.815" v="27" actId="20577"/>
        <pc:sldMkLst>
          <pc:docMk/>
          <pc:sldMk cId="3744313468" sldId="263"/>
        </pc:sldMkLst>
        <pc:spChg chg="mod">
          <ac:chgData name="Brizzi, Andrea" userId="S::ab1820@ic.ac.uk::fffd38c6-ff2b-4fc9-afaa-274964d1dc4c" providerId="AD" clId="Web-{52CC2136-FE02-EE4D-BBFB-1B78A5E632D7}" dt="2024-08-20T17:14:44.815" v="27" actId="20577"/>
          <ac:spMkLst>
            <pc:docMk/>
            <pc:sldMk cId="3744313468" sldId="263"/>
            <ac:spMk id="6" creationId="{309A37D4-62C5-0C3C-DD3F-EBE90B68F8E0}"/>
          </ac:spMkLst>
        </pc:spChg>
      </pc:sldChg>
      <pc:sldChg chg="addSp delSp modSp">
        <pc:chgData name="Brizzi, Andrea" userId="S::ab1820@ic.ac.uk::fffd38c6-ff2b-4fc9-afaa-274964d1dc4c" providerId="AD" clId="Web-{52CC2136-FE02-EE4D-BBFB-1B78A5E632D7}" dt="2024-08-20T17:16:59.805" v="38" actId="1076"/>
        <pc:sldMkLst>
          <pc:docMk/>
          <pc:sldMk cId="2631573735" sldId="280"/>
        </pc:sldMkLst>
        <pc:spChg chg="add mod">
          <ac:chgData name="Brizzi, Andrea" userId="S::ab1820@ic.ac.uk::fffd38c6-ff2b-4fc9-afaa-274964d1dc4c" providerId="AD" clId="Web-{52CC2136-FE02-EE4D-BBFB-1B78A5E632D7}" dt="2024-08-20T17:16:59.805" v="38" actId="1076"/>
          <ac:spMkLst>
            <pc:docMk/>
            <pc:sldMk cId="2631573735" sldId="280"/>
            <ac:spMk id="6" creationId="{A630442C-0F2A-5817-06BF-36C2824ED9BB}"/>
          </ac:spMkLst>
        </pc:spChg>
        <pc:picChg chg="add mod modCrop">
          <ac:chgData name="Brizzi, Andrea" userId="S::ab1820@ic.ac.uk::fffd38c6-ff2b-4fc9-afaa-274964d1dc4c" providerId="AD" clId="Web-{52CC2136-FE02-EE4D-BBFB-1B78A5E632D7}" dt="2024-08-20T17:16:32.898" v="37"/>
          <ac:picMkLst>
            <pc:docMk/>
            <pc:sldMk cId="2631573735" sldId="280"/>
            <ac:picMk id="2" creationId="{575C6E42-771E-5D5D-0532-765DF635E79E}"/>
          </ac:picMkLst>
        </pc:picChg>
        <pc:picChg chg="del">
          <ac:chgData name="Brizzi, Andrea" userId="S::ab1820@ic.ac.uk::fffd38c6-ff2b-4fc9-afaa-274964d1dc4c" providerId="AD" clId="Web-{52CC2136-FE02-EE4D-BBFB-1B78A5E632D7}" dt="2024-08-20T17:12:44.653" v="0"/>
          <ac:picMkLst>
            <pc:docMk/>
            <pc:sldMk cId="2631573735" sldId="280"/>
            <ac:picMk id="9" creationId="{CA4401CC-E8F2-09BB-3367-8647D7FF4935}"/>
          </ac:picMkLst>
        </pc:picChg>
      </pc:sldChg>
    </pc:docChg>
  </pc:docChgLst>
  <pc:docChgLst>
    <pc:chgData name="Brizzi, Andrea" userId="S::ab1820@ic.ac.uk::fffd38c6-ff2b-4fc9-afaa-274964d1dc4c" providerId="AD" clId="Web-{8907A590-AE6F-2A13-BB20-4A556DF6BFFF}"/>
    <pc:docChg chg="addSld delSld modSld">
      <pc:chgData name="Brizzi, Andrea" userId="S::ab1820@ic.ac.uk::fffd38c6-ff2b-4fc9-afaa-274964d1dc4c" providerId="AD" clId="Web-{8907A590-AE6F-2A13-BB20-4A556DF6BFFF}" dt="2024-08-20T17:09:25.354" v="139"/>
      <pc:docMkLst>
        <pc:docMk/>
      </pc:docMkLst>
      <pc:sldChg chg="modSp">
        <pc:chgData name="Brizzi, Andrea" userId="S::ab1820@ic.ac.uk::fffd38c6-ff2b-4fc9-afaa-274964d1dc4c" providerId="AD" clId="Web-{8907A590-AE6F-2A13-BB20-4A556DF6BFFF}" dt="2024-08-20T16:40:19.072" v="13" actId="20577"/>
        <pc:sldMkLst>
          <pc:docMk/>
          <pc:sldMk cId="3744313468" sldId="263"/>
        </pc:sldMkLst>
        <pc:spChg chg="mod">
          <ac:chgData name="Brizzi, Andrea" userId="S::ab1820@ic.ac.uk::fffd38c6-ff2b-4fc9-afaa-274964d1dc4c" providerId="AD" clId="Web-{8907A590-AE6F-2A13-BB20-4A556DF6BFFF}" dt="2024-08-20T16:39:37.147" v="6" actId="20577"/>
          <ac:spMkLst>
            <pc:docMk/>
            <pc:sldMk cId="3744313468" sldId="263"/>
            <ac:spMk id="10" creationId="{D2F7C398-EC43-02A9-93BD-82AD2AB26B74}"/>
          </ac:spMkLst>
        </pc:spChg>
        <pc:spChg chg="mod">
          <ac:chgData name="Brizzi, Andrea" userId="S::ab1820@ic.ac.uk::fffd38c6-ff2b-4fc9-afaa-274964d1dc4c" providerId="AD" clId="Web-{8907A590-AE6F-2A13-BB20-4A556DF6BFFF}" dt="2024-08-20T16:39:55.508" v="11" actId="1076"/>
          <ac:spMkLst>
            <pc:docMk/>
            <pc:sldMk cId="3744313468" sldId="263"/>
            <ac:spMk id="13" creationId="{85BC20C5-4E40-0CB5-2C0F-521B45262001}"/>
          </ac:spMkLst>
        </pc:spChg>
        <pc:spChg chg="mod">
          <ac:chgData name="Brizzi, Andrea" userId="S::ab1820@ic.ac.uk::fffd38c6-ff2b-4fc9-afaa-274964d1dc4c" providerId="AD" clId="Web-{8907A590-AE6F-2A13-BB20-4A556DF6BFFF}" dt="2024-08-20T16:40:19.072" v="13" actId="20577"/>
          <ac:spMkLst>
            <pc:docMk/>
            <pc:sldMk cId="3744313468" sldId="263"/>
            <ac:spMk id="17" creationId="{EED1BB32-1885-7FE5-D84A-CB27DB9F19C9}"/>
          </ac:spMkLst>
        </pc:spChg>
      </pc:sldChg>
      <pc:sldChg chg="addSp delSp modSp">
        <pc:chgData name="Brizzi, Andrea" userId="S::ab1820@ic.ac.uk::fffd38c6-ff2b-4fc9-afaa-274964d1dc4c" providerId="AD" clId="Web-{8907A590-AE6F-2A13-BB20-4A556DF6BFFF}" dt="2024-08-20T16:47:17.036" v="22" actId="1076"/>
        <pc:sldMkLst>
          <pc:docMk/>
          <pc:sldMk cId="3373769594" sldId="265"/>
        </pc:sldMkLst>
        <pc:spChg chg="mod">
          <ac:chgData name="Brizzi, Andrea" userId="S::ab1820@ic.ac.uk::fffd38c6-ff2b-4fc9-afaa-274964d1dc4c" providerId="AD" clId="Web-{8907A590-AE6F-2A13-BB20-4A556DF6BFFF}" dt="2024-08-20T16:47:17.036" v="22" actId="1076"/>
          <ac:spMkLst>
            <pc:docMk/>
            <pc:sldMk cId="3373769594" sldId="265"/>
            <ac:spMk id="676" creationId="{4F5F1F79-2ABC-77E4-781F-26BDA474B96B}"/>
          </ac:spMkLst>
        </pc:spChg>
        <pc:graphicFrameChg chg="del">
          <ac:chgData name="Brizzi, Andrea" userId="S::ab1820@ic.ac.uk::fffd38c6-ff2b-4fc9-afaa-274964d1dc4c" providerId="AD" clId="Web-{8907A590-AE6F-2A13-BB20-4A556DF6BFFF}" dt="2024-08-20T16:46:54.253" v="16"/>
          <ac:graphicFrameMkLst>
            <pc:docMk/>
            <pc:sldMk cId="3373769594" sldId="265"/>
            <ac:graphicFrameMk id="3" creationId="{001EF0AF-7C19-CCA6-C56C-A40087CDBEC4}"/>
          </ac:graphicFrameMkLst>
        </pc:graphicFrameChg>
        <pc:graphicFrameChg chg="add del">
          <ac:chgData name="Brizzi, Andrea" userId="S::ab1820@ic.ac.uk::fffd38c6-ff2b-4fc9-afaa-274964d1dc4c" providerId="AD" clId="Web-{8907A590-AE6F-2A13-BB20-4A556DF6BFFF}" dt="2024-08-20T16:46:51.128" v="15"/>
          <ac:graphicFrameMkLst>
            <pc:docMk/>
            <pc:sldMk cId="3373769594" sldId="265"/>
            <ac:graphicFrameMk id="16" creationId="{001EF0AF-7C19-CCA6-C56C-A40087CDBEC4}"/>
          </ac:graphicFrameMkLst>
        </pc:graphicFrameChg>
        <pc:graphicFrameChg chg="add mod">
          <ac:chgData name="Brizzi, Andrea" userId="S::ab1820@ic.ac.uk::fffd38c6-ff2b-4fc9-afaa-274964d1dc4c" providerId="AD" clId="Web-{8907A590-AE6F-2A13-BB20-4A556DF6BFFF}" dt="2024-08-20T16:47:12.848" v="21" actId="1076"/>
          <ac:graphicFrameMkLst>
            <pc:docMk/>
            <pc:sldMk cId="3373769594" sldId="265"/>
            <ac:graphicFrameMk id="31" creationId="{001EF0AF-7C19-CCA6-C56C-A40087CDBEC4}"/>
          </ac:graphicFrameMkLst>
        </pc:graphicFrameChg>
      </pc:sldChg>
      <pc:sldChg chg="del">
        <pc:chgData name="Brizzi, Andrea" userId="S::ab1820@ic.ac.uk::fffd38c6-ff2b-4fc9-afaa-274964d1dc4c" providerId="AD" clId="Web-{8907A590-AE6F-2A13-BB20-4A556DF6BFFF}" dt="2024-08-20T16:51:25.692" v="45"/>
        <pc:sldMkLst>
          <pc:docMk/>
          <pc:sldMk cId="830233746" sldId="267"/>
        </pc:sldMkLst>
      </pc:sldChg>
      <pc:sldChg chg="del">
        <pc:chgData name="Brizzi, Andrea" userId="S::ab1820@ic.ac.uk::fffd38c6-ff2b-4fc9-afaa-274964d1dc4c" providerId="AD" clId="Web-{8907A590-AE6F-2A13-BB20-4A556DF6BFFF}" dt="2024-08-20T16:51:25.692" v="44"/>
        <pc:sldMkLst>
          <pc:docMk/>
          <pc:sldMk cId="3017053644" sldId="268"/>
        </pc:sldMkLst>
      </pc:sldChg>
      <pc:sldChg chg="del">
        <pc:chgData name="Brizzi, Andrea" userId="S::ab1820@ic.ac.uk::fffd38c6-ff2b-4fc9-afaa-274964d1dc4c" providerId="AD" clId="Web-{8907A590-AE6F-2A13-BB20-4A556DF6BFFF}" dt="2024-08-20T16:51:25.692" v="43"/>
        <pc:sldMkLst>
          <pc:docMk/>
          <pc:sldMk cId="1631938338" sldId="270"/>
        </pc:sldMkLst>
      </pc:sldChg>
      <pc:sldChg chg="addSp delSp modSp del">
        <pc:chgData name="Brizzi, Andrea" userId="S::ab1820@ic.ac.uk::fffd38c6-ff2b-4fc9-afaa-274964d1dc4c" providerId="AD" clId="Web-{8907A590-AE6F-2A13-BB20-4A556DF6BFFF}" dt="2024-08-20T16:51:25.692" v="42"/>
        <pc:sldMkLst>
          <pc:docMk/>
          <pc:sldMk cId="1816326983" sldId="271"/>
        </pc:sldMkLst>
        <pc:spChg chg="add del mod">
          <ac:chgData name="Brizzi, Andrea" userId="S::ab1820@ic.ac.uk::fffd38c6-ff2b-4fc9-afaa-274964d1dc4c" providerId="AD" clId="Web-{8907A590-AE6F-2A13-BB20-4A556DF6BFFF}" dt="2024-08-20T16:19:09.379" v="3"/>
          <ac:spMkLst>
            <pc:docMk/>
            <pc:sldMk cId="1816326983" sldId="271"/>
            <ac:spMk id="7" creationId="{CB299A62-0279-9BB3-0F46-0D24D3B32D04}"/>
          </ac:spMkLst>
        </pc:spChg>
      </pc:sldChg>
      <pc:sldChg chg="modSp">
        <pc:chgData name="Brizzi, Andrea" userId="S::ab1820@ic.ac.uk::fffd38c6-ff2b-4fc9-afaa-274964d1dc4c" providerId="AD" clId="Web-{8907A590-AE6F-2A13-BB20-4A556DF6BFFF}" dt="2024-08-20T16:21:22.731" v="4" actId="14100"/>
        <pc:sldMkLst>
          <pc:docMk/>
          <pc:sldMk cId="3254841548" sldId="274"/>
        </pc:sldMkLst>
        <pc:spChg chg="mod">
          <ac:chgData name="Brizzi, Andrea" userId="S::ab1820@ic.ac.uk::fffd38c6-ff2b-4fc9-afaa-274964d1dc4c" providerId="AD" clId="Web-{8907A590-AE6F-2A13-BB20-4A556DF6BFFF}" dt="2024-08-20T16:21:22.731" v="4" actId="14100"/>
          <ac:spMkLst>
            <pc:docMk/>
            <pc:sldMk cId="3254841548" sldId="274"/>
            <ac:spMk id="15" creationId="{AF35B25B-E847-4B83-6FBC-EB7018B796D5}"/>
          </ac:spMkLst>
        </pc:spChg>
      </pc:sldChg>
      <pc:sldChg chg="addSp delSp modSp add mod modClrScheme chgLayout">
        <pc:chgData name="Brizzi, Andrea" userId="S::ab1820@ic.ac.uk::fffd38c6-ff2b-4fc9-afaa-274964d1dc4c" providerId="AD" clId="Web-{8907A590-AE6F-2A13-BB20-4A556DF6BFFF}" dt="2024-08-20T16:56:42.993" v="96"/>
        <pc:sldMkLst>
          <pc:docMk/>
          <pc:sldMk cId="4191402327" sldId="276"/>
        </pc:sldMkLst>
        <pc:spChg chg="add del mod ord">
          <ac:chgData name="Brizzi, Andrea" userId="S::ab1820@ic.ac.uk::fffd38c6-ff2b-4fc9-afaa-274964d1dc4c" providerId="AD" clId="Web-{8907A590-AE6F-2A13-BB20-4A556DF6BFFF}" dt="2024-08-20T16:55:21.097" v="77"/>
          <ac:spMkLst>
            <pc:docMk/>
            <pc:sldMk cId="4191402327" sldId="276"/>
            <ac:spMk id="8" creationId="{A1B65FDC-830D-A325-4A35-32949D084FE6}"/>
          </ac:spMkLst>
        </pc:spChg>
        <pc:picChg chg="add">
          <ac:chgData name="Brizzi, Andrea" userId="S::ab1820@ic.ac.uk::fffd38c6-ff2b-4fc9-afaa-274964d1dc4c" providerId="AD" clId="Web-{8907A590-AE6F-2A13-BB20-4A556DF6BFFF}" dt="2024-08-20T16:56:42.962" v="95"/>
          <ac:picMkLst>
            <pc:docMk/>
            <pc:sldMk cId="4191402327" sldId="276"/>
            <ac:picMk id="10" creationId="{A308710F-4699-C0BF-202C-AD95788A354E}"/>
          </ac:picMkLst>
        </pc:picChg>
        <pc:picChg chg="add">
          <ac:chgData name="Brizzi, Andrea" userId="S::ab1820@ic.ac.uk::fffd38c6-ff2b-4fc9-afaa-274964d1dc4c" providerId="AD" clId="Web-{8907A590-AE6F-2A13-BB20-4A556DF6BFFF}" dt="2024-08-20T16:56:42.993" v="96"/>
          <ac:picMkLst>
            <pc:docMk/>
            <pc:sldMk cId="4191402327" sldId="276"/>
            <ac:picMk id="13" creationId="{A8114886-CBB3-9674-E319-E73A8E31C85E}"/>
          </ac:picMkLst>
        </pc:picChg>
      </pc:sldChg>
      <pc:sldChg chg="add del">
        <pc:chgData name="Brizzi, Andrea" userId="S::ab1820@ic.ac.uk::fffd38c6-ff2b-4fc9-afaa-274964d1dc4c" providerId="AD" clId="Web-{8907A590-AE6F-2A13-BB20-4A556DF6BFFF}" dt="2024-08-20T16:48:12.727" v="27"/>
        <pc:sldMkLst>
          <pc:docMk/>
          <pc:sldMk cId="77237408" sldId="277"/>
        </pc:sldMkLst>
      </pc:sldChg>
      <pc:sldChg chg="addSp delSp modSp add del mod modClrScheme chgLayout">
        <pc:chgData name="Brizzi, Andrea" userId="S::ab1820@ic.ac.uk::fffd38c6-ff2b-4fc9-afaa-274964d1dc4c" providerId="AD" clId="Web-{8907A590-AE6F-2A13-BB20-4A556DF6BFFF}" dt="2024-08-20T16:56:41.853" v="94"/>
        <pc:sldMkLst>
          <pc:docMk/>
          <pc:sldMk cId="2782504754" sldId="277"/>
        </pc:sldMkLst>
        <pc:spChg chg="add del mod ord">
          <ac:chgData name="Brizzi, Andrea" userId="S::ab1820@ic.ac.uk::fffd38c6-ff2b-4fc9-afaa-274964d1dc4c" providerId="AD" clId="Web-{8907A590-AE6F-2A13-BB20-4A556DF6BFFF}" dt="2024-08-20T16:55:44.693" v="81"/>
          <ac:spMkLst>
            <pc:docMk/>
            <pc:sldMk cId="2782504754" sldId="277"/>
            <ac:spMk id="2" creationId="{66191029-90F9-2B0B-B832-D769B904B56A}"/>
          </ac:spMkLst>
        </pc:spChg>
        <pc:picChg chg="add">
          <ac:chgData name="Brizzi, Andrea" userId="S::ab1820@ic.ac.uk::fffd38c6-ff2b-4fc9-afaa-274964d1dc4c" providerId="AD" clId="Web-{8907A590-AE6F-2A13-BB20-4A556DF6BFFF}" dt="2024-08-20T16:56:41.821" v="93"/>
          <ac:picMkLst>
            <pc:docMk/>
            <pc:sldMk cId="2782504754" sldId="277"/>
            <ac:picMk id="10" creationId="{CC028FC3-CF07-D34B-FEC3-D5160C8DAAB1}"/>
          </ac:picMkLst>
        </pc:picChg>
        <pc:picChg chg="add">
          <ac:chgData name="Brizzi, Andrea" userId="S::ab1820@ic.ac.uk::fffd38c6-ff2b-4fc9-afaa-274964d1dc4c" providerId="AD" clId="Web-{8907A590-AE6F-2A13-BB20-4A556DF6BFFF}" dt="2024-08-20T16:56:41.853" v="94"/>
          <ac:picMkLst>
            <pc:docMk/>
            <pc:sldMk cId="2782504754" sldId="277"/>
            <ac:picMk id="15" creationId="{DDCFEECD-233E-72F1-8276-BD74C32BAEF9}"/>
          </ac:picMkLst>
        </pc:picChg>
      </pc:sldChg>
      <pc:sldChg chg="add del">
        <pc:chgData name="Brizzi, Andrea" userId="S::ab1820@ic.ac.uk::fffd38c6-ff2b-4fc9-afaa-274964d1dc4c" providerId="AD" clId="Web-{8907A590-AE6F-2A13-BB20-4A556DF6BFFF}" dt="2024-08-20T16:49:07.886" v="37"/>
        <pc:sldMkLst>
          <pc:docMk/>
          <pc:sldMk cId="517979906" sldId="278"/>
        </pc:sldMkLst>
      </pc:sldChg>
      <pc:sldChg chg="add del">
        <pc:chgData name="Brizzi, Andrea" userId="S::ab1820@ic.ac.uk::fffd38c6-ff2b-4fc9-afaa-274964d1dc4c" providerId="AD" clId="Web-{8907A590-AE6F-2A13-BB20-4A556DF6BFFF}" dt="2024-08-20T16:48:14.289" v="28"/>
        <pc:sldMkLst>
          <pc:docMk/>
          <pc:sldMk cId="960913088" sldId="278"/>
        </pc:sldMkLst>
      </pc:sldChg>
      <pc:sldChg chg="addSp delSp modSp add mod modClrScheme chgLayout">
        <pc:chgData name="Brizzi, Andrea" userId="S::ab1820@ic.ac.uk::fffd38c6-ff2b-4fc9-afaa-274964d1dc4c" providerId="AD" clId="Web-{8907A590-AE6F-2A13-BB20-4A556DF6BFFF}" dt="2024-08-20T16:56:40.462" v="92"/>
        <pc:sldMkLst>
          <pc:docMk/>
          <pc:sldMk cId="1996994605" sldId="278"/>
        </pc:sldMkLst>
        <pc:spChg chg="add del mod">
          <ac:chgData name="Brizzi, Andrea" userId="S::ab1820@ic.ac.uk::fffd38c6-ff2b-4fc9-afaa-274964d1dc4c" providerId="AD" clId="Web-{8907A590-AE6F-2A13-BB20-4A556DF6BFFF}" dt="2024-08-20T16:54:21.812" v="74" actId="1076"/>
          <ac:spMkLst>
            <pc:docMk/>
            <pc:sldMk cId="1996994605" sldId="278"/>
            <ac:spMk id="2" creationId="{56891D37-FAC9-0537-DF1E-06A770EB5D7D}"/>
          </ac:spMkLst>
        </pc:spChg>
        <pc:spChg chg="add del mod ord">
          <ac:chgData name="Brizzi, Andrea" userId="S::ab1820@ic.ac.uk::fffd38c6-ff2b-4fc9-afaa-274964d1dc4c" providerId="AD" clId="Web-{8907A590-AE6F-2A13-BB20-4A556DF6BFFF}" dt="2024-08-20T16:56:02.241" v="85"/>
          <ac:spMkLst>
            <pc:docMk/>
            <pc:sldMk cId="1996994605" sldId="278"/>
            <ac:spMk id="7" creationId="{D3F8C5EB-34D7-A7B2-1B04-EE185C214DB1}"/>
          </ac:spMkLst>
        </pc:spChg>
        <pc:picChg chg="add">
          <ac:chgData name="Brizzi, Andrea" userId="S::ab1820@ic.ac.uk::fffd38c6-ff2b-4fc9-afaa-274964d1dc4c" providerId="AD" clId="Web-{8907A590-AE6F-2A13-BB20-4A556DF6BFFF}" dt="2024-08-20T16:56:40.431" v="91"/>
          <ac:picMkLst>
            <pc:docMk/>
            <pc:sldMk cId="1996994605" sldId="278"/>
            <ac:picMk id="17" creationId="{5F719569-DF75-9F31-41CD-5FAD0BEEB2D2}"/>
          </ac:picMkLst>
        </pc:picChg>
        <pc:picChg chg="add">
          <ac:chgData name="Brizzi, Andrea" userId="S::ab1820@ic.ac.uk::fffd38c6-ff2b-4fc9-afaa-274964d1dc4c" providerId="AD" clId="Web-{8907A590-AE6F-2A13-BB20-4A556DF6BFFF}" dt="2024-08-20T16:56:40.462" v="92"/>
          <ac:picMkLst>
            <pc:docMk/>
            <pc:sldMk cId="1996994605" sldId="278"/>
            <ac:picMk id="22" creationId="{4288F37C-D985-DFCF-AA95-9AF6B670E793}"/>
          </ac:picMkLst>
        </pc:picChg>
      </pc:sldChg>
      <pc:sldChg chg="add del">
        <pc:chgData name="Brizzi, Andrea" userId="S::ab1820@ic.ac.uk::fffd38c6-ff2b-4fc9-afaa-274964d1dc4c" providerId="AD" clId="Web-{8907A590-AE6F-2A13-BB20-4A556DF6BFFF}" dt="2024-08-20T16:49:15.981" v="39"/>
        <pc:sldMkLst>
          <pc:docMk/>
          <pc:sldMk cId="4017506258" sldId="278"/>
        </pc:sldMkLst>
      </pc:sldChg>
      <pc:sldChg chg="add del">
        <pc:chgData name="Brizzi, Andrea" userId="S::ab1820@ic.ac.uk::fffd38c6-ff2b-4fc9-afaa-274964d1dc4c" providerId="AD" clId="Web-{8907A590-AE6F-2A13-BB20-4A556DF6BFFF}" dt="2024-08-20T16:48:14.930" v="29"/>
        <pc:sldMkLst>
          <pc:docMk/>
          <pc:sldMk cId="329457057" sldId="279"/>
        </pc:sldMkLst>
      </pc:sldChg>
      <pc:sldChg chg="addSp delSp modSp add mod modClrScheme chgLayout">
        <pc:chgData name="Brizzi, Andrea" userId="S::ab1820@ic.ac.uk::fffd38c6-ff2b-4fc9-afaa-274964d1dc4c" providerId="AD" clId="Web-{8907A590-AE6F-2A13-BB20-4A556DF6BFFF}" dt="2024-08-20T16:56:39.493" v="90"/>
        <pc:sldMkLst>
          <pc:docMk/>
          <pc:sldMk cId="760338855" sldId="279"/>
        </pc:sldMkLst>
        <pc:spChg chg="add del mod">
          <ac:chgData name="Brizzi, Andrea" userId="S::ab1820@ic.ac.uk::fffd38c6-ff2b-4fc9-afaa-274964d1dc4c" providerId="AD" clId="Web-{8907A590-AE6F-2A13-BB20-4A556DF6BFFF}" dt="2024-08-20T16:53:53.436" v="71"/>
          <ac:spMkLst>
            <pc:docMk/>
            <pc:sldMk cId="760338855" sldId="279"/>
            <ac:spMk id="7" creationId="{1A5BC1E3-187A-BBD2-184F-A9940C2A267F}"/>
          </ac:spMkLst>
        </pc:spChg>
        <pc:spChg chg="add mod">
          <ac:chgData name="Brizzi, Andrea" userId="S::ab1820@ic.ac.uk::fffd38c6-ff2b-4fc9-afaa-274964d1dc4c" providerId="AD" clId="Web-{8907A590-AE6F-2A13-BB20-4A556DF6BFFF}" dt="2024-08-20T16:54:15.375" v="73" actId="1076"/>
          <ac:spMkLst>
            <pc:docMk/>
            <pc:sldMk cId="760338855" sldId="279"/>
            <ac:spMk id="17" creationId="{CB1528AC-F307-8C37-70AB-3BC89F93D3D3}"/>
          </ac:spMkLst>
        </pc:spChg>
        <pc:spChg chg="add del mod ord">
          <ac:chgData name="Brizzi, Andrea" userId="S::ab1820@ic.ac.uk::fffd38c6-ff2b-4fc9-afaa-274964d1dc4c" providerId="AD" clId="Web-{8907A590-AE6F-2A13-BB20-4A556DF6BFFF}" dt="2024-08-20T16:56:15.367" v="88"/>
          <ac:spMkLst>
            <pc:docMk/>
            <pc:sldMk cId="760338855" sldId="279"/>
            <ac:spMk id="21" creationId="{2426C23D-AD12-B826-A1E0-60398575AEAD}"/>
          </ac:spMkLst>
        </pc:spChg>
        <pc:picChg chg="add">
          <ac:chgData name="Brizzi, Andrea" userId="S::ab1820@ic.ac.uk::fffd38c6-ff2b-4fc9-afaa-274964d1dc4c" providerId="AD" clId="Web-{8907A590-AE6F-2A13-BB20-4A556DF6BFFF}" dt="2024-08-20T16:56:39.477" v="89"/>
          <ac:picMkLst>
            <pc:docMk/>
            <pc:sldMk cId="760338855" sldId="279"/>
            <ac:picMk id="23" creationId="{CFAE0A40-2501-BE1E-731B-2D392C2AB72B}"/>
          </ac:picMkLst>
        </pc:picChg>
        <pc:picChg chg="add">
          <ac:chgData name="Brizzi, Andrea" userId="S::ab1820@ic.ac.uk::fffd38c6-ff2b-4fc9-afaa-274964d1dc4c" providerId="AD" clId="Web-{8907A590-AE6F-2A13-BB20-4A556DF6BFFF}" dt="2024-08-20T16:56:39.493" v="90"/>
          <ac:picMkLst>
            <pc:docMk/>
            <pc:sldMk cId="760338855" sldId="279"/>
            <ac:picMk id="25" creationId="{85F92597-E68C-4E32-1D69-2A5D2446525C}"/>
          </ac:picMkLst>
        </pc:picChg>
      </pc:sldChg>
      <pc:sldChg chg="add del">
        <pc:chgData name="Brizzi, Andrea" userId="S::ab1820@ic.ac.uk::fffd38c6-ff2b-4fc9-afaa-274964d1dc4c" providerId="AD" clId="Web-{8907A590-AE6F-2A13-BB20-4A556DF6BFFF}" dt="2024-08-20T16:49:07.886" v="36"/>
        <pc:sldMkLst>
          <pc:docMk/>
          <pc:sldMk cId="2906717634" sldId="279"/>
        </pc:sldMkLst>
      </pc:sldChg>
      <pc:sldChg chg="add del">
        <pc:chgData name="Brizzi, Andrea" userId="S::ab1820@ic.ac.uk::fffd38c6-ff2b-4fc9-afaa-274964d1dc4c" providerId="AD" clId="Web-{8907A590-AE6F-2A13-BB20-4A556DF6BFFF}" dt="2024-08-20T16:51:30.895" v="47"/>
        <pc:sldMkLst>
          <pc:docMk/>
          <pc:sldMk cId="1816326983" sldId="280"/>
        </pc:sldMkLst>
      </pc:sldChg>
      <pc:sldChg chg="addSp delSp modSp add replId delAnim">
        <pc:chgData name="Brizzi, Andrea" userId="S::ab1820@ic.ac.uk::fffd38c6-ff2b-4fc9-afaa-274964d1dc4c" providerId="AD" clId="Web-{8907A590-AE6F-2A13-BB20-4A556DF6BFFF}" dt="2024-08-20T17:09:25.354" v="139"/>
        <pc:sldMkLst>
          <pc:docMk/>
          <pc:sldMk cId="2631573735" sldId="280"/>
        </pc:sldMkLst>
        <pc:spChg chg="del mod">
          <ac:chgData name="Brizzi, Andrea" userId="S::ab1820@ic.ac.uk::fffd38c6-ff2b-4fc9-afaa-274964d1dc4c" providerId="AD" clId="Web-{8907A590-AE6F-2A13-BB20-4A556DF6BFFF}" dt="2024-08-20T17:05:40.215" v="123"/>
          <ac:spMkLst>
            <pc:docMk/>
            <pc:sldMk cId="2631573735" sldId="280"/>
            <ac:spMk id="2" creationId="{388A7013-1180-5C23-B35A-29B3238939A4}"/>
          </ac:spMkLst>
        </pc:spChg>
        <pc:spChg chg="mod">
          <ac:chgData name="Brizzi, Andrea" userId="S::ab1820@ic.ac.uk::fffd38c6-ff2b-4fc9-afaa-274964d1dc4c" providerId="AD" clId="Web-{8907A590-AE6F-2A13-BB20-4A556DF6BFFF}" dt="2024-08-20T17:05:59.544" v="129" actId="1076"/>
          <ac:spMkLst>
            <pc:docMk/>
            <pc:sldMk cId="2631573735" sldId="280"/>
            <ac:spMk id="4" creationId="{F4352500-CBF2-3DA6-C71C-DE9501C3173F}"/>
          </ac:spMkLst>
        </pc:spChg>
        <pc:spChg chg="del mod">
          <ac:chgData name="Brizzi, Andrea" userId="S::ab1820@ic.ac.uk::fffd38c6-ff2b-4fc9-afaa-274964d1dc4c" providerId="AD" clId="Web-{8907A590-AE6F-2A13-BB20-4A556DF6BFFF}" dt="2024-08-20T17:05:29.917" v="101"/>
          <ac:spMkLst>
            <pc:docMk/>
            <pc:sldMk cId="2631573735" sldId="280"/>
            <ac:spMk id="6" creationId="{309A37D4-62C5-0C3C-DD3F-EBE90B68F8E0}"/>
          </ac:spMkLst>
        </pc:spChg>
        <pc:spChg chg="del">
          <ac:chgData name="Brizzi, Andrea" userId="S::ab1820@ic.ac.uk::fffd38c6-ff2b-4fc9-afaa-274964d1dc4c" providerId="AD" clId="Web-{8907A590-AE6F-2A13-BB20-4A556DF6BFFF}" dt="2024-08-20T17:05:41.918" v="124"/>
          <ac:spMkLst>
            <pc:docMk/>
            <pc:sldMk cId="2631573735" sldId="280"/>
            <ac:spMk id="10" creationId="{D2F7C398-EC43-02A9-93BD-82AD2AB26B74}"/>
          </ac:spMkLst>
        </pc:spChg>
        <pc:spChg chg="del">
          <ac:chgData name="Brizzi, Andrea" userId="S::ab1820@ic.ac.uk::fffd38c6-ff2b-4fc9-afaa-274964d1dc4c" providerId="AD" clId="Web-{8907A590-AE6F-2A13-BB20-4A556DF6BFFF}" dt="2024-08-20T17:05:43.824" v="125"/>
          <ac:spMkLst>
            <pc:docMk/>
            <pc:sldMk cId="2631573735" sldId="280"/>
            <ac:spMk id="13" creationId="{85BC20C5-4E40-0CB5-2C0F-521B45262001}"/>
          </ac:spMkLst>
        </pc:spChg>
        <pc:spChg chg="del mod">
          <ac:chgData name="Brizzi, Andrea" userId="S::ab1820@ic.ac.uk::fffd38c6-ff2b-4fc9-afaa-274964d1dc4c" providerId="AD" clId="Web-{8907A590-AE6F-2A13-BB20-4A556DF6BFFF}" dt="2024-08-20T17:05:47.606" v="127"/>
          <ac:spMkLst>
            <pc:docMk/>
            <pc:sldMk cId="2631573735" sldId="280"/>
            <ac:spMk id="17" creationId="{EED1BB32-1885-7FE5-D84A-CB27DB9F19C9}"/>
          </ac:spMkLst>
        </pc:spChg>
        <pc:picChg chg="mod">
          <ac:chgData name="Brizzi, Andrea" userId="S::ab1820@ic.ac.uk::fffd38c6-ff2b-4fc9-afaa-274964d1dc4c" providerId="AD" clId="Web-{8907A590-AE6F-2A13-BB20-4A556DF6BFFF}" dt="2024-08-20T17:05:52.778" v="128" actId="14100"/>
          <ac:picMkLst>
            <pc:docMk/>
            <pc:sldMk cId="2631573735" sldId="280"/>
            <ac:picMk id="3" creationId="{6E96667F-452B-0E64-96A0-5E8C68E82510}"/>
          </ac:picMkLst>
        </pc:picChg>
        <pc:picChg chg="add del mod modCrop">
          <ac:chgData name="Brizzi, Andrea" userId="S::ab1820@ic.ac.uk::fffd38c6-ff2b-4fc9-afaa-274964d1dc4c" providerId="AD" clId="Web-{8907A590-AE6F-2A13-BB20-4A556DF6BFFF}" dt="2024-08-20T17:08:39.773" v="136"/>
          <ac:picMkLst>
            <pc:docMk/>
            <pc:sldMk cId="2631573735" sldId="280"/>
            <ac:picMk id="7" creationId="{9EA2E2EA-F996-7046-8FE7-CDB3B6B7D2B4}"/>
          </ac:picMkLst>
        </pc:picChg>
        <pc:picChg chg="add mod">
          <ac:chgData name="Brizzi, Andrea" userId="S::ab1820@ic.ac.uk::fffd38c6-ff2b-4fc9-afaa-274964d1dc4c" providerId="AD" clId="Web-{8907A590-AE6F-2A13-BB20-4A556DF6BFFF}" dt="2024-08-20T17:09:25.354" v="139"/>
          <ac:picMkLst>
            <pc:docMk/>
            <pc:sldMk cId="2631573735" sldId="280"/>
            <ac:picMk id="9" creationId="{CA4401CC-E8F2-09BB-3367-8647D7FF493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55E8E-1EF3-4073-A6E3-D4FBB7B77C18}" type="doc">
      <dgm:prSet loTypeId="urn:microsoft.com/office/officeart/2005/8/layout/process4" loCatId="process" qsTypeId="urn:microsoft.com/office/officeart/2005/8/quickstyle/simple1" qsCatId="simple" csTypeId="urn:microsoft.com/office/officeart/2005/8/colors/accent6_1" csCatId="accent6" phldr="1"/>
      <dgm:spPr/>
      <dgm:t>
        <a:bodyPr/>
        <a:lstStyle/>
        <a:p>
          <a:endParaRPr lang="en-US"/>
        </a:p>
      </dgm:t>
    </dgm:pt>
    <dgm:pt modelId="{11074CD6-4FB7-4AEA-8970-47391B9F8F05}">
      <dgm:prSet phldr="0"/>
      <dgm:spPr/>
      <dgm:t>
        <a:bodyPr/>
        <a:lstStyle/>
        <a:p>
          <a:pPr rtl="0"/>
          <a:r>
            <a:rPr lang="en-US">
              <a:latin typeface="Arial" panose="020B0604020202020204"/>
            </a:rPr>
            <a:t>37,695 individuals participated at least once with</a:t>
          </a:r>
          <a:br>
            <a:rPr lang="en-US">
              <a:latin typeface="Arial" panose="020B0604020202020204"/>
            </a:rPr>
          </a:br>
          <a:r>
            <a:rPr lang="en-US">
              <a:latin typeface="Arial" panose="020B0604020202020204"/>
            </a:rPr>
            <a:t>participation rates averaging 66.5% in women and 57.9% in men.</a:t>
          </a:r>
        </a:p>
      </dgm:t>
    </dgm:pt>
    <dgm:pt modelId="{B110E890-293D-433D-8965-3B4AAE4E8025}" type="parTrans" cxnId="{144395FC-AAD6-4705-B29B-E291B4E96D58}">
      <dgm:prSet/>
      <dgm:spPr/>
    </dgm:pt>
    <dgm:pt modelId="{89A2EEA8-276E-49C6-8DD0-19635C9BC6E3}" type="sibTrans" cxnId="{144395FC-AAD6-4705-B29B-E291B4E96D58}">
      <dgm:prSet/>
      <dgm:spPr/>
      <dgm:t>
        <a:bodyPr/>
        <a:lstStyle/>
        <a:p>
          <a:endParaRPr lang="en-US"/>
        </a:p>
      </dgm:t>
    </dgm:pt>
    <dgm:pt modelId="{9F0002A8-BA07-469F-A9B2-172C1ED43AD8}">
      <dgm:prSet phldr="0"/>
      <dgm:spPr/>
      <dgm:t>
        <a:bodyPr/>
        <a:lstStyle/>
        <a:p>
          <a:pPr rtl="0"/>
          <a:r>
            <a:rPr lang="en-US">
              <a:latin typeface="Arial" panose="020B0604020202020204"/>
            </a:rPr>
            <a:t> 6,709 (17,8%) participants tested positive at least once.</a:t>
          </a:r>
        </a:p>
      </dgm:t>
    </dgm:pt>
    <dgm:pt modelId="{BEB8168D-5068-4ACE-B170-B1A31C568C61}" type="parTrans" cxnId="{6B6212D2-4432-4D92-BD34-7799FC3D4AC0}">
      <dgm:prSet/>
      <dgm:spPr/>
    </dgm:pt>
    <dgm:pt modelId="{8EA345E0-C16C-4283-803C-4590DF9E7FCF}" type="sibTrans" cxnId="{6B6212D2-4432-4D92-BD34-7799FC3D4AC0}">
      <dgm:prSet/>
      <dgm:spPr/>
      <dgm:t>
        <a:bodyPr/>
        <a:lstStyle/>
        <a:p>
          <a:endParaRPr lang="en-US"/>
        </a:p>
      </dgm:t>
    </dgm:pt>
    <dgm:pt modelId="{9CB2BBA0-534A-404E-866C-9CF31D82B385}">
      <dgm:prSet phldr="0"/>
      <dgm:spPr/>
      <dgm:t>
        <a:bodyPr/>
        <a:lstStyle/>
        <a:p>
          <a:pPr rtl="0"/>
          <a:r>
            <a:rPr lang="en-US">
              <a:latin typeface="Arial" panose="020B0604020202020204"/>
            </a:rPr>
            <a:t>13,849 of 13,928 (99.4%) of viral loads were measured.</a:t>
          </a:r>
          <a:endParaRPr lang="en-US"/>
        </a:p>
      </dgm:t>
    </dgm:pt>
    <dgm:pt modelId="{13E18154-401B-447B-A25C-4D01A45E4C50}" type="parTrans" cxnId="{8834110E-36F6-40C4-B646-88B7ECAE0A1E}">
      <dgm:prSet/>
      <dgm:spPr/>
    </dgm:pt>
    <dgm:pt modelId="{E13B922D-7138-4CC6-994A-AC0BFA4BADE7}" type="sibTrans" cxnId="{8834110E-36F6-40C4-B646-88B7ECAE0A1E}">
      <dgm:prSet/>
      <dgm:spPr/>
    </dgm:pt>
    <dgm:pt modelId="{AE65805C-63C8-4AE4-9305-93E206A0F162}" type="pres">
      <dgm:prSet presAssocID="{79A55E8E-1EF3-4073-A6E3-D4FBB7B77C18}" presName="Name0" presStyleCnt="0">
        <dgm:presLayoutVars>
          <dgm:dir/>
          <dgm:animLvl val="lvl"/>
          <dgm:resizeHandles val="exact"/>
        </dgm:presLayoutVars>
      </dgm:prSet>
      <dgm:spPr/>
    </dgm:pt>
    <dgm:pt modelId="{9891C26B-E848-478B-9589-CF65B2F744EE}" type="pres">
      <dgm:prSet presAssocID="{9CB2BBA0-534A-404E-866C-9CF31D82B385}" presName="boxAndChildren" presStyleCnt="0"/>
      <dgm:spPr/>
    </dgm:pt>
    <dgm:pt modelId="{73804CE8-6D3D-4443-983A-D4F6BE1123E9}" type="pres">
      <dgm:prSet presAssocID="{9CB2BBA0-534A-404E-866C-9CF31D82B385}" presName="parentTextBox" presStyleLbl="node1" presStyleIdx="0" presStyleCnt="3"/>
      <dgm:spPr/>
    </dgm:pt>
    <dgm:pt modelId="{6798768F-3DD4-42C1-A7A1-70FA92BD786E}" type="pres">
      <dgm:prSet presAssocID="{8EA345E0-C16C-4283-803C-4590DF9E7FCF}" presName="sp" presStyleCnt="0"/>
      <dgm:spPr/>
    </dgm:pt>
    <dgm:pt modelId="{B31E2EAF-B9DC-4F4D-93B2-939729240AE0}" type="pres">
      <dgm:prSet presAssocID="{9F0002A8-BA07-469F-A9B2-172C1ED43AD8}" presName="arrowAndChildren" presStyleCnt="0"/>
      <dgm:spPr/>
    </dgm:pt>
    <dgm:pt modelId="{BABF1425-2908-47FB-A8D2-9669763325ED}" type="pres">
      <dgm:prSet presAssocID="{9F0002A8-BA07-469F-A9B2-172C1ED43AD8}" presName="parentTextArrow" presStyleLbl="node1" presStyleIdx="1" presStyleCnt="3"/>
      <dgm:spPr/>
    </dgm:pt>
    <dgm:pt modelId="{8A415428-5F69-4D75-873B-B86F92EC334B}" type="pres">
      <dgm:prSet presAssocID="{89A2EEA8-276E-49C6-8DD0-19635C9BC6E3}" presName="sp" presStyleCnt="0"/>
      <dgm:spPr/>
    </dgm:pt>
    <dgm:pt modelId="{967C1257-2652-4EE0-87FE-3D1DDDA4E73A}" type="pres">
      <dgm:prSet presAssocID="{11074CD6-4FB7-4AEA-8970-47391B9F8F05}" presName="arrowAndChildren" presStyleCnt="0"/>
      <dgm:spPr/>
    </dgm:pt>
    <dgm:pt modelId="{220A0D95-93B8-4A7B-AADA-EA16E6F7716F}" type="pres">
      <dgm:prSet presAssocID="{11074CD6-4FB7-4AEA-8970-47391B9F8F05}" presName="parentTextArrow" presStyleLbl="node1" presStyleIdx="2" presStyleCnt="3"/>
      <dgm:spPr/>
    </dgm:pt>
  </dgm:ptLst>
  <dgm:cxnLst>
    <dgm:cxn modelId="{8834110E-36F6-40C4-B646-88B7ECAE0A1E}" srcId="{79A55E8E-1EF3-4073-A6E3-D4FBB7B77C18}" destId="{9CB2BBA0-534A-404E-866C-9CF31D82B385}" srcOrd="2" destOrd="0" parTransId="{13E18154-401B-447B-A25C-4D01A45E4C50}" sibTransId="{E13B922D-7138-4CC6-994A-AC0BFA4BADE7}"/>
    <dgm:cxn modelId="{F738551D-99AF-4533-ADA3-2F29CACE3B34}" type="presOf" srcId="{11074CD6-4FB7-4AEA-8970-47391B9F8F05}" destId="{220A0D95-93B8-4A7B-AADA-EA16E6F7716F}" srcOrd="0" destOrd="0" presId="urn:microsoft.com/office/officeart/2005/8/layout/process4"/>
    <dgm:cxn modelId="{1302C18C-BF6C-4195-A4AE-EC65EAA4ECA3}" type="presOf" srcId="{9CB2BBA0-534A-404E-866C-9CF31D82B385}" destId="{73804CE8-6D3D-4443-983A-D4F6BE1123E9}" srcOrd="0" destOrd="0" presId="urn:microsoft.com/office/officeart/2005/8/layout/process4"/>
    <dgm:cxn modelId="{6B6212D2-4432-4D92-BD34-7799FC3D4AC0}" srcId="{79A55E8E-1EF3-4073-A6E3-D4FBB7B77C18}" destId="{9F0002A8-BA07-469F-A9B2-172C1ED43AD8}" srcOrd="1" destOrd="0" parTransId="{BEB8168D-5068-4ACE-B170-B1A31C568C61}" sibTransId="{8EA345E0-C16C-4283-803C-4590DF9E7FCF}"/>
    <dgm:cxn modelId="{0302E6D3-A755-405F-AA52-5C2F3A1D5F79}" type="presOf" srcId="{9F0002A8-BA07-469F-A9B2-172C1ED43AD8}" destId="{BABF1425-2908-47FB-A8D2-9669763325ED}" srcOrd="0" destOrd="0" presId="urn:microsoft.com/office/officeart/2005/8/layout/process4"/>
    <dgm:cxn modelId="{A33FD0DB-0DF2-4C49-BC38-F656AF58F460}" type="presOf" srcId="{79A55E8E-1EF3-4073-A6E3-D4FBB7B77C18}" destId="{AE65805C-63C8-4AE4-9305-93E206A0F162}" srcOrd="0" destOrd="0" presId="urn:microsoft.com/office/officeart/2005/8/layout/process4"/>
    <dgm:cxn modelId="{144395FC-AAD6-4705-B29B-E291B4E96D58}" srcId="{79A55E8E-1EF3-4073-A6E3-D4FBB7B77C18}" destId="{11074CD6-4FB7-4AEA-8970-47391B9F8F05}" srcOrd="0" destOrd="0" parTransId="{B110E890-293D-433D-8965-3B4AAE4E8025}" sibTransId="{89A2EEA8-276E-49C6-8DD0-19635C9BC6E3}"/>
    <dgm:cxn modelId="{7ABE0388-16CE-4722-93C7-A6650D4AF332}" type="presParOf" srcId="{AE65805C-63C8-4AE4-9305-93E206A0F162}" destId="{9891C26B-E848-478B-9589-CF65B2F744EE}" srcOrd="0" destOrd="0" presId="urn:microsoft.com/office/officeart/2005/8/layout/process4"/>
    <dgm:cxn modelId="{ED9EB7C5-9C2D-46AA-9312-8B915C10519C}" type="presParOf" srcId="{9891C26B-E848-478B-9589-CF65B2F744EE}" destId="{73804CE8-6D3D-4443-983A-D4F6BE1123E9}" srcOrd="0" destOrd="0" presId="urn:microsoft.com/office/officeart/2005/8/layout/process4"/>
    <dgm:cxn modelId="{BF76B9DD-E9D5-48DA-B499-BAD30DFE1A12}" type="presParOf" srcId="{AE65805C-63C8-4AE4-9305-93E206A0F162}" destId="{6798768F-3DD4-42C1-A7A1-70FA92BD786E}" srcOrd="1" destOrd="0" presId="urn:microsoft.com/office/officeart/2005/8/layout/process4"/>
    <dgm:cxn modelId="{B87DF5F0-98E9-4E56-A173-D5F93A500C39}" type="presParOf" srcId="{AE65805C-63C8-4AE4-9305-93E206A0F162}" destId="{B31E2EAF-B9DC-4F4D-93B2-939729240AE0}" srcOrd="2" destOrd="0" presId="urn:microsoft.com/office/officeart/2005/8/layout/process4"/>
    <dgm:cxn modelId="{D8133D0D-2698-4138-B87C-BB2E9069DD6D}" type="presParOf" srcId="{B31E2EAF-B9DC-4F4D-93B2-939729240AE0}" destId="{BABF1425-2908-47FB-A8D2-9669763325ED}" srcOrd="0" destOrd="0" presId="urn:microsoft.com/office/officeart/2005/8/layout/process4"/>
    <dgm:cxn modelId="{CED7648D-389E-4365-8E90-A6A5A387364E}" type="presParOf" srcId="{AE65805C-63C8-4AE4-9305-93E206A0F162}" destId="{8A415428-5F69-4D75-873B-B86F92EC334B}" srcOrd="3" destOrd="0" presId="urn:microsoft.com/office/officeart/2005/8/layout/process4"/>
    <dgm:cxn modelId="{8724C077-A3B9-45ED-8A6B-CAF1EF3AA576}" type="presParOf" srcId="{AE65805C-63C8-4AE4-9305-93E206A0F162}" destId="{967C1257-2652-4EE0-87FE-3D1DDDA4E73A}" srcOrd="4" destOrd="0" presId="urn:microsoft.com/office/officeart/2005/8/layout/process4"/>
    <dgm:cxn modelId="{16B41935-ED3F-41A6-9036-48888BB4A90F}" type="presParOf" srcId="{967C1257-2652-4EE0-87FE-3D1DDDA4E73A}" destId="{220A0D95-93B8-4A7B-AADA-EA16E6F7716F}"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04CE8-6D3D-4443-983A-D4F6BE1123E9}">
      <dsp:nvSpPr>
        <dsp:cNvPr id="0" name=""/>
        <dsp:cNvSpPr/>
      </dsp:nvSpPr>
      <dsp:spPr>
        <a:xfrm>
          <a:off x="0" y="2984522"/>
          <a:ext cx="7358356" cy="979586"/>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panose="020B0604020202020204"/>
            </a:rPr>
            <a:t>13,849 of 13,928 (99.4%) of viral loads were measured.</a:t>
          </a:r>
          <a:endParaRPr lang="en-US" sz="1900" kern="1200"/>
        </a:p>
      </dsp:txBody>
      <dsp:txXfrm>
        <a:off x="0" y="2984522"/>
        <a:ext cx="7358356" cy="979586"/>
      </dsp:txXfrm>
    </dsp:sp>
    <dsp:sp modelId="{BABF1425-2908-47FB-A8D2-9669763325ED}">
      <dsp:nvSpPr>
        <dsp:cNvPr id="0" name=""/>
        <dsp:cNvSpPr/>
      </dsp:nvSpPr>
      <dsp:spPr>
        <a:xfrm rot="10800000">
          <a:off x="0" y="1492611"/>
          <a:ext cx="7358356" cy="1506604"/>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panose="020B0604020202020204"/>
            </a:rPr>
            <a:t> 6,709 (17,8%) participants tested positive at least once.</a:t>
          </a:r>
        </a:p>
      </dsp:txBody>
      <dsp:txXfrm rot="10800000">
        <a:off x="0" y="1492611"/>
        <a:ext cx="7358356" cy="978946"/>
      </dsp:txXfrm>
    </dsp:sp>
    <dsp:sp modelId="{220A0D95-93B8-4A7B-AADA-EA16E6F7716F}">
      <dsp:nvSpPr>
        <dsp:cNvPr id="0" name=""/>
        <dsp:cNvSpPr/>
      </dsp:nvSpPr>
      <dsp:spPr>
        <a:xfrm rot="10800000">
          <a:off x="0" y="700"/>
          <a:ext cx="7358356" cy="1506604"/>
        </a:xfrm>
        <a:prstGeom prst="upArrowCallou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panose="020B0604020202020204"/>
            </a:rPr>
            <a:t>37,695 individuals participated at least once with</a:t>
          </a:r>
          <a:br>
            <a:rPr lang="en-US" sz="1900" kern="1200">
              <a:latin typeface="Arial" panose="020B0604020202020204"/>
            </a:rPr>
          </a:br>
          <a:r>
            <a:rPr lang="en-US" sz="1900" kern="1200">
              <a:latin typeface="Arial" panose="020B0604020202020204"/>
            </a:rPr>
            <a:t>participation rates averaging 66.5% in women and 57.9% in men.</a:t>
          </a:r>
        </a:p>
      </dsp:txBody>
      <dsp:txXfrm rot="10800000">
        <a:off x="0" y="700"/>
        <a:ext cx="7358356" cy="9789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9637C-CF7D-42BD-BC7F-84B856CCB0FA}" type="datetimeFigureOut">
              <a:t>26/08/2024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E9571-15ED-4F2D-B073-104FBE343CD7}" type="slidenum">
              <a:t>‹#›</a:t>
            </a:fld>
            <a:endParaRPr lang="en-US"/>
          </a:p>
        </p:txBody>
      </p:sp>
    </p:spTree>
    <p:extLst>
      <p:ext uri="{BB962C8B-B14F-4D97-AF65-F5344CB8AC3E}">
        <p14:creationId xmlns:p14="http://schemas.microsoft.com/office/powerpoint/2010/main" val="397935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7E9571-15ED-4F2D-B073-104FBE343CD7}" type="slidenum">
              <a:rPr lang="en-US" smtClean="0"/>
              <a:t>2</a:t>
            </a:fld>
            <a:endParaRPr lang="en-US"/>
          </a:p>
        </p:txBody>
      </p:sp>
    </p:spTree>
    <p:extLst>
      <p:ext uri="{BB962C8B-B14F-4D97-AF65-F5344CB8AC3E}">
        <p14:creationId xmlns:p14="http://schemas.microsoft.com/office/powerpoint/2010/main" val="310128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a:t>
            </a:r>
            <a:r>
              <a:rPr lang="en-US" dirty="0" err="1">
                <a:cs typeface="Calibri"/>
              </a:rPr>
              <a:t>summarise</a:t>
            </a:r>
            <a:r>
              <a:rPr lang="en-US" dirty="0">
                <a:cs typeface="Calibri"/>
              </a:rPr>
              <a:t> our findings and our conclusions, we ask: what is viraemia telling us? </a:t>
            </a:r>
          </a:p>
          <a:p>
            <a:endParaRPr lang="en-US" dirty="0">
              <a:cs typeface="Calibri"/>
            </a:endParaRPr>
          </a:p>
          <a:p>
            <a:r>
              <a:rPr lang="en-US" dirty="0">
                <a:cs typeface="Calibri"/>
              </a:rPr>
              <a:t>… rather, age and gender profiles for the burden of HIV and viraemia provide a more direct too to analyze which population subgroups contribute the most to HIV and viraemia burdens.</a:t>
            </a:r>
          </a:p>
        </p:txBody>
      </p:sp>
      <p:sp>
        <p:nvSpPr>
          <p:cNvPr id="4" name="Slide Number Placeholder 3"/>
          <p:cNvSpPr>
            <a:spLocks noGrp="1"/>
          </p:cNvSpPr>
          <p:nvPr>
            <p:ph type="sldNum" sz="quarter" idx="5"/>
          </p:nvPr>
        </p:nvSpPr>
        <p:spPr/>
        <p:txBody>
          <a:bodyPr/>
          <a:lstStyle/>
          <a:p>
            <a:fld id="{147E9571-15ED-4F2D-B073-104FBE343CD7}" type="slidenum">
              <a:t>11</a:t>
            </a:fld>
            <a:endParaRPr lang="en-US"/>
          </a:p>
        </p:txBody>
      </p:sp>
    </p:spTree>
    <p:extLst>
      <p:ext uri="{BB962C8B-B14F-4D97-AF65-F5344CB8AC3E}">
        <p14:creationId xmlns:p14="http://schemas.microsoft.com/office/powerpoint/2010/main" val="100311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7E9571-15ED-4F2D-B073-104FBE343CD7}" type="slidenum">
              <a:rPr lang="en-GB" smtClean="0"/>
              <a:t>12</a:t>
            </a:fld>
            <a:endParaRPr lang="en-GB"/>
          </a:p>
        </p:txBody>
      </p:sp>
    </p:spTree>
    <p:extLst>
      <p:ext uri="{BB962C8B-B14F-4D97-AF65-F5344CB8AC3E}">
        <p14:creationId xmlns:p14="http://schemas.microsoft.com/office/powerpoint/2010/main" val="36639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talks focuses on data from the Rakai Community Cohort Study, a population based, observational study in Southwestern Uganda.</a:t>
            </a:r>
            <a:br>
              <a:rPr lang="en-US" dirty="0">
                <a:cs typeface="+mn-lt"/>
              </a:rPr>
            </a:br>
            <a:r>
              <a:rPr lang="en-US" dirty="0">
                <a:cs typeface="Calibri"/>
              </a:rPr>
              <a:t>Here, we focus on 4 survey rounds, spanning from 2013 to 2019. Communities within the region are either hyperendemic fishing communities, or inland communities. </a:t>
            </a:r>
            <a:br>
              <a:rPr lang="en-US" dirty="0">
                <a:cs typeface="+mn-lt"/>
              </a:rPr>
            </a:br>
            <a:r>
              <a:rPr lang="en-US" dirty="0">
                <a:cs typeface="Calibri"/>
              </a:rPr>
              <a:t>The population structures differ: fishing communities are </a:t>
            </a:r>
            <a:r>
              <a:rPr lang="en-US" dirty="0" err="1">
                <a:cs typeface="Calibri"/>
              </a:rPr>
              <a:t>characterised</a:t>
            </a:r>
            <a:r>
              <a:rPr lang="en-US" dirty="0">
                <a:cs typeface="Calibri"/>
              </a:rPr>
              <a:t> by a large proportion of working age individuals, while inland communities have expansive population pyramids more typical of Eastern Africa. Fishing communities received priority interventions, with scale up of UTT starting at the end of 2013, which was extended to inland communities in 2016.</a:t>
            </a:r>
          </a:p>
          <a:p>
            <a:r>
              <a:rPr lang="en-US" dirty="0">
                <a:cs typeface="+mn-lt"/>
              </a:rPr>
              <a:t>Here, we </a:t>
            </a:r>
            <a:r>
              <a:rPr lang="en-US" dirty="0" err="1">
                <a:cs typeface="+mn-lt"/>
              </a:rPr>
              <a:t>analyse</a:t>
            </a:r>
            <a:r>
              <a:rPr lang="en-US" dirty="0">
                <a:cs typeface="+mn-lt"/>
              </a:rPr>
              <a:t> results from HIV tests and tests for unsuppressed viraemia, defined as having more than 1000 copies per ml.</a:t>
            </a:r>
            <a:br>
              <a:rPr lang="en-US" dirty="0">
                <a:cs typeface="+mn-lt"/>
              </a:rPr>
            </a:br>
            <a:r>
              <a:rPr lang="en-US" dirty="0">
                <a:cs typeface="+mn-lt"/>
              </a:rPr>
              <a:t>The endpoint is the estimation of prevalences of HIV and viraemia, as well as the characterization of the age- and gender- profiles of the population living with HIV, and living with viraemia. </a:t>
            </a:r>
            <a:br>
              <a:rPr lang="en-US" dirty="0">
                <a:cs typeface="+mn-lt"/>
              </a:rPr>
            </a:br>
            <a:r>
              <a:rPr lang="en-US" dirty="0">
                <a:cs typeface="+mn-lt"/>
              </a:rPr>
              <a:t>We manage to capture population sizes thanks to a census which is carried out prior to each survey round.</a:t>
            </a:r>
          </a:p>
        </p:txBody>
      </p:sp>
      <p:sp>
        <p:nvSpPr>
          <p:cNvPr id="4" name="Slide Number Placeholder 3"/>
          <p:cNvSpPr>
            <a:spLocks noGrp="1"/>
          </p:cNvSpPr>
          <p:nvPr>
            <p:ph type="sldNum" sz="quarter" idx="5"/>
          </p:nvPr>
        </p:nvSpPr>
        <p:spPr/>
        <p:txBody>
          <a:bodyPr/>
          <a:lstStyle/>
          <a:p>
            <a:fld id="{147E9571-15ED-4F2D-B073-104FBE343CD7}" type="slidenum">
              <a:rPr lang="en-US"/>
              <a:t>3</a:t>
            </a:fld>
            <a:endParaRPr lang="en-US"/>
          </a:p>
        </p:txBody>
      </p:sp>
    </p:spTree>
    <p:extLst>
      <p:ext uri="{BB962C8B-B14F-4D97-AF65-F5344CB8AC3E}">
        <p14:creationId xmlns:p14="http://schemas.microsoft.com/office/powerpoint/2010/main" val="1091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talks focuses on data from the Rakai Community Cohort Study, a population based, observational study in South Western Uganda.</a:t>
            </a:r>
            <a:br>
              <a:rPr lang="en-US" dirty="0">
                <a:cs typeface="+mn-lt"/>
              </a:rPr>
            </a:br>
            <a:r>
              <a:rPr lang="en-US" dirty="0">
                <a:cs typeface="Calibri"/>
              </a:rPr>
              <a:t>Here, we focus on 4 survey rounds, spanning from 2013 to 2019. Communities within the region are either hyperendemic fishing communities, or inland communities. </a:t>
            </a:r>
            <a:br>
              <a:rPr lang="en-US" dirty="0">
                <a:cs typeface="+mn-lt"/>
              </a:rPr>
            </a:br>
            <a:r>
              <a:rPr lang="en-US" dirty="0">
                <a:cs typeface="Calibri"/>
              </a:rPr>
              <a:t>The population structures differ: fishing communities are </a:t>
            </a:r>
            <a:r>
              <a:rPr lang="en-US" dirty="0" err="1">
                <a:cs typeface="Calibri"/>
              </a:rPr>
              <a:t>characterised</a:t>
            </a:r>
            <a:r>
              <a:rPr lang="en-US" dirty="0">
                <a:cs typeface="Calibri"/>
              </a:rPr>
              <a:t> by a large proportion of working age individuals, while inland communities have expansive population pyramids more typical of Eastern Africa. Fishing communities received priority interventions, with scale up of UTT starting at the end of 2013, which was extended to inland communities in 2016.</a:t>
            </a:r>
          </a:p>
          <a:p>
            <a:r>
              <a:rPr lang="en-US" dirty="0">
                <a:cs typeface="+mn-lt"/>
              </a:rPr>
              <a:t>Here, we </a:t>
            </a:r>
            <a:r>
              <a:rPr lang="en-US" dirty="0" err="1">
                <a:cs typeface="+mn-lt"/>
              </a:rPr>
              <a:t>analyse</a:t>
            </a:r>
            <a:r>
              <a:rPr lang="en-US" dirty="0">
                <a:cs typeface="+mn-lt"/>
              </a:rPr>
              <a:t> results from HIV tests and tests for unsuppressed viraemia, defined as having more than 1000 copies per ml.</a:t>
            </a:r>
            <a:br>
              <a:rPr lang="en-US" dirty="0">
                <a:cs typeface="+mn-lt"/>
              </a:rPr>
            </a:br>
            <a:r>
              <a:rPr lang="en-US" dirty="0">
                <a:cs typeface="+mn-lt"/>
              </a:rPr>
              <a:t>The endpoint is the estimation of prevalences of HIV and viraemia, as well as the characterization of the age- and gender- profiles of the population living with HIV, and living with viraemia. </a:t>
            </a:r>
            <a:br>
              <a:rPr lang="en-US" dirty="0">
                <a:cs typeface="+mn-lt"/>
              </a:rPr>
            </a:br>
            <a:r>
              <a:rPr lang="en-US" dirty="0">
                <a:cs typeface="+mn-lt"/>
              </a:rPr>
              <a:t>We manage to capture population sizes thanks to a census which is carried out prior to each survey round.</a:t>
            </a:r>
          </a:p>
        </p:txBody>
      </p:sp>
      <p:sp>
        <p:nvSpPr>
          <p:cNvPr id="4" name="Slide Number Placeholder 3"/>
          <p:cNvSpPr>
            <a:spLocks noGrp="1"/>
          </p:cNvSpPr>
          <p:nvPr>
            <p:ph type="sldNum" sz="quarter" idx="5"/>
          </p:nvPr>
        </p:nvSpPr>
        <p:spPr/>
        <p:txBody>
          <a:bodyPr/>
          <a:lstStyle/>
          <a:p>
            <a:fld id="{147E9571-15ED-4F2D-B073-104FBE343CD7}" type="slidenum">
              <a:rPr lang="en-US"/>
              <a:t>4</a:t>
            </a:fld>
            <a:endParaRPr lang="en-US"/>
          </a:p>
        </p:txBody>
      </p:sp>
    </p:spTree>
    <p:extLst>
      <p:ext uri="{BB962C8B-B14F-4D97-AF65-F5344CB8AC3E}">
        <p14:creationId xmlns:p14="http://schemas.microsoft.com/office/powerpoint/2010/main" val="129810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raw numbers are </a:t>
            </a:r>
            <a:r>
              <a:rPr lang="en-US" dirty="0" err="1">
                <a:cs typeface="Calibri"/>
              </a:rPr>
              <a:t>summarised</a:t>
            </a:r>
            <a:r>
              <a:rPr lang="en-US" dirty="0">
                <a:cs typeface="Calibri"/>
              </a:rPr>
              <a:t> in this slide. Over 4 survey rounds, we censused about 80,000 unique individuals, 46% of which participated at least once. Of the participants, about 18% tested positive at least once, and for almost all visits of individuals with HIV we have viral loads. </a:t>
            </a:r>
            <a:br>
              <a:rPr lang="en-US" dirty="0">
                <a:cs typeface="+mn-lt"/>
              </a:rPr>
            </a:br>
            <a:r>
              <a:rPr lang="en-US" dirty="0">
                <a:cs typeface="Calibri"/>
              </a:rPr>
              <a:t>To note, is a higher participation among women, and very high coverage of viral load.  </a:t>
            </a:r>
          </a:p>
        </p:txBody>
      </p:sp>
      <p:sp>
        <p:nvSpPr>
          <p:cNvPr id="4" name="Slide Number Placeholder 3"/>
          <p:cNvSpPr>
            <a:spLocks noGrp="1"/>
          </p:cNvSpPr>
          <p:nvPr>
            <p:ph type="sldNum" sz="quarter" idx="5"/>
          </p:nvPr>
        </p:nvSpPr>
        <p:spPr/>
        <p:txBody>
          <a:bodyPr/>
          <a:lstStyle/>
          <a:p>
            <a:fld id="{147E9571-15ED-4F2D-B073-104FBE343CD7}" type="slidenum">
              <a:rPr lang="en-US"/>
              <a:t>5</a:t>
            </a:fld>
            <a:endParaRPr lang="en-US"/>
          </a:p>
        </p:txBody>
      </p:sp>
    </p:spTree>
    <p:extLst>
      <p:ext uri="{BB962C8B-B14F-4D97-AF65-F5344CB8AC3E}">
        <p14:creationId xmlns:p14="http://schemas.microsoft.com/office/powerpoint/2010/main" val="395667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estimated the age and gender specific prevalences of HIV and unsuppressed viraemia with a Bayesian model with binomial likelihood. The model smooths prevalences over age groups and accounts for non-participation to obtain estimates at the population-level.</a:t>
            </a:r>
          </a:p>
          <a:p>
            <a:r>
              <a:rPr lang="en-US" dirty="0">
                <a:cs typeface="+mn-lt"/>
              </a:rPr>
              <a:t>To account for underlying population sizes, we estimated age and gender profiles of people with HIV and viraemia. These describe the distribution of the burden, or rather the contributions of each population subgroup to the total number of people with HIV or viraemia.</a:t>
            </a:r>
          </a:p>
        </p:txBody>
      </p:sp>
      <p:sp>
        <p:nvSpPr>
          <p:cNvPr id="4" name="Slide Number Placeholder 3"/>
          <p:cNvSpPr>
            <a:spLocks noGrp="1"/>
          </p:cNvSpPr>
          <p:nvPr>
            <p:ph type="sldNum" sz="quarter" idx="5"/>
          </p:nvPr>
        </p:nvSpPr>
        <p:spPr/>
        <p:txBody>
          <a:bodyPr/>
          <a:lstStyle/>
          <a:p>
            <a:fld id="{147E9571-15ED-4F2D-B073-104FBE343CD7}" type="slidenum">
              <a:rPr lang="en-US"/>
              <a:t>6</a:t>
            </a:fld>
            <a:endParaRPr lang="en-US"/>
          </a:p>
        </p:txBody>
      </p:sp>
    </p:spTree>
    <p:extLst>
      <p:ext uri="{BB962C8B-B14F-4D97-AF65-F5344CB8AC3E}">
        <p14:creationId xmlns:p14="http://schemas.microsoft.com/office/powerpoint/2010/main" val="334279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exemplify the difference between the two measures, it is better to start with HIV burden. </a:t>
            </a:r>
            <a:br>
              <a:rPr lang="en-US" dirty="0">
                <a:cs typeface="+mn-lt"/>
              </a:rPr>
            </a:br>
            <a:r>
              <a:rPr lang="en-US" dirty="0">
                <a:cs typeface="+mn-lt"/>
              </a:rPr>
              <a:t>Here, we report the age and gender specific prevalence of HIV in inland communities, on the top row, and in hyperendemic fishing communities, in the bottom rows.</a:t>
            </a:r>
            <a:br>
              <a:rPr lang="en-US" dirty="0">
                <a:cs typeface="+mn-lt"/>
              </a:rPr>
            </a:br>
            <a:r>
              <a:rPr lang="en-US" dirty="0">
                <a:cs typeface="+mn-lt"/>
              </a:rPr>
              <a:t>On the left, we report the results for women, and on the right, the results for men. </a:t>
            </a:r>
            <a:br>
              <a:rPr lang="en-US" dirty="0">
                <a:cs typeface="+mn-lt"/>
              </a:rPr>
            </a:br>
            <a:r>
              <a:rPr lang="en-US" dirty="0">
                <a:cs typeface="+mn-lt"/>
              </a:rPr>
              <a:t>As </a:t>
            </a:r>
            <a:r>
              <a:rPr lang="en-US" dirty="0" err="1">
                <a:cs typeface="+mn-lt"/>
              </a:rPr>
              <a:t>tipically</a:t>
            </a:r>
            <a:r>
              <a:rPr lang="en-US" dirty="0">
                <a:cs typeface="+mn-lt"/>
              </a:rPr>
              <a:t> the case in Eastern Africa, prevalence is higher in women, and increasing with age. </a:t>
            </a:r>
            <a:br>
              <a:rPr lang="en-US" dirty="0">
                <a:cs typeface="+mn-lt"/>
              </a:rPr>
            </a:br>
            <a:r>
              <a:rPr lang="en-US" dirty="0">
                <a:cs typeface="+mn-lt"/>
              </a:rPr>
              <a:t>However, this measure doesn't take into account population pyramids, and the fact that  more men live in fishing communities than women.</a:t>
            </a:r>
          </a:p>
        </p:txBody>
      </p:sp>
      <p:sp>
        <p:nvSpPr>
          <p:cNvPr id="4" name="Slide Number Placeholder 3"/>
          <p:cNvSpPr>
            <a:spLocks noGrp="1"/>
          </p:cNvSpPr>
          <p:nvPr>
            <p:ph type="sldNum" sz="quarter" idx="5"/>
          </p:nvPr>
        </p:nvSpPr>
        <p:spPr/>
        <p:txBody>
          <a:bodyPr/>
          <a:lstStyle/>
          <a:p>
            <a:fld id="{147E9571-15ED-4F2D-B073-104FBE343CD7}" type="slidenum">
              <a:t>7</a:t>
            </a:fld>
            <a:endParaRPr lang="en-US"/>
          </a:p>
        </p:txBody>
      </p:sp>
    </p:spTree>
    <p:extLst>
      <p:ext uri="{BB962C8B-B14F-4D97-AF65-F5344CB8AC3E}">
        <p14:creationId xmlns:p14="http://schemas.microsoft.com/office/powerpoint/2010/main" val="413322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such, when we compute the contributions of each age- and gender- group, here in the black line, we notice that although prevalence is highest in individuals aged 40-50, there are more PLHIV who are 25 to 40 years old.</a:t>
            </a:r>
            <a:br>
              <a:rPr lang="en-US" dirty="0">
                <a:cs typeface="+mn-lt"/>
              </a:rPr>
            </a:br>
            <a:r>
              <a:rPr lang="en-US" dirty="0">
                <a:cs typeface="Calibri"/>
              </a:rPr>
              <a:t>This is especially pronounced in fishing communities, composed mainly of working age individuals.</a:t>
            </a:r>
            <a:br>
              <a:rPr lang="en-US" dirty="0">
                <a:cs typeface="+mn-lt"/>
              </a:rPr>
            </a:br>
            <a:r>
              <a:rPr lang="en-US" dirty="0">
                <a:cs typeface="Calibri"/>
              </a:rPr>
              <a:t>An additional finding of our study reveals the aging of population with HIV: the estimated median age of PLHIV increased over the study period by at least 2 years in each of these strata.</a:t>
            </a:r>
          </a:p>
        </p:txBody>
      </p:sp>
      <p:sp>
        <p:nvSpPr>
          <p:cNvPr id="4" name="Slide Number Placeholder 3"/>
          <p:cNvSpPr>
            <a:spLocks noGrp="1"/>
          </p:cNvSpPr>
          <p:nvPr>
            <p:ph type="sldNum" sz="quarter" idx="5"/>
          </p:nvPr>
        </p:nvSpPr>
        <p:spPr/>
        <p:txBody>
          <a:bodyPr/>
          <a:lstStyle/>
          <a:p>
            <a:fld id="{147E9571-15ED-4F2D-B073-104FBE343CD7}" type="slidenum">
              <a:t>8</a:t>
            </a:fld>
            <a:endParaRPr lang="en-US"/>
          </a:p>
        </p:txBody>
      </p:sp>
    </p:spTree>
    <p:extLst>
      <p:ext uri="{BB962C8B-B14F-4D97-AF65-F5344CB8AC3E}">
        <p14:creationId xmlns:p14="http://schemas.microsoft.com/office/powerpoint/2010/main" val="164213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 analogous and more relevant argument can be made for rates of unsuppressed viraemia. </a:t>
            </a:r>
            <a:br>
              <a:rPr lang="en-US" dirty="0">
                <a:cs typeface="+mn-lt"/>
              </a:rPr>
            </a:br>
            <a:r>
              <a:rPr lang="en-US" dirty="0">
                <a:cs typeface="Calibri"/>
              </a:rPr>
              <a:t>These rates are shown in the red bars, again for inland and fishing communities, and for women in the left, and men on the right.</a:t>
            </a:r>
            <a:br>
              <a:rPr lang="en-US" dirty="0">
                <a:cs typeface="+mn-lt"/>
              </a:rPr>
            </a:br>
            <a:r>
              <a:rPr lang="en-US" dirty="0">
                <a:cs typeface="Calibri"/>
              </a:rPr>
              <a:t>For reference, the 14% suppression rate implied by the 95-95-95 targets is shown as a dashed line, revealing that across all communities and genders, individuals aged 25 or less are not reaching the UNAIDS targets. </a:t>
            </a:r>
            <a:br>
              <a:rPr lang="en-US" dirty="0">
                <a:cs typeface="+mn-lt"/>
              </a:rPr>
            </a:br>
            <a:r>
              <a:rPr lang="en-US">
                <a:cs typeface="Calibri"/>
              </a:rPr>
              <a:t>Further, rates of unsuppressed viraemia are lower in priority-targeted fishing communities, and in women. </a:t>
            </a:r>
          </a:p>
          <a:p>
            <a:endParaRPr lang="en-US" dirty="0">
              <a:cs typeface="Calibri"/>
            </a:endParaRPr>
          </a:p>
        </p:txBody>
      </p:sp>
      <p:sp>
        <p:nvSpPr>
          <p:cNvPr id="4" name="Slide Number Placeholder 3"/>
          <p:cNvSpPr>
            <a:spLocks noGrp="1"/>
          </p:cNvSpPr>
          <p:nvPr>
            <p:ph type="sldNum" sz="quarter" idx="5"/>
          </p:nvPr>
        </p:nvSpPr>
        <p:spPr/>
        <p:txBody>
          <a:bodyPr/>
          <a:lstStyle/>
          <a:p>
            <a:fld id="{147E9571-15ED-4F2D-B073-104FBE343CD7}" type="slidenum">
              <a:t>9</a:t>
            </a:fld>
            <a:endParaRPr lang="en-US"/>
          </a:p>
        </p:txBody>
      </p:sp>
    </p:spTree>
    <p:extLst>
      <p:ext uri="{BB962C8B-B14F-4D97-AF65-F5344CB8AC3E}">
        <p14:creationId xmlns:p14="http://schemas.microsoft.com/office/powerpoint/2010/main" val="102572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But again, when we overlay the age and gender profile for individuals with viraemia the learning outcomes are different.</a:t>
            </a:r>
          </a:p>
          <a:p>
            <a:r>
              <a:rPr lang="en-US" dirty="0">
                <a:cs typeface="Calibri"/>
              </a:rPr>
              <a:t>The contributions to the burden of viraemia are way smaller for individuals aged less than 25 as opposed to individuals aged 25 or more. </a:t>
            </a:r>
            <a:br>
              <a:rPr lang="en-US" dirty="0">
                <a:cs typeface="+mn-lt"/>
              </a:rPr>
            </a:br>
            <a:r>
              <a:rPr lang="en-US" dirty="0">
                <a:cs typeface="Calibri"/>
              </a:rPr>
              <a:t>Further, men now contribute to more than 50% of the burden of viraemia.  This proportion is even larger in fishing communities, where men represent more than half of the resident population.</a:t>
            </a:r>
            <a:br>
              <a:rPr lang="en-US" dirty="0">
                <a:cs typeface="+mn-lt"/>
              </a:rPr>
            </a:br>
            <a:r>
              <a:rPr lang="en-US" dirty="0">
                <a:cs typeface="Calibri"/>
              </a:rPr>
              <a:t>It is also important to note that fishing communities still have a higher population viral load than inland communities, meaning the fraction of all individuals who have unsuppressed viraemia is larger.</a:t>
            </a:r>
          </a:p>
        </p:txBody>
      </p:sp>
      <p:sp>
        <p:nvSpPr>
          <p:cNvPr id="4" name="Slide Number Placeholder 3"/>
          <p:cNvSpPr>
            <a:spLocks noGrp="1"/>
          </p:cNvSpPr>
          <p:nvPr>
            <p:ph type="sldNum" sz="quarter" idx="5"/>
          </p:nvPr>
        </p:nvSpPr>
        <p:spPr/>
        <p:txBody>
          <a:bodyPr/>
          <a:lstStyle/>
          <a:p>
            <a:fld id="{147E9571-15ED-4F2D-B073-104FBE343CD7}" type="slidenum">
              <a:t>10</a:t>
            </a:fld>
            <a:endParaRPr lang="en-US"/>
          </a:p>
        </p:txBody>
      </p:sp>
    </p:spTree>
    <p:extLst>
      <p:ext uri="{BB962C8B-B14F-4D97-AF65-F5344CB8AC3E}">
        <p14:creationId xmlns:p14="http://schemas.microsoft.com/office/powerpoint/2010/main" val="1440597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ral Abstract">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C6ED330-68AE-AD43-93C2-20C49EC890C5}"/>
              </a:ext>
            </a:extLst>
          </p:cNvPr>
          <p:cNvSpPr txBox="1">
            <a:spLocks/>
          </p:cNvSpPr>
          <p:nvPr userDrawn="1"/>
        </p:nvSpPr>
        <p:spPr>
          <a:xfrm>
            <a:off x="216433" y="5526466"/>
            <a:ext cx="1558579" cy="531033"/>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1667" i="1" kern="1200">
                <a:solidFill>
                  <a:schemeClr val="accent3"/>
                </a:solidFill>
                <a:latin typeface="Arial" panose="020B0604020202020204" pitchFamily="34" charset="0"/>
                <a:ea typeface="+mn-ea"/>
                <a:cs typeface="Arial" panose="020B0604020202020204" pitchFamily="34" charset="0"/>
              </a:defRPr>
            </a:lvl1pPr>
            <a:lvl2pPr marL="544285"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2pPr>
            <a:lvl3pPr marL="1088572"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3pPr>
            <a:lvl4pPr marL="1632858"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4pPr>
            <a:lvl5pPr marL="2177143"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2">
                    <a:lumMod val="50000"/>
                  </a:schemeClr>
                </a:solidFill>
                <a:latin typeface="Arial" panose="020B0604020202020204" pitchFamily="34" charset="0"/>
                <a:cs typeface="Arial" panose="020B0604020202020204" pitchFamily="34" charset="0"/>
              </a:rPr>
              <a:t>Disclosure</a:t>
            </a:r>
            <a:r>
              <a:rPr lang="en-US">
                <a:solidFill>
                  <a:schemeClr val="bg2">
                    <a:lumMod val="50000"/>
                  </a:schemeClr>
                </a:solidFill>
                <a:latin typeface="Arial" panose="020B0604020202020204" pitchFamily="34" charset="0"/>
                <a:cs typeface="Arial" panose="020B0604020202020204" pitchFamily="34" charset="0"/>
              </a:rPr>
              <a:t>:</a:t>
            </a:r>
          </a:p>
        </p:txBody>
      </p:sp>
      <p:sp>
        <p:nvSpPr>
          <p:cNvPr id="3" name="Text Placeholder 2">
            <a:extLst>
              <a:ext uri="{FF2B5EF4-FFF2-40B4-BE49-F238E27FC236}">
                <a16:creationId xmlns:a16="http://schemas.microsoft.com/office/drawing/2014/main" id="{5005744E-F60B-F848-BEFC-94B05014A81F}"/>
              </a:ext>
            </a:extLst>
          </p:cNvPr>
          <p:cNvSpPr>
            <a:spLocks noGrp="1"/>
          </p:cNvSpPr>
          <p:nvPr>
            <p:ph type="body" sz="quarter" idx="10" hasCustomPrompt="1"/>
          </p:nvPr>
        </p:nvSpPr>
        <p:spPr>
          <a:xfrm>
            <a:off x="609599" y="1144167"/>
            <a:ext cx="10327342" cy="2620012"/>
          </a:xfrm>
        </p:spPr>
        <p:txBody>
          <a:bodyPr anchor="b">
            <a:noAutofit/>
          </a:bodyPr>
          <a:lstStyle>
            <a:lvl1pPr marL="0" indent="0">
              <a:buNone/>
              <a:defRPr sz="5400" b="1" i="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Text Placeholder 6">
            <a:extLst>
              <a:ext uri="{FF2B5EF4-FFF2-40B4-BE49-F238E27FC236}">
                <a16:creationId xmlns:a16="http://schemas.microsoft.com/office/drawing/2014/main" id="{446107E6-D9EB-BE49-830C-3119F88C9E13}"/>
              </a:ext>
            </a:extLst>
          </p:cNvPr>
          <p:cNvSpPr>
            <a:spLocks noGrp="1"/>
          </p:cNvSpPr>
          <p:nvPr>
            <p:ph type="body" sz="quarter" idx="11" hasCustomPrompt="1"/>
          </p:nvPr>
        </p:nvSpPr>
        <p:spPr>
          <a:xfrm>
            <a:off x="609600" y="3940496"/>
            <a:ext cx="8570258" cy="484187"/>
          </a:xfrm>
        </p:spPr>
        <p:txBody>
          <a:bodyPr anchor="b"/>
          <a:lstStyle>
            <a:lvl1pPr marL="0" indent="0">
              <a:buNone/>
              <a:defRPr b="1" i="0">
                <a:solidFill>
                  <a:schemeClr val="bg2">
                    <a:lumMod val="25000"/>
                  </a:schemeClr>
                </a:solidFill>
                <a:latin typeface="Arial" panose="020B0604020202020204" pitchFamily="34" charset="0"/>
                <a:cs typeface="Arial" panose="020B0604020202020204" pitchFamily="34" charset="0"/>
              </a:defRPr>
            </a:lvl1pPr>
          </a:lstStyle>
          <a:p>
            <a:pPr lvl="0"/>
            <a:r>
              <a:rPr lang="en-US"/>
              <a:t>Presenter </a:t>
            </a:r>
            <a:r>
              <a:rPr lang="en-US" err="1"/>
              <a:t>Firstname</a:t>
            </a:r>
            <a:r>
              <a:rPr lang="en-US"/>
              <a:t> </a:t>
            </a:r>
            <a:r>
              <a:rPr lang="en-US" err="1"/>
              <a:t>Lastname</a:t>
            </a:r>
            <a:endParaRPr lang="en-US"/>
          </a:p>
        </p:txBody>
      </p:sp>
      <p:sp>
        <p:nvSpPr>
          <p:cNvPr id="9" name="Text Placeholder 8">
            <a:extLst>
              <a:ext uri="{FF2B5EF4-FFF2-40B4-BE49-F238E27FC236}">
                <a16:creationId xmlns:a16="http://schemas.microsoft.com/office/drawing/2014/main" id="{90A56F2F-05A7-F849-8CEA-EF2DC87E4DAD}"/>
              </a:ext>
            </a:extLst>
          </p:cNvPr>
          <p:cNvSpPr>
            <a:spLocks noGrp="1"/>
          </p:cNvSpPr>
          <p:nvPr>
            <p:ph type="body" sz="quarter" idx="12"/>
          </p:nvPr>
        </p:nvSpPr>
        <p:spPr>
          <a:xfrm>
            <a:off x="609600" y="4446037"/>
            <a:ext cx="6490447" cy="802617"/>
          </a:xfrm>
        </p:spPr>
        <p:txBody>
          <a:bodyPr>
            <a:normAutofit/>
          </a:bodyPr>
          <a:lstStyle>
            <a:lvl1pPr marL="0" indent="0">
              <a:buNone/>
              <a:defRPr sz="1800" b="0" i="1">
                <a:solidFill>
                  <a:schemeClr val="bg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BD1A7441-2BED-5D46-BF24-386AEDB80C34}"/>
              </a:ext>
            </a:extLst>
          </p:cNvPr>
          <p:cNvSpPr>
            <a:spLocks noGrp="1"/>
          </p:cNvSpPr>
          <p:nvPr>
            <p:ph type="body" sz="quarter" idx="13" hasCustomPrompt="1"/>
          </p:nvPr>
        </p:nvSpPr>
        <p:spPr>
          <a:xfrm>
            <a:off x="1774825" y="5526466"/>
            <a:ext cx="4697693" cy="12418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bg2">
                    <a:lumMod val="50000"/>
                  </a:schemeClr>
                </a:solidFill>
                <a:latin typeface="Arial" panose="020B0604020202020204" pitchFamily="34" charset="0"/>
                <a:cs typeface="Arial" panose="020B0604020202020204" pitchFamily="34" charset="0"/>
              </a:defRPr>
            </a:lvl1pPr>
          </a:lstStyle>
          <a:p>
            <a:r>
              <a:rPr lang="en-US"/>
              <a:t>[Click to add the financial relationships you have with ineligible companies (previously defined as “commercial interests”). If you have no financial relationships, specifically note "None”]</a:t>
            </a:r>
          </a:p>
        </p:txBody>
      </p:sp>
      <p:pic>
        <p:nvPicPr>
          <p:cNvPr id="11" name="Picture 10" descr="Logo&#10;&#10;Description automatically generated">
            <a:extLst>
              <a:ext uri="{FF2B5EF4-FFF2-40B4-BE49-F238E27FC236}">
                <a16:creationId xmlns:a16="http://schemas.microsoft.com/office/drawing/2014/main" id="{833ACB3B-EC78-23C0-8449-852E07E6BF15}"/>
              </a:ext>
            </a:extLst>
          </p:cNvPr>
          <p:cNvPicPr>
            <a:picLocks noChangeAspect="1"/>
          </p:cNvPicPr>
          <p:nvPr userDrawn="1"/>
        </p:nvPicPr>
        <p:blipFill>
          <a:blip r:embed="rId2"/>
          <a:stretch>
            <a:fillRect/>
          </a:stretch>
        </p:blipFill>
        <p:spPr>
          <a:xfrm>
            <a:off x="216432" y="154178"/>
            <a:ext cx="1454444" cy="548640"/>
          </a:xfrm>
          <a:prstGeom prst="rect">
            <a:avLst/>
          </a:prstGeom>
        </p:spPr>
      </p:pic>
      <p:pic>
        <p:nvPicPr>
          <p:cNvPr id="13" name="Picture 12">
            <a:extLst>
              <a:ext uri="{FF2B5EF4-FFF2-40B4-BE49-F238E27FC236}">
                <a16:creationId xmlns:a16="http://schemas.microsoft.com/office/drawing/2014/main" id="{1D527473-C3EC-40CA-4338-D46F1C951E1F}"/>
              </a:ext>
            </a:extLst>
          </p:cNvPr>
          <p:cNvPicPr>
            <a:picLocks noChangeAspect="1"/>
          </p:cNvPicPr>
          <p:nvPr userDrawn="1"/>
        </p:nvPicPr>
        <p:blipFill>
          <a:blip r:embed="rId3"/>
          <a:stretch>
            <a:fillRect/>
          </a:stretch>
        </p:blipFill>
        <p:spPr>
          <a:xfrm rot="10800000">
            <a:off x="5760163" y="2917504"/>
            <a:ext cx="6431837" cy="3932261"/>
          </a:xfrm>
          <a:prstGeom prst="rect">
            <a:avLst/>
          </a:prstGeom>
        </p:spPr>
      </p:pic>
    </p:spTree>
    <p:extLst>
      <p:ext uri="{BB962C8B-B14F-4D97-AF65-F5344CB8AC3E}">
        <p14:creationId xmlns:p14="http://schemas.microsoft.com/office/powerpoint/2010/main" val="393184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13C-10DC-884F-B9F6-6BF22BCE139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3" name="그림 6">
            <a:extLst>
              <a:ext uri="{FF2B5EF4-FFF2-40B4-BE49-F238E27FC236}">
                <a16:creationId xmlns:a16="http://schemas.microsoft.com/office/drawing/2014/main" id="{F5F9D7F2-CB38-7B4F-BB51-836BAF4E6134}"/>
              </a:ext>
            </a:extLst>
          </p:cNvPr>
          <p:cNvPicPr/>
          <p:nvPr userDrawn="1"/>
        </p:nvPicPr>
        <p:blipFill>
          <a:blip r:embed="rId2">
            <a:extLst>
              <a:ext uri="{28A0092B-C50C-407E-A947-70E740481C1C}">
                <a14:useLocalDpi xmlns:a14="http://schemas.microsoft.com/office/drawing/2010/main" val="0"/>
              </a:ext>
            </a:extLst>
          </a:blip>
          <a:srcRect/>
          <a:stretch/>
        </p:blipFill>
        <p:spPr>
          <a:xfrm>
            <a:off x="3048" y="1715"/>
            <a:ext cx="12188952" cy="6856285"/>
          </a:xfrm>
          <a:prstGeom prst="rect">
            <a:avLst/>
          </a:prstGeom>
        </p:spPr>
      </p:pic>
    </p:spTree>
    <p:extLst>
      <p:ext uri="{BB962C8B-B14F-4D97-AF65-F5344CB8AC3E}">
        <p14:creationId xmlns:p14="http://schemas.microsoft.com/office/powerpoint/2010/main" val="190015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1_Title o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13C-10DC-884F-B9F6-6BF22BCE139A}"/>
              </a:ext>
            </a:extLst>
          </p:cNvPr>
          <p:cNvSpPr>
            <a:spLocks noGrp="1"/>
          </p:cNvSpPr>
          <p:nvPr>
            <p:ph type="title"/>
          </p:nvPr>
        </p:nvSpPr>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92559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433A-34D5-0342-91E3-89AECD6652AB}"/>
              </a:ext>
            </a:extLst>
          </p:cNvPr>
          <p:cNvSpPr>
            <a:spLocks noGrp="1"/>
          </p:cNvSpPr>
          <p:nvPr>
            <p:ph type="title"/>
          </p:nvPr>
        </p:nvSpPr>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8771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D341-9073-7F0F-ED75-E6C1B7A51A96}"/>
              </a:ext>
            </a:extLst>
          </p:cNvPr>
          <p:cNvSpPr>
            <a:spLocks noGrp="1"/>
          </p:cNvSpPr>
          <p:nvPr>
            <p:ph type="title"/>
          </p:nvPr>
        </p:nvSpPr>
        <p:spPr/>
        <p:txBody>
          <a:bodyPr/>
          <a:lstStyle>
            <a:lvl1pPr algn="ctr">
              <a:defRPr>
                <a:solidFill>
                  <a:srgbClr val="002060"/>
                </a:solidFill>
              </a:defRPr>
            </a:lvl1pPr>
          </a:lstStyle>
          <a:p>
            <a:r>
              <a:rPr lang="en-US"/>
              <a:t>Click to edit Master title style</a:t>
            </a:r>
          </a:p>
        </p:txBody>
      </p:sp>
    </p:spTree>
    <p:extLst>
      <p:ext uri="{BB962C8B-B14F-4D97-AF65-F5344CB8AC3E}">
        <p14:creationId xmlns:p14="http://schemas.microsoft.com/office/powerpoint/2010/main" val="45192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513-C97D-EDD7-47D0-0CB1C6A3E13E}"/>
              </a:ext>
            </a:extLst>
          </p:cNvPr>
          <p:cNvSpPr>
            <a:spLocks noGrp="1"/>
          </p:cNvSpPr>
          <p:nvPr>
            <p:ph type="title"/>
          </p:nvPr>
        </p:nvSpPr>
        <p:spPr>
          <a:xfrm>
            <a:off x="5400136" y="291305"/>
            <a:ext cx="6633712" cy="7794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23D6ED3-5A7E-6773-7C09-7BE850544328}"/>
              </a:ext>
            </a:extLst>
          </p:cNvPr>
          <p:cNvPicPr>
            <a:picLocks noChangeAspect="1"/>
          </p:cNvPicPr>
          <p:nvPr userDrawn="1"/>
        </p:nvPicPr>
        <p:blipFill>
          <a:blip r:embed="rId2"/>
          <a:stretch>
            <a:fillRect/>
          </a:stretch>
        </p:blipFill>
        <p:spPr>
          <a:xfrm>
            <a:off x="0" y="0"/>
            <a:ext cx="6431837" cy="3932261"/>
          </a:xfrm>
          <a:prstGeom prst="rect">
            <a:avLst/>
          </a:prstGeom>
        </p:spPr>
      </p:pic>
    </p:spTree>
    <p:extLst>
      <p:ext uri="{BB962C8B-B14F-4D97-AF65-F5344CB8AC3E}">
        <p14:creationId xmlns:p14="http://schemas.microsoft.com/office/powerpoint/2010/main" val="315681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제목 및 내용">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75650B09-18FB-E2D1-9D7E-45E9AFC05925}"/>
              </a:ext>
            </a:extLst>
          </p:cNvPr>
          <p:cNvSpPr>
            <a:spLocks noGrp="1"/>
          </p:cNvSpPr>
          <p:nvPr>
            <p:ph type="dt" sz="half" idx="10"/>
          </p:nvPr>
        </p:nvSpPr>
        <p:spPr/>
        <p:txBody>
          <a:bodyPr/>
          <a:lstStyle/>
          <a:p>
            <a:endParaRPr lang="ko-KR" altLang="en-US"/>
          </a:p>
        </p:txBody>
      </p:sp>
      <p:sp>
        <p:nvSpPr>
          <p:cNvPr id="5" name="바닥글 개체 틀 4">
            <a:extLst>
              <a:ext uri="{FF2B5EF4-FFF2-40B4-BE49-F238E27FC236}">
                <a16:creationId xmlns:a16="http://schemas.microsoft.com/office/drawing/2014/main" id="{4A2FCCE6-0A29-FD6C-7921-7FE1A925241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4DBC6D5-6974-F1A9-7978-7493C3379A50}"/>
              </a:ext>
            </a:extLst>
          </p:cNvPr>
          <p:cNvSpPr>
            <a:spLocks noGrp="1"/>
          </p:cNvSpPr>
          <p:nvPr>
            <p:ph type="sldNum" sz="quarter" idx="12"/>
          </p:nvPr>
        </p:nvSpPr>
        <p:spPr/>
        <p:txBody>
          <a:bodyPr/>
          <a:lstStyle/>
          <a:p>
            <a:fld id="{BE8EC560-4507-42FD-B291-CA255B932939}" type="slidenum">
              <a:rPr lang="ko-KR" altLang="en-US" smtClean="0"/>
              <a:t>‹#›</a:t>
            </a:fld>
            <a:endParaRPr lang="ko-KR" altLang="en-US"/>
          </a:p>
        </p:txBody>
      </p:sp>
      <p:pic>
        <p:nvPicPr>
          <p:cNvPr id="8" name="Picture 7" descr="A red letter on a black background&#10;&#10;Description automatically generated">
            <a:extLst>
              <a:ext uri="{FF2B5EF4-FFF2-40B4-BE49-F238E27FC236}">
                <a16:creationId xmlns:a16="http://schemas.microsoft.com/office/drawing/2014/main" id="{2CF1705E-20AC-8D8D-9B71-7D704AFC54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332" y="5949769"/>
            <a:ext cx="1612358" cy="488738"/>
          </a:xfrm>
          <a:prstGeom prst="rect">
            <a:avLst/>
          </a:prstGeom>
        </p:spPr>
      </p:pic>
    </p:spTree>
    <p:extLst>
      <p:ext uri="{BB962C8B-B14F-4D97-AF65-F5344CB8AC3E}">
        <p14:creationId xmlns:p14="http://schemas.microsoft.com/office/powerpoint/2010/main" val="416663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96EF46-E1E3-BF46-A46A-EF29CE6CD965}"/>
              </a:ext>
            </a:extLst>
          </p:cNvPr>
          <p:cNvSpPr>
            <a:spLocks noGrp="1"/>
          </p:cNvSpPr>
          <p:nvPr>
            <p:ph type="title"/>
          </p:nvPr>
        </p:nvSpPr>
        <p:spPr>
          <a:xfrm>
            <a:off x="389467" y="291305"/>
            <a:ext cx="11480799" cy="7794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7DFFB-A983-FA41-948E-3AD60C6535E9}"/>
              </a:ext>
            </a:extLst>
          </p:cNvPr>
          <p:cNvSpPr>
            <a:spLocks noGrp="1"/>
          </p:cNvSpPr>
          <p:nvPr>
            <p:ph type="body" idx="1"/>
          </p:nvPr>
        </p:nvSpPr>
        <p:spPr>
          <a:xfrm>
            <a:off x="389467" y="1188720"/>
            <a:ext cx="11480799" cy="49882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A4A35AB8-A7BB-4C13-6C90-68814CC0FE1C}"/>
              </a:ext>
            </a:extLst>
          </p:cNvPr>
          <p:cNvPicPr>
            <a:picLocks noChangeAspect="1"/>
          </p:cNvPicPr>
          <p:nvPr userDrawn="1"/>
        </p:nvPicPr>
        <p:blipFill>
          <a:blip r:embed="rId9"/>
          <a:stretch>
            <a:fillRect/>
          </a:stretch>
        </p:blipFill>
        <p:spPr>
          <a:xfrm>
            <a:off x="10637890" y="6176963"/>
            <a:ext cx="1454444" cy="548640"/>
          </a:xfrm>
          <a:prstGeom prst="rect">
            <a:avLst/>
          </a:prstGeom>
        </p:spPr>
      </p:pic>
      <p:pic>
        <p:nvPicPr>
          <p:cNvPr id="4" name="그림 6">
            <a:extLst>
              <a:ext uri="{FF2B5EF4-FFF2-40B4-BE49-F238E27FC236}">
                <a16:creationId xmlns:a16="http://schemas.microsoft.com/office/drawing/2014/main" id="{EE05D4C3-A760-1E66-A109-2ECE0F814714}"/>
              </a:ext>
            </a:extLst>
          </p:cNvPr>
          <p:cNvPicPr/>
          <p:nvPr userDrawn="1"/>
        </p:nvPicPr>
        <p:blipFill>
          <a:blip r:embed="rId10">
            <a:extLst>
              <a:ext uri="{28A0092B-C50C-407E-A947-70E740481C1C}">
                <a14:useLocalDpi xmlns:a14="http://schemas.microsoft.com/office/drawing/2010/main" val="0"/>
              </a:ext>
            </a:extLst>
          </a:blip>
          <a:srcRect/>
          <a:stretch/>
        </p:blipFill>
        <p:spPr>
          <a:xfrm>
            <a:off x="3048" y="1715"/>
            <a:ext cx="12188952" cy="6856285"/>
          </a:xfrm>
          <a:prstGeom prst="rect">
            <a:avLst/>
          </a:prstGeom>
        </p:spPr>
      </p:pic>
      <p:pic>
        <p:nvPicPr>
          <p:cNvPr id="5" name="그림 9">
            <a:extLst>
              <a:ext uri="{FF2B5EF4-FFF2-40B4-BE49-F238E27FC236}">
                <a16:creationId xmlns:a16="http://schemas.microsoft.com/office/drawing/2014/main" id="{037BDE8C-CB57-0DAD-54FC-E0295F9FD433}"/>
              </a:ext>
            </a:extLst>
          </p:cNvPr>
          <p:cNvPicPr/>
          <p:nvPr userDrawn="1"/>
        </p:nvPicPr>
        <p:blipFill>
          <a:blip r:embed="rId11">
            <a:extLst>
              <a:ext uri="{28A0092B-C50C-407E-A947-70E740481C1C}">
                <a14:useLocalDpi xmlns:a14="http://schemas.microsoft.com/office/drawing/2010/main" val="0"/>
              </a:ext>
            </a:extLst>
          </a:blip>
          <a:srcRect/>
          <a:stretch/>
        </p:blipFill>
        <p:spPr>
          <a:xfrm>
            <a:off x="1524" y="857"/>
            <a:ext cx="12188952" cy="6856285"/>
          </a:xfrm>
          <a:prstGeom prst="rect">
            <a:avLst/>
          </a:prstGeom>
        </p:spPr>
      </p:pic>
    </p:spTree>
    <p:extLst>
      <p:ext uri="{BB962C8B-B14F-4D97-AF65-F5344CB8AC3E}">
        <p14:creationId xmlns:p14="http://schemas.microsoft.com/office/powerpoint/2010/main" val="2946347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lgn="l" defTabSz="914400" rtl="0" eaLnBrk="1" latinLnBrk="0" hangingPunct="1">
        <a:lnSpc>
          <a:spcPct val="90000"/>
        </a:lnSpc>
        <a:spcBef>
          <a:spcPct val="0"/>
        </a:spcBef>
        <a:buNone/>
        <a:defRPr sz="4400" b="1" i="0" kern="1200">
          <a:solidFill>
            <a:srgbClr val="D6D2C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2A910A-3C86-42A5-6A0D-5BED3C16320A}"/>
              </a:ext>
            </a:extLst>
          </p:cNvPr>
          <p:cNvSpPr>
            <a:spLocks noGrp="1"/>
          </p:cNvSpPr>
          <p:nvPr>
            <p:ph type="body" sz="quarter" idx="10"/>
          </p:nvPr>
        </p:nvSpPr>
        <p:spPr>
          <a:xfrm>
            <a:off x="609599" y="461995"/>
            <a:ext cx="10261601" cy="2620012"/>
          </a:xfrm>
        </p:spPr>
        <p:txBody>
          <a:bodyPr/>
          <a:lstStyle/>
          <a:p>
            <a:r>
              <a:rPr lang="en-GB" sz="4400" dirty="0"/>
              <a:t>Examining Age and Gender profiles of Viraemia:</a:t>
            </a:r>
          </a:p>
          <a:p>
            <a:r>
              <a:rPr lang="en-GB" sz="3200" dirty="0"/>
              <a:t>The increasing Role of Men in African populations with high Antiretroviral Therapy Coverage</a:t>
            </a:r>
          </a:p>
        </p:txBody>
      </p:sp>
      <p:sp>
        <p:nvSpPr>
          <p:cNvPr id="7" name="Text Placeholder 6">
            <a:extLst>
              <a:ext uri="{FF2B5EF4-FFF2-40B4-BE49-F238E27FC236}">
                <a16:creationId xmlns:a16="http://schemas.microsoft.com/office/drawing/2014/main" id="{5478642C-F120-9831-CC0E-CE4B915E1E48}"/>
              </a:ext>
            </a:extLst>
          </p:cNvPr>
          <p:cNvSpPr>
            <a:spLocks noGrp="1"/>
          </p:cNvSpPr>
          <p:nvPr>
            <p:ph type="body" sz="quarter" idx="11"/>
          </p:nvPr>
        </p:nvSpPr>
        <p:spPr>
          <a:xfrm>
            <a:off x="609600" y="3258324"/>
            <a:ext cx="8570258" cy="484187"/>
          </a:xfrm>
        </p:spPr>
        <p:txBody>
          <a:bodyPr/>
          <a:lstStyle/>
          <a:p>
            <a:r>
              <a:rPr lang="en-GB" dirty="0"/>
              <a:t>Andrea Brizzi</a:t>
            </a:r>
          </a:p>
        </p:txBody>
      </p:sp>
      <p:sp>
        <p:nvSpPr>
          <p:cNvPr id="8" name="Text Placeholder 7">
            <a:extLst>
              <a:ext uri="{FF2B5EF4-FFF2-40B4-BE49-F238E27FC236}">
                <a16:creationId xmlns:a16="http://schemas.microsoft.com/office/drawing/2014/main" id="{DE8DF303-8AB9-B8C7-E622-5C60E799846B}"/>
              </a:ext>
            </a:extLst>
          </p:cNvPr>
          <p:cNvSpPr>
            <a:spLocks noGrp="1"/>
          </p:cNvSpPr>
          <p:nvPr>
            <p:ph type="body" sz="quarter" idx="12"/>
          </p:nvPr>
        </p:nvSpPr>
        <p:spPr>
          <a:xfrm>
            <a:off x="609600" y="3763865"/>
            <a:ext cx="6490447" cy="802617"/>
          </a:xfrm>
        </p:spPr>
        <p:txBody>
          <a:bodyPr/>
          <a:lstStyle/>
          <a:p>
            <a:r>
              <a:rPr lang="en-GB" dirty="0"/>
              <a:t>Imperial College London, UK</a:t>
            </a:r>
          </a:p>
        </p:txBody>
      </p:sp>
      <p:sp>
        <p:nvSpPr>
          <p:cNvPr id="9" name="Text Placeholder 8">
            <a:extLst>
              <a:ext uri="{FF2B5EF4-FFF2-40B4-BE49-F238E27FC236}">
                <a16:creationId xmlns:a16="http://schemas.microsoft.com/office/drawing/2014/main" id="{CE4FC6E2-020D-BC33-2C81-D957056DC854}"/>
              </a:ext>
            </a:extLst>
          </p:cNvPr>
          <p:cNvSpPr>
            <a:spLocks noGrp="1"/>
          </p:cNvSpPr>
          <p:nvPr>
            <p:ph type="body" sz="quarter" idx="13"/>
          </p:nvPr>
        </p:nvSpPr>
        <p:spPr>
          <a:xfrm>
            <a:off x="609599" y="4590311"/>
            <a:ext cx="4697693" cy="1241889"/>
          </a:xfrm>
        </p:spPr>
        <p:txBody>
          <a:bodyPr>
            <a:normAutofit/>
          </a:bodyPr>
          <a:lstStyle/>
          <a:p>
            <a:r>
              <a:rPr lang="en-GB" sz="1800" dirty="0"/>
              <a:t>MENHT Webinar Series #10</a:t>
            </a:r>
            <a:br>
              <a:rPr lang="en-GB" sz="1800" dirty="0"/>
            </a:br>
            <a:r>
              <a:rPr lang="en-GB" sz="1800" dirty="0"/>
              <a:t>Breaking Barriers and Bridging Gaps</a:t>
            </a:r>
            <a:br>
              <a:rPr lang="en-GB" sz="1800" dirty="0"/>
            </a:br>
            <a:r>
              <a:rPr lang="en-GB" sz="1800" dirty="0"/>
              <a:t>22 August 2024</a:t>
            </a:r>
          </a:p>
        </p:txBody>
      </p:sp>
      <p:pic>
        <p:nvPicPr>
          <p:cNvPr id="10" name="Picture 9" descr="A picture containing diagram&#10;&#10;Description automatically generated">
            <a:extLst>
              <a:ext uri="{FF2B5EF4-FFF2-40B4-BE49-F238E27FC236}">
                <a16:creationId xmlns:a16="http://schemas.microsoft.com/office/drawing/2014/main" id="{1EA3261F-28BA-18F3-4FF4-E7BBC3FDBB95}"/>
              </a:ext>
            </a:extLst>
          </p:cNvPr>
          <p:cNvPicPr>
            <a:picLocks noChangeAspect="1"/>
          </p:cNvPicPr>
          <p:nvPr/>
        </p:nvPicPr>
        <p:blipFill rotWithShape="1">
          <a:blip r:embed="rId2"/>
          <a:srcRect l="4292" t="11009" r="9013" b="11009"/>
          <a:stretch/>
        </p:blipFill>
        <p:spPr>
          <a:xfrm>
            <a:off x="10644015" y="6006585"/>
            <a:ext cx="1554666" cy="652571"/>
          </a:xfrm>
          <a:prstGeom prst="rect">
            <a:avLst/>
          </a:prstGeom>
        </p:spPr>
      </p:pic>
      <p:pic>
        <p:nvPicPr>
          <p:cNvPr id="12" name="Picture 11">
            <a:extLst>
              <a:ext uri="{FF2B5EF4-FFF2-40B4-BE49-F238E27FC236}">
                <a16:creationId xmlns:a16="http://schemas.microsoft.com/office/drawing/2014/main" id="{540FE9E4-25D5-9D87-CE14-56899218C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388093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C712-316E-6522-FE9D-1B361C5A9A6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9D9D875-70B2-749A-C3F4-D5AB2FBFC925}"/>
              </a:ext>
            </a:extLst>
          </p:cNvPr>
          <p:cNvSpPr txBox="1"/>
          <p:nvPr/>
        </p:nvSpPr>
        <p:spPr>
          <a:xfrm>
            <a:off x="1575955" y="8658"/>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3" name="TextBox 1">
            <a:extLst>
              <a:ext uri="{FF2B5EF4-FFF2-40B4-BE49-F238E27FC236}">
                <a16:creationId xmlns:a16="http://schemas.microsoft.com/office/drawing/2014/main" id="{7A1A305A-6A06-3790-62B8-C0287C8B7AB7}"/>
              </a:ext>
            </a:extLst>
          </p:cNvPr>
          <p:cNvSpPr txBox="1"/>
          <p:nvPr/>
        </p:nvSpPr>
        <p:spPr>
          <a:xfrm>
            <a:off x="3620884" y="-4190"/>
            <a:ext cx="215038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a:solidFill>
                  <a:srgbClr val="002060"/>
                </a:solidFill>
                <a:cs typeface="Arial"/>
              </a:rPr>
              <a:t>Inland</a:t>
            </a:r>
            <a:endParaRPr lang="en-US" sz="3600"/>
          </a:p>
        </p:txBody>
      </p:sp>
      <p:sp>
        <p:nvSpPr>
          <p:cNvPr id="6" name="TextBox 5">
            <a:extLst>
              <a:ext uri="{FF2B5EF4-FFF2-40B4-BE49-F238E27FC236}">
                <a16:creationId xmlns:a16="http://schemas.microsoft.com/office/drawing/2014/main" id="{435C46E7-8E9B-DB59-BC6D-DFFD30AD0948}"/>
              </a:ext>
            </a:extLst>
          </p:cNvPr>
          <p:cNvSpPr txBox="1"/>
          <p:nvPr/>
        </p:nvSpPr>
        <p:spPr>
          <a:xfrm>
            <a:off x="1575954" y="3134590"/>
            <a:ext cx="6321136" cy="441613"/>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425EA21D-1D15-725E-D7AE-50D0E84F166F}"/>
              </a:ext>
            </a:extLst>
          </p:cNvPr>
          <p:cNvSpPr txBox="1"/>
          <p:nvPr/>
        </p:nvSpPr>
        <p:spPr>
          <a:xfrm>
            <a:off x="3564082" y="300124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2060"/>
                </a:solidFill>
                <a:cs typeface="Arial"/>
              </a:rPr>
              <a:t>Fishing </a:t>
            </a:r>
          </a:p>
        </p:txBody>
      </p:sp>
      <p:pic>
        <p:nvPicPr>
          <p:cNvPr id="8" name="Picture 7">
            <a:extLst>
              <a:ext uri="{FF2B5EF4-FFF2-40B4-BE49-F238E27FC236}">
                <a16:creationId xmlns:a16="http://schemas.microsoft.com/office/drawing/2014/main" id="{1A94075F-3FB3-B462-1700-098E3BDAA09A}"/>
              </a:ext>
            </a:extLst>
          </p:cNvPr>
          <p:cNvPicPr>
            <a:picLocks noChangeAspect="1"/>
          </p:cNvPicPr>
          <p:nvPr/>
        </p:nvPicPr>
        <p:blipFill>
          <a:blip r:embed="rId3"/>
          <a:stretch>
            <a:fillRect/>
          </a:stretch>
        </p:blipFill>
        <p:spPr>
          <a:xfrm>
            <a:off x="-8858" y="0"/>
            <a:ext cx="9227976" cy="6858000"/>
          </a:xfrm>
          <a:prstGeom prst="rect">
            <a:avLst/>
          </a:prstGeom>
        </p:spPr>
      </p:pic>
      <p:pic>
        <p:nvPicPr>
          <p:cNvPr id="2" name="Picture 1" descr="A graph of different colored lines&#10;&#10;Description automatically generated">
            <a:extLst>
              <a:ext uri="{FF2B5EF4-FFF2-40B4-BE49-F238E27FC236}">
                <a16:creationId xmlns:a16="http://schemas.microsoft.com/office/drawing/2014/main" id="{E9C3BEF9-081A-DF76-8BFD-5328D09F4E8B}"/>
              </a:ext>
            </a:extLst>
          </p:cNvPr>
          <p:cNvPicPr>
            <a:picLocks noChangeAspect="1"/>
          </p:cNvPicPr>
          <p:nvPr/>
        </p:nvPicPr>
        <p:blipFill>
          <a:blip r:embed="rId4"/>
          <a:stretch>
            <a:fillRect/>
          </a:stretch>
        </p:blipFill>
        <p:spPr>
          <a:xfrm>
            <a:off x="2912" y="1486"/>
            <a:ext cx="9190844" cy="6858000"/>
          </a:xfrm>
          <a:prstGeom prst="rect">
            <a:avLst/>
          </a:prstGeom>
        </p:spPr>
      </p:pic>
      <p:sp>
        <p:nvSpPr>
          <p:cNvPr id="9" name="Rectangle: Rounded Corners 8">
            <a:extLst>
              <a:ext uri="{FF2B5EF4-FFF2-40B4-BE49-F238E27FC236}">
                <a16:creationId xmlns:a16="http://schemas.microsoft.com/office/drawing/2014/main" id="{E709733A-71E2-7A15-F501-54D158AFAD6B}"/>
              </a:ext>
            </a:extLst>
          </p:cNvPr>
          <p:cNvSpPr/>
          <p:nvPr/>
        </p:nvSpPr>
        <p:spPr>
          <a:xfrm>
            <a:off x="6021612" y="3061942"/>
            <a:ext cx="1376713" cy="139700"/>
          </a:xfrm>
          <a:prstGeom prst="roundRect">
            <a:avLst/>
          </a:prstGeom>
          <a:noFill/>
          <a:ln w="28575">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305328"/>
              </a:solidFill>
            </a:endParaRPr>
          </a:p>
        </p:txBody>
      </p:sp>
      <p:sp>
        <p:nvSpPr>
          <p:cNvPr id="10" name="Rectangle: Rounded Corners 9">
            <a:extLst>
              <a:ext uri="{FF2B5EF4-FFF2-40B4-BE49-F238E27FC236}">
                <a16:creationId xmlns:a16="http://schemas.microsoft.com/office/drawing/2014/main" id="{806D1EFA-1B9D-2B81-A979-E1F1A610E365}"/>
              </a:ext>
            </a:extLst>
          </p:cNvPr>
          <p:cNvSpPr/>
          <p:nvPr/>
        </p:nvSpPr>
        <p:spPr>
          <a:xfrm>
            <a:off x="1521602" y="3061942"/>
            <a:ext cx="1589598" cy="139700"/>
          </a:xfrm>
          <a:prstGeom prst="roundRect">
            <a:avLst/>
          </a:prstGeom>
          <a:noFill/>
          <a:ln w="28575">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305328"/>
              </a:solidFill>
            </a:endParaRPr>
          </a:p>
        </p:txBody>
      </p:sp>
      <p:sp>
        <p:nvSpPr>
          <p:cNvPr id="11" name="Rectangle: Rounded Corners 10">
            <a:extLst>
              <a:ext uri="{FF2B5EF4-FFF2-40B4-BE49-F238E27FC236}">
                <a16:creationId xmlns:a16="http://schemas.microsoft.com/office/drawing/2014/main" id="{3558EAED-FFC9-35CA-DED8-764F827BD052}"/>
              </a:ext>
            </a:extLst>
          </p:cNvPr>
          <p:cNvSpPr/>
          <p:nvPr/>
        </p:nvSpPr>
        <p:spPr>
          <a:xfrm>
            <a:off x="6144765" y="6230915"/>
            <a:ext cx="1402033" cy="114853"/>
          </a:xfrm>
          <a:prstGeom prst="roundRect">
            <a:avLst/>
          </a:prstGeom>
          <a:noFill/>
          <a:ln w="28575">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305328"/>
              </a:solidFill>
            </a:endParaRPr>
          </a:p>
        </p:txBody>
      </p:sp>
      <p:sp>
        <p:nvSpPr>
          <p:cNvPr id="12" name="Rectangle: Rounded Corners 11">
            <a:extLst>
              <a:ext uri="{FF2B5EF4-FFF2-40B4-BE49-F238E27FC236}">
                <a16:creationId xmlns:a16="http://schemas.microsoft.com/office/drawing/2014/main" id="{5D62CF6F-C515-2D9E-752D-BDA9BCD2DDA4}"/>
              </a:ext>
            </a:extLst>
          </p:cNvPr>
          <p:cNvSpPr/>
          <p:nvPr/>
        </p:nvSpPr>
        <p:spPr>
          <a:xfrm>
            <a:off x="1394097" y="6230916"/>
            <a:ext cx="1267902" cy="114853"/>
          </a:xfrm>
          <a:prstGeom prst="roundRect">
            <a:avLst/>
          </a:prstGeom>
          <a:noFill/>
          <a:ln w="28575">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305328"/>
              </a:solidFill>
            </a:endParaRPr>
          </a:p>
        </p:txBody>
      </p:sp>
      <p:sp>
        <p:nvSpPr>
          <p:cNvPr id="14" name="TextBox 13">
            <a:extLst>
              <a:ext uri="{FF2B5EF4-FFF2-40B4-BE49-F238E27FC236}">
                <a16:creationId xmlns:a16="http://schemas.microsoft.com/office/drawing/2014/main" id="{281EC90F-458D-B78B-7469-820997509F8B}"/>
              </a:ext>
            </a:extLst>
          </p:cNvPr>
          <p:cNvSpPr txBox="1"/>
          <p:nvPr/>
        </p:nvSpPr>
        <p:spPr>
          <a:xfrm>
            <a:off x="1728355" y="22513"/>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16" name="TextBox 15">
            <a:extLst>
              <a:ext uri="{FF2B5EF4-FFF2-40B4-BE49-F238E27FC236}">
                <a16:creationId xmlns:a16="http://schemas.microsoft.com/office/drawing/2014/main" id="{D28335B0-7635-F5D4-E3D5-F669A6030A27}"/>
              </a:ext>
            </a:extLst>
          </p:cNvPr>
          <p:cNvSpPr txBox="1"/>
          <p:nvPr/>
        </p:nvSpPr>
        <p:spPr>
          <a:xfrm>
            <a:off x="1728354" y="3239176"/>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18" name="TextBox 1">
            <a:extLst>
              <a:ext uri="{FF2B5EF4-FFF2-40B4-BE49-F238E27FC236}">
                <a16:creationId xmlns:a16="http://schemas.microsoft.com/office/drawing/2014/main" id="{67004426-3EBF-7DA8-C6B2-C1AC348B1C71}"/>
              </a:ext>
            </a:extLst>
          </p:cNvPr>
          <p:cNvSpPr txBox="1"/>
          <p:nvPr/>
        </p:nvSpPr>
        <p:spPr>
          <a:xfrm>
            <a:off x="3608761" y="1005"/>
            <a:ext cx="215038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a:solidFill>
                  <a:srgbClr val="002060"/>
                </a:solidFill>
                <a:cs typeface="Arial"/>
              </a:rPr>
              <a:t>Inland</a:t>
            </a:r>
            <a:endParaRPr lang="en-US" sz="3600"/>
          </a:p>
        </p:txBody>
      </p:sp>
      <p:sp>
        <p:nvSpPr>
          <p:cNvPr id="20" name="TextBox 19">
            <a:extLst>
              <a:ext uri="{FF2B5EF4-FFF2-40B4-BE49-F238E27FC236}">
                <a16:creationId xmlns:a16="http://schemas.microsoft.com/office/drawing/2014/main" id="{B50EED93-96FC-ADE8-9744-8BFC2EFF46F1}"/>
              </a:ext>
            </a:extLst>
          </p:cNvPr>
          <p:cNvSpPr txBox="1"/>
          <p:nvPr/>
        </p:nvSpPr>
        <p:spPr>
          <a:xfrm>
            <a:off x="3551959" y="302300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2060"/>
                </a:solidFill>
                <a:cs typeface="Arial"/>
              </a:rPr>
              <a:t>Fishing </a:t>
            </a:r>
          </a:p>
        </p:txBody>
      </p:sp>
      <p:sp>
        <p:nvSpPr>
          <p:cNvPr id="15" name="TextBox 14">
            <a:extLst>
              <a:ext uri="{FF2B5EF4-FFF2-40B4-BE49-F238E27FC236}">
                <a16:creationId xmlns:a16="http://schemas.microsoft.com/office/drawing/2014/main" id="{C5278D10-13AA-BA79-17B4-18562463EB93}"/>
              </a:ext>
            </a:extLst>
          </p:cNvPr>
          <p:cNvSpPr txBox="1"/>
          <p:nvPr/>
        </p:nvSpPr>
        <p:spPr>
          <a:xfrm>
            <a:off x="9222668" y="-1840"/>
            <a:ext cx="296964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3">
                    <a:lumMod val="50000"/>
                  </a:schemeClr>
                </a:solidFill>
                <a:cs typeface="Arial"/>
              </a:rPr>
              <a:t>Viraemia burden profile</a:t>
            </a:r>
            <a:endParaRPr lang="en-US" dirty="0">
              <a:solidFill>
                <a:schemeClr val="accent3">
                  <a:lumMod val="50000"/>
                </a:schemeClr>
              </a:solidFill>
            </a:endParaRPr>
          </a:p>
          <a:p>
            <a:endParaRPr lang="en-US" sz="2800" dirty="0">
              <a:cs typeface="Arial"/>
            </a:endParaRPr>
          </a:p>
          <a:p>
            <a:endParaRPr lang="en-US" sz="2800" dirty="0">
              <a:cs typeface="Arial"/>
            </a:endParaRPr>
          </a:p>
          <a:p>
            <a:endParaRPr lang="en-US" sz="2800" dirty="0">
              <a:cs typeface="Arial"/>
            </a:endParaRPr>
          </a:p>
        </p:txBody>
      </p:sp>
      <p:graphicFrame>
        <p:nvGraphicFramePr>
          <p:cNvPr id="19" name="Table 18">
            <a:extLst>
              <a:ext uri="{FF2B5EF4-FFF2-40B4-BE49-F238E27FC236}">
                <a16:creationId xmlns:a16="http://schemas.microsoft.com/office/drawing/2014/main" id="{D8310B6B-A648-B903-BF7E-405C82F9AB98}"/>
              </a:ext>
            </a:extLst>
          </p:cNvPr>
          <p:cNvGraphicFramePr>
            <a:graphicFrameLocks noGrp="1"/>
          </p:cNvGraphicFramePr>
          <p:nvPr/>
        </p:nvGraphicFramePr>
        <p:xfrm>
          <a:off x="9257270" y="1328351"/>
          <a:ext cx="2841134" cy="3528309"/>
        </p:xfrm>
        <a:graphic>
          <a:graphicData uri="http://schemas.openxmlformats.org/drawingml/2006/table">
            <a:tbl>
              <a:tblPr firstRow="1" bandRow="1">
                <a:tableStyleId>{10A1B5D5-9B99-4C35-A422-299274C87663}</a:tableStyleId>
              </a:tblPr>
              <a:tblGrid>
                <a:gridCol w="642069">
                  <a:extLst>
                    <a:ext uri="{9D8B030D-6E8A-4147-A177-3AD203B41FA5}">
                      <a16:colId xmlns:a16="http://schemas.microsoft.com/office/drawing/2014/main" val="2324374635"/>
                    </a:ext>
                  </a:extLst>
                </a:gridCol>
                <a:gridCol w="1091519">
                  <a:extLst>
                    <a:ext uri="{9D8B030D-6E8A-4147-A177-3AD203B41FA5}">
                      <a16:colId xmlns:a16="http://schemas.microsoft.com/office/drawing/2014/main" val="935285276"/>
                    </a:ext>
                  </a:extLst>
                </a:gridCol>
                <a:gridCol w="1107546">
                  <a:extLst>
                    <a:ext uri="{9D8B030D-6E8A-4147-A177-3AD203B41FA5}">
                      <a16:colId xmlns:a16="http://schemas.microsoft.com/office/drawing/2014/main" val="2121590903"/>
                    </a:ext>
                  </a:extLst>
                </a:gridCol>
              </a:tblGrid>
              <a:tr h="375557">
                <a:tc gridSpan="3">
                  <a:txBody>
                    <a:bodyPr/>
                    <a:lstStyle/>
                    <a:p>
                      <a:pPr algn="ctr"/>
                      <a:r>
                        <a:rPr lang="en-US" sz="2000" dirty="0"/>
                        <a:t>INLAND</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666720081"/>
                  </a:ext>
                </a:extLst>
              </a:tr>
              <a:tr h="326571">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364201761"/>
                  </a:ext>
                </a:extLst>
              </a:tr>
              <a:tr h="521761">
                <a:tc>
                  <a:txBody>
                    <a:bodyPr/>
                    <a:lstStyle/>
                    <a:p>
                      <a:r>
                        <a:rPr lang="en-US" sz="1400" dirty="0"/>
                        <a:t>2014</a:t>
                      </a:r>
                    </a:p>
                  </a:txBody>
                  <a:tcPr/>
                </a:tc>
                <a:tc>
                  <a:txBody>
                    <a:bodyPr/>
                    <a:lstStyle/>
                    <a:p>
                      <a:pPr lvl="0" algn="l">
                        <a:lnSpc>
                          <a:spcPct val="100000"/>
                        </a:lnSpc>
                        <a:spcBef>
                          <a:spcPts val="0"/>
                        </a:spcBef>
                        <a:spcAft>
                          <a:spcPts val="0"/>
                        </a:spcAft>
                        <a:buNone/>
                      </a:pPr>
                      <a:r>
                        <a:rPr lang="en-US" sz="1400" b="0" i="0" u="none" strike="noStrike" noProof="0" dirty="0"/>
                        <a:t>34.7</a:t>
                      </a:r>
                      <a:br>
                        <a:rPr lang="en-US" sz="1400" b="0" i="0" u="none" strike="noStrike" noProof="0" dirty="0"/>
                      </a:br>
                      <a:r>
                        <a:rPr lang="en-US" sz="1400" b="0" i="0" u="none" strike="noStrike" noProof="0" dirty="0"/>
                        <a:t>(32.3-37.1)</a:t>
                      </a:r>
                      <a:endParaRPr lang="en-US" dirty="0"/>
                    </a:p>
                  </a:txBody>
                  <a:tcPr/>
                </a:tc>
                <a:tc>
                  <a:txBody>
                    <a:bodyPr/>
                    <a:lstStyle/>
                    <a:p>
                      <a:pPr lvl="0" algn="l">
                        <a:lnSpc>
                          <a:spcPct val="100000"/>
                        </a:lnSpc>
                        <a:spcBef>
                          <a:spcPts val="0"/>
                        </a:spcBef>
                        <a:spcAft>
                          <a:spcPts val="0"/>
                        </a:spcAft>
                        <a:buNone/>
                      </a:pPr>
                      <a:r>
                        <a:rPr lang="en-US" sz="1400" b="0" i="0" u="none" strike="noStrike" noProof="0" dirty="0"/>
                        <a:t>50.7% (46.5-54.8)</a:t>
                      </a:r>
                      <a:endParaRPr lang="en-US" dirty="0"/>
                    </a:p>
                  </a:txBody>
                  <a:tcPr/>
                </a:tc>
                <a:extLst>
                  <a:ext uri="{0D108BD9-81ED-4DB2-BD59-A6C34878D82A}">
                    <a16:rowId xmlns:a16="http://schemas.microsoft.com/office/drawing/2014/main" val="1243225371"/>
                  </a:ext>
                </a:extLst>
              </a:tr>
              <a:tr h="521760">
                <a:tc>
                  <a:txBody>
                    <a:bodyPr/>
                    <a:lstStyle/>
                    <a:p>
                      <a:pPr lvl="0">
                        <a:buNone/>
                      </a:pPr>
                      <a:r>
                        <a:rPr lang="en-US" sz="1400" dirty="0"/>
                        <a:t>2019</a:t>
                      </a:r>
                    </a:p>
                  </a:txBody>
                  <a:tcPr/>
                </a:tc>
                <a:tc>
                  <a:txBody>
                    <a:bodyPr/>
                    <a:lstStyle/>
                    <a:p>
                      <a:pPr lvl="0" algn="l">
                        <a:lnSpc>
                          <a:spcPct val="100000"/>
                        </a:lnSpc>
                        <a:spcBef>
                          <a:spcPts val="0"/>
                        </a:spcBef>
                        <a:spcAft>
                          <a:spcPts val="0"/>
                        </a:spcAft>
                        <a:buNone/>
                      </a:pPr>
                      <a:r>
                        <a:rPr lang="en-US" sz="1400" b="0" i="0" u="none" strike="noStrike" noProof="0" dirty="0">
                          <a:latin typeface="Arial"/>
                        </a:rPr>
                        <a:t>13.2% (11.5-15.0) </a:t>
                      </a:r>
                      <a:endParaRPr lang="en-US" dirty="0"/>
                    </a:p>
                  </a:txBody>
                  <a:tcPr/>
                </a:tc>
                <a:tc>
                  <a:txBody>
                    <a:bodyPr/>
                    <a:lstStyle/>
                    <a:p>
                      <a:pPr lvl="0" algn="l">
                        <a:lnSpc>
                          <a:spcPct val="100000"/>
                        </a:lnSpc>
                        <a:spcBef>
                          <a:spcPts val="0"/>
                        </a:spcBef>
                        <a:spcAft>
                          <a:spcPts val="0"/>
                        </a:spcAft>
                        <a:buNone/>
                      </a:pPr>
                      <a:r>
                        <a:rPr lang="en-US" sz="1400" b="0" i="0" u="none" strike="noStrike" noProof="0" dirty="0">
                          <a:latin typeface="Arial"/>
                        </a:rPr>
                        <a:t>26.3% (22.2-30.8)</a:t>
                      </a:r>
                      <a:endParaRPr lang="en-US" dirty="0"/>
                    </a:p>
                  </a:txBody>
                  <a:tcPr/>
                </a:tc>
                <a:extLst>
                  <a:ext uri="{0D108BD9-81ED-4DB2-BD59-A6C34878D82A}">
                    <a16:rowId xmlns:a16="http://schemas.microsoft.com/office/drawing/2014/main" val="1965681539"/>
                  </a:ext>
                </a:extLst>
              </a:tr>
              <a:tr h="408214">
                <a:tc gridSpan="3">
                  <a:txBody>
                    <a:bodyPr/>
                    <a:lstStyle/>
                    <a:p>
                      <a:pPr algn="ctr"/>
                      <a:r>
                        <a:rPr lang="en-US" sz="2000" b="1" dirty="0">
                          <a:solidFill>
                            <a:srgbClr val="FFFFFF"/>
                          </a:solidFill>
                        </a:rPr>
                        <a:t>FISHING</a:t>
                      </a:r>
                    </a:p>
                  </a:txBody>
                  <a:tcPr>
                    <a:solidFill>
                      <a:schemeClr val="accent6"/>
                    </a:solidFill>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66174315"/>
                  </a:ext>
                </a:extLst>
              </a:tr>
              <a:tr h="310242">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2974636437"/>
                  </a:ext>
                </a:extLst>
              </a:tr>
              <a:tr h="521761">
                <a:tc>
                  <a:txBody>
                    <a:bodyPr/>
                    <a:lstStyle/>
                    <a:p>
                      <a:r>
                        <a:rPr lang="en-US" sz="1400" dirty="0"/>
                        <a:t>2014</a:t>
                      </a:r>
                    </a:p>
                  </a:txBody>
                  <a:tcPr/>
                </a:tc>
                <a:tc>
                  <a:txBody>
                    <a:bodyPr/>
                    <a:lstStyle/>
                    <a:p>
                      <a:pPr lvl="0">
                        <a:buNone/>
                      </a:pPr>
                      <a:r>
                        <a:rPr lang="en-US" sz="1400" b="0" i="0" u="none" strike="noStrike" noProof="0" dirty="0">
                          <a:latin typeface="Arial"/>
                        </a:rPr>
                        <a:t>44.0% (40.9-47.0)</a:t>
                      </a:r>
                      <a:endParaRPr lang="en-US" dirty="0"/>
                    </a:p>
                  </a:txBody>
                  <a:tcPr/>
                </a:tc>
                <a:tc>
                  <a:txBody>
                    <a:bodyPr/>
                    <a:lstStyle/>
                    <a:p>
                      <a:pPr lvl="0" algn="l">
                        <a:lnSpc>
                          <a:spcPct val="100000"/>
                        </a:lnSpc>
                        <a:spcBef>
                          <a:spcPts val="0"/>
                        </a:spcBef>
                        <a:spcAft>
                          <a:spcPts val="0"/>
                        </a:spcAft>
                        <a:buNone/>
                      </a:pPr>
                      <a:r>
                        <a:rPr lang="en-US" sz="1400" b="0" i="0" u="none" strike="noStrike" noProof="0" dirty="0">
                          <a:latin typeface="Arial"/>
                        </a:rPr>
                        <a:t>64.7% (60.8-68.5)</a:t>
                      </a:r>
                      <a:endParaRPr lang="en-US" dirty="0"/>
                    </a:p>
                  </a:txBody>
                  <a:tcPr/>
                </a:tc>
                <a:extLst>
                  <a:ext uri="{0D108BD9-81ED-4DB2-BD59-A6C34878D82A}">
                    <a16:rowId xmlns:a16="http://schemas.microsoft.com/office/drawing/2014/main" val="2101815397"/>
                  </a:ext>
                </a:extLst>
              </a:tr>
              <a:tr h="521760">
                <a:tc>
                  <a:txBody>
                    <a:bodyPr/>
                    <a:lstStyle/>
                    <a:p>
                      <a:pPr lvl="0">
                        <a:buNone/>
                      </a:pPr>
                      <a:r>
                        <a:rPr lang="en-US" sz="1400" dirty="0"/>
                        <a:t>2019</a:t>
                      </a:r>
                    </a:p>
                  </a:txBody>
                  <a:tcPr/>
                </a:tc>
                <a:tc>
                  <a:txBody>
                    <a:bodyPr/>
                    <a:lstStyle/>
                    <a:p>
                      <a:pPr lvl="0" algn="l">
                        <a:lnSpc>
                          <a:spcPct val="100000"/>
                        </a:lnSpc>
                        <a:spcBef>
                          <a:spcPts val="0"/>
                        </a:spcBef>
                        <a:spcAft>
                          <a:spcPts val="0"/>
                        </a:spcAft>
                        <a:buNone/>
                      </a:pPr>
                      <a:r>
                        <a:rPr lang="en-US" sz="1400" b="0" i="0" u="none" strike="noStrike" noProof="0" dirty="0">
                          <a:latin typeface="Arial"/>
                        </a:rPr>
                        <a:t>11.4%</a:t>
                      </a:r>
                      <a:br>
                        <a:rPr lang="en-US" sz="1400" b="0" i="0" u="none" strike="noStrike" noProof="0" dirty="0">
                          <a:latin typeface="Arial"/>
                        </a:rPr>
                      </a:br>
                      <a:r>
                        <a:rPr lang="en-US" sz="1400" b="0" i="0" u="none" strike="noStrike" noProof="0" dirty="0">
                          <a:latin typeface="Arial"/>
                        </a:rPr>
                        <a:t>(9.3-13.8) </a:t>
                      </a:r>
                      <a:endParaRPr lang="en-US" dirty="0"/>
                    </a:p>
                  </a:txBody>
                  <a:tcPr/>
                </a:tc>
                <a:tc>
                  <a:txBody>
                    <a:bodyPr/>
                    <a:lstStyle/>
                    <a:p>
                      <a:pPr lvl="0" algn="l">
                        <a:lnSpc>
                          <a:spcPct val="100000"/>
                        </a:lnSpc>
                        <a:spcBef>
                          <a:spcPts val="0"/>
                        </a:spcBef>
                        <a:spcAft>
                          <a:spcPts val="0"/>
                        </a:spcAft>
                        <a:buNone/>
                      </a:pPr>
                      <a:r>
                        <a:rPr lang="en-US" sz="1400" b="0" i="0" u="none" strike="noStrike" noProof="0" dirty="0">
                          <a:latin typeface="Arial"/>
                        </a:rPr>
                        <a:t>18.1% (14.5-22.3) </a:t>
                      </a:r>
                      <a:endParaRPr lang="en-US" dirty="0"/>
                    </a:p>
                  </a:txBody>
                  <a:tcPr/>
                </a:tc>
                <a:extLst>
                  <a:ext uri="{0D108BD9-81ED-4DB2-BD59-A6C34878D82A}">
                    <a16:rowId xmlns:a16="http://schemas.microsoft.com/office/drawing/2014/main" val="2230428391"/>
                  </a:ext>
                </a:extLst>
              </a:tr>
            </a:tbl>
          </a:graphicData>
        </a:graphic>
      </p:graphicFrame>
      <p:sp>
        <p:nvSpPr>
          <p:cNvPr id="17" name="TextBox 16">
            <a:extLst>
              <a:ext uri="{FF2B5EF4-FFF2-40B4-BE49-F238E27FC236}">
                <a16:creationId xmlns:a16="http://schemas.microsoft.com/office/drawing/2014/main" id="{CB1528AC-F307-8C37-70AB-3BC89F93D3D3}"/>
              </a:ext>
            </a:extLst>
          </p:cNvPr>
          <p:cNvSpPr txBox="1"/>
          <p:nvPr/>
        </p:nvSpPr>
        <p:spPr>
          <a:xfrm rot="-5400000">
            <a:off x="-2244034" y="3338444"/>
            <a:ext cx="4885633"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rgbClr val="000000"/>
                </a:solidFill>
              </a:rPr>
              <a:t>Prevalence of viraemia among PLHIV in each age band</a:t>
            </a:r>
            <a:r>
              <a:rPr lang="en-US" sz="1200" dirty="0">
                <a:solidFill>
                  <a:srgbClr val="000000"/>
                </a:solidFill>
                <a:cs typeface="Arial"/>
              </a:rPr>
              <a:t>​</a:t>
            </a:r>
          </a:p>
        </p:txBody>
      </p:sp>
      <p:pic>
        <p:nvPicPr>
          <p:cNvPr id="23" name="Picture 22" descr="A picture containing diagram&#10;&#10;Description automatically generated">
            <a:extLst>
              <a:ext uri="{FF2B5EF4-FFF2-40B4-BE49-F238E27FC236}">
                <a16:creationId xmlns:a16="http://schemas.microsoft.com/office/drawing/2014/main" id="{CFAE0A40-2501-BE1E-731B-2D392C2AB72B}"/>
              </a:ext>
            </a:extLst>
          </p:cNvPr>
          <p:cNvPicPr>
            <a:picLocks noChangeAspect="1"/>
          </p:cNvPicPr>
          <p:nvPr/>
        </p:nvPicPr>
        <p:blipFill rotWithShape="1">
          <a:blip r:embed="rId5"/>
          <a:srcRect l="4292" t="11009" r="9013" b="11009"/>
          <a:stretch/>
        </p:blipFill>
        <p:spPr>
          <a:xfrm>
            <a:off x="10644015" y="6006585"/>
            <a:ext cx="1554666" cy="652571"/>
          </a:xfrm>
          <a:prstGeom prst="rect">
            <a:avLst/>
          </a:prstGeom>
        </p:spPr>
      </p:pic>
      <p:pic>
        <p:nvPicPr>
          <p:cNvPr id="25" name="Picture 24">
            <a:extLst>
              <a:ext uri="{FF2B5EF4-FFF2-40B4-BE49-F238E27FC236}">
                <a16:creationId xmlns:a16="http://schemas.microsoft.com/office/drawing/2014/main" id="{85F92597-E68C-4E32-1D69-2A5D24465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76033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8336B-A47D-52EB-95D3-48BEEF2338A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577EEC-1455-A743-0454-C1F05CF42418}"/>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latinLnBrk="0">
              <a:lnSpc>
                <a:spcPct val="90000"/>
              </a:lnSpc>
              <a:spcBef>
                <a:spcPct val="0"/>
              </a:spcBef>
              <a:spcAft>
                <a:spcPts val="600"/>
              </a:spcAft>
            </a:pPr>
            <a:r>
              <a:rPr lang="en-US" altLang="ko-KR" sz="4000" b="1" kern="1200">
                <a:solidFill>
                  <a:srgbClr val="FFFFFF"/>
                </a:solidFill>
                <a:latin typeface="+mj-lt"/>
                <a:ea typeface="+mj-ea"/>
                <a:cs typeface="+mj-cs"/>
              </a:rPr>
              <a:t>What is viraemia telling us?</a:t>
            </a:r>
            <a:endParaRPr lang="en-US" sz="4000" kern="12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9BF3BCDE-EDA5-FB02-D434-671A13D8820B}"/>
              </a:ext>
            </a:extLst>
          </p:cNvPr>
          <p:cNvSpPr txBox="1"/>
          <p:nvPr/>
        </p:nvSpPr>
        <p:spPr>
          <a:xfrm>
            <a:off x="794327" y="1891970"/>
            <a:ext cx="10301303" cy="410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latinLnBrk="0">
              <a:lnSpc>
                <a:spcPct val="90000"/>
              </a:lnSpc>
              <a:spcAft>
                <a:spcPts val="600"/>
              </a:spcAft>
              <a:buFont typeface="Arial" panose="020B0604020202020204" pitchFamily="34" charset="0"/>
              <a:buChar char="•"/>
            </a:pPr>
            <a:r>
              <a:rPr lang="en-US" sz="2000" dirty="0"/>
              <a:t>Although suppression rates among PLHIV are highest in </a:t>
            </a:r>
            <a:r>
              <a:rPr lang="en-US" sz="2000" b="1" dirty="0">
                <a:solidFill>
                  <a:schemeClr val="accent6"/>
                </a:solidFill>
              </a:rPr>
              <a:t>fishing communities</a:t>
            </a:r>
            <a:r>
              <a:rPr lang="en-US" sz="2000" dirty="0"/>
              <a:t>, there are more individuals with unsuppressed viraemia there as a proportion of the entire population.</a:t>
            </a:r>
          </a:p>
          <a:p>
            <a:pPr marL="457200" indent="-228600" latinLnBrk="0">
              <a:lnSpc>
                <a:spcPct val="90000"/>
              </a:lnSpc>
              <a:spcAft>
                <a:spcPts val="600"/>
              </a:spcAft>
              <a:buFont typeface="Arial" panose="020B0604020202020204" pitchFamily="34" charset="0"/>
              <a:buChar char="•"/>
            </a:pPr>
            <a:endParaRPr lang="en-US" sz="2000" b="1" dirty="0"/>
          </a:p>
          <a:p>
            <a:pPr marL="457200" indent="-228600" latinLnBrk="0">
              <a:lnSpc>
                <a:spcPct val="90000"/>
              </a:lnSpc>
              <a:spcAft>
                <a:spcPts val="600"/>
              </a:spcAft>
              <a:buFont typeface="Arial" panose="020B0604020202020204" pitchFamily="34" charset="0"/>
              <a:buChar char="•"/>
            </a:pPr>
            <a:r>
              <a:rPr lang="en-US" sz="2000" dirty="0"/>
              <a:t>Following scale-up of UTT there are </a:t>
            </a:r>
            <a:r>
              <a:rPr lang="en-US" sz="2000" b="1" dirty="0"/>
              <a:t>more </a:t>
            </a:r>
            <a:r>
              <a:rPr lang="en-US" sz="2000" b="1" dirty="0">
                <a:solidFill>
                  <a:schemeClr val="accent6"/>
                </a:solidFill>
              </a:rPr>
              <a:t>men</a:t>
            </a:r>
            <a:r>
              <a:rPr lang="en-US" sz="2000" b="1" dirty="0"/>
              <a:t> </a:t>
            </a:r>
            <a:r>
              <a:rPr lang="en-US" sz="2000" dirty="0"/>
              <a:t>with unsuppressed virus </a:t>
            </a:r>
            <a:r>
              <a:rPr lang="en-US" sz="2000" b="1" dirty="0"/>
              <a:t>than women with unsuppressed virus</a:t>
            </a:r>
          </a:p>
          <a:p>
            <a:pPr marL="457200" indent="-228600" latinLnBrk="0">
              <a:lnSpc>
                <a:spcPct val="90000"/>
              </a:lnSpc>
              <a:spcAft>
                <a:spcPts val="600"/>
              </a:spcAft>
              <a:buFont typeface="Arial" panose="020B0604020202020204" pitchFamily="34" charset="0"/>
              <a:buChar char="•"/>
            </a:pPr>
            <a:endParaRPr lang="en-US" sz="2000" b="1" dirty="0"/>
          </a:p>
          <a:p>
            <a:pPr marL="457200" indent="-228600" latinLnBrk="0">
              <a:lnSpc>
                <a:spcPct val="90000"/>
              </a:lnSpc>
              <a:spcAft>
                <a:spcPts val="600"/>
              </a:spcAft>
              <a:buFont typeface="Arial" panose="020B0604020202020204" pitchFamily="34" charset="0"/>
              <a:buChar char="•"/>
            </a:pPr>
            <a:r>
              <a:rPr lang="en-US" sz="2000" dirty="0"/>
              <a:t>Although suppression rates are lowest among younger individuals, there are </a:t>
            </a:r>
            <a:r>
              <a:rPr lang="en-US" sz="2000" b="1" dirty="0"/>
              <a:t>more individuals aged </a:t>
            </a:r>
            <a:r>
              <a:rPr lang="en-US" sz="2000" b="1" dirty="0">
                <a:solidFill>
                  <a:schemeClr val="accent6"/>
                </a:solidFill>
              </a:rPr>
              <a:t>25-34</a:t>
            </a:r>
            <a:r>
              <a:rPr lang="en-US" sz="2000" b="1" dirty="0"/>
              <a:t> than </a:t>
            </a:r>
            <a:r>
              <a:rPr lang="en-US" sz="2000" dirty="0"/>
              <a:t>individuals aged </a:t>
            </a:r>
            <a:r>
              <a:rPr lang="en-US" sz="2000" b="1" dirty="0"/>
              <a:t>15-24 with unsuppressed viraemia</a:t>
            </a:r>
            <a:r>
              <a:rPr lang="en-US" sz="2000" dirty="0"/>
              <a:t>. </a:t>
            </a:r>
            <a:endParaRPr lang="en-US" sz="2000" b="1" dirty="0"/>
          </a:p>
          <a:p>
            <a:pPr marL="457200" indent="-228600" latinLnBrk="0">
              <a:lnSpc>
                <a:spcPct val="90000"/>
              </a:lnSpc>
              <a:spcAft>
                <a:spcPts val="600"/>
              </a:spcAft>
              <a:buFont typeface="Arial" panose="020B0604020202020204" pitchFamily="34" charset="0"/>
              <a:buChar char="•"/>
            </a:pPr>
            <a:endParaRPr lang="en-US" sz="2000" dirty="0"/>
          </a:p>
          <a:p>
            <a:pPr marL="457200" indent="-228600" latinLnBrk="0">
              <a:lnSpc>
                <a:spcPct val="90000"/>
              </a:lnSpc>
              <a:spcAft>
                <a:spcPts val="600"/>
              </a:spcAft>
              <a:buFont typeface="Arial" panose="020B0604020202020204" pitchFamily="34" charset="0"/>
              <a:buChar char="•"/>
            </a:pPr>
            <a:r>
              <a:rPr lang="en-US" sz="2000" b="1" dirty="0"/>
              <a:t>95-95-95 targets </a:t>
            </a:r>
            <a:r>
              <a:rPr lang="en-US" sz="2000" dirty="0"/>
              <a:t>should </a:t>
            </a:r>
            <a:r>
              <a:rPr lang="en-US" sz="2000" b="1" dirty="0"/>
              <a:t>not </a:t>
            </a:r>
            <a:r>
              <a:rPr lang="en-US" sz="2000" dirty="0"/>
              <a:t>be the main statistics used </a:t>
            </a:r>
            <a:r>
              <a:rPr lang="en-US" sz="2000" b="1" dirty="0"/>
              <a:t>to prioritize interventions </a:t>
            </a:r>
            <a:r>
              <a:rPr lang="en-US" sz="2000" dirty="0"/>
              <a:t>across subpopulations.</a:t>
            </a:r>
          </a:p>
          <a:p>
            <a:pPr indent="-228600" latinLnBrk="0">
              <a:lnSpc>
                <a:spcPct val="90000"/>
              </a:lnSpc>
              <a:spcAft>
                <a:spcPts val="600"/>
              </a:spcAft>
              <a:buFont typeface="Arial" panose="020B0604020202020204" pitchFamily="34" charset="0"/>
              <a:buChar char="•"/>
            </a:pPr>
            <a:endParaRPr lang="en-US" sz="1700" dirty="0"/>
          </a:p>
        </p:txBody>
      </p:sp>
      <p:pic>
        <p:nvPicPr>
          <p:cNvPr id="5" name="Picture 4" descr="A picture containing diagram&#10;&#10;Description automatically generated">
            <a:extLst>
              <a:ext uri="{FF2B5EF4-FFF2-40B4-BE49-F238E27FC236}">
                <a16:creationId xmlns:a16="http://schemas.microsoft.com/office/drawing/2014/main" id="{13B1F971-386A-A3D7-8B16-AC935CEEFE61}"/>
              </a:ext>
            </a:extLst>
          </p:cNvPr>
          <p:cNvPicPr>
            <a:picLocks noChangeAspect="1"/>
          </p:cNvPicPr>
          <p:nvPr/>
        </p:nvPicPr>
        <p:blipFill rotWithShape="1">
          <a:blip r:embed="rId3"/>
          <a:srcRect l="4292" t="11009" r="9013" b="11009"/>
          <a:stretch/>
        </p:blipFill>
        <p:spPr>
          <a:xfrm>
            <a:off x="10644015" y="6006585"/>
            <a:ext cx="1554666" cy="652571"/>
          </a:xfrm>
          <a:prstGeom prst="rect">
            <a:avLst/>
          </a:prstGeom>
        </p:spPr>
      </p:pic>
      <p:pic>
        <p:nvPicPr>
          <p:cNvPr id="7" name="Picture 6">
            <a:extLst>
              <a:ext uri="{FF2B5EF4-FFF2-40B4-BE49-F238E27FC236}">
                <a16:creationId xmlns:a16="http://schemas.microsoft.com/office/drawing/2014/main" id="{8B213DF9-7CDE-F21D-0C2A-8B710A53A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29347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34397E-2068-F0CC-C3A3-D154E774181F}"/>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86DF15-A496-DAF4-0B58-527A320A706D}"/>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latinLnBrk="0">
              <a:lnSpc>
                <a:spcPct val="90000"/>
              </a:lnSpc>
              <a:spcBef>
                <a:spcPct val="0"/>
              </a:spcBef>
              <a:spcAft>
                <a:spcPts val="600"/>
              </a:spcAft>
            </a:pPr>
            <a:r>
              <a:rPr lang="en-US" altLang="ko-KR" sz="4000" b="1" kern="1200">
                <a:solidFill>
                  <a:srgbClr val="FFFFFF"/>
                </a:solidFill>
                <a:latin typeface="+mj-lt"/>
                <a:ea typeface="+mj-ea"/>
                <a:cs typeface="+mj-cs"/>
              </a:rPr>
              <a:t>Acknowledgements</a:t>
            </a:r>
          </a:p>
        </p:txBody>
      </p:sp>
      <p:sp>
        <p:nvSpPr>
          <p:cNvPr id="50" name="TextBox 49">
            <a:extLst>
              <a:ext uri="{FF2B5EF4-FFF2-40B4-BE49-F238E27FC236}">
                <a16:creationId xmlns:a16="http://schemas.microsoft.com/office/drawing/2014/main" id="{8AF4B022-4B64-A516-52D9-F40910754035}"/>
              </a:ext>
            </a:extLst>
          </p:cNvPr>
          <p:cNvSpPr txBox="1"/>
          <p:nvPr/>
        </p:nvSpPr>
        <p:spPr>
          <a:xfrm>
            <a:off x="5396384" y="1924820"/>
            <a:ext cx="5464945" cy="4062651"/>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94944"/>
            <a:r>
              <a:rPr lang="en-US" sz="1400" b="1" kern="1200" dirty="0">
                <a:solidFill>
                  <a:schemeClr val="tx1"/>
                </a:solidFill>
                <a:latin typeface="+mn-lt"/>
                <a:ea typeface="+mn-ea"/>
                <a:cs typeface="Arial"/>
              </a:rPr>
              <a:t>Big Data Institute </a:t>
            </a:r>
            <a:br>
              <a:rPr lang="en-US" sz="1400" b="1" kern="1200" dirty="0">
                <a:solidFill>
                  <a:schemeClr val="tx1"/>
                </a:solidFill>
                <a:latin typeface="+mn-lt"/>
                <a:ea typeface="+mn-ea"/>
                <a:cs typeface="Arial"/>
              </a:rPr>
            </a:br>
            <a:r>
              <a:rPr lang="en-US" sz="1400" kern="1200" dirty="0">
                <a:solidFill>
                  <a:schemeClr val="tx1"/>
                </a:solidFill>
                <a:latin typeface="+mn-lt"/>
                <a:ea typeface="+mn-ea"/>
                <a:cs typeface="Arial"/>
              </a:rPr>
              <a:t>Lucie </a:t>
            </a:r>
            <a:r>
              <a:rPr lang="en" sz="1400" kern="1200" dirty="0">
                <a:solidFill>
                  <a:schemeClr val="tx1"/>
                </a:solidFill>
                <a:latin typeface="+mn-lt"/>
                <a:ea typeface="+mn-lt"/>
                <a:cs typeface="+mn-lt"/>
              </a:rPr>
              <a:t>Abeler-Dörner</a:t>
            </a:r>
            <a:endParaRPr lang="en-US" sz="1400" b="1"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Christophe Fraser</a:t>
            </a:r>
          </a:p>
          <a:p>
            <a:pPr defTabSz="694944"/>
            <a:r>
              <a:rPr lang="en-US" sz="1400" kern="1200" dirty="0">
                <a:solidFill>
                  <a:schemeClr val="tx1"/>
                </a:solidFill>
                <a:latin typeface="+mn-lt"/>
                <a:ea typeface="+mn-ea"/>
                <a:cs typeface="Arial"/>
              </a:rPr>
              <a:t>David Bonsall</a:t>
            </a:r>
          </a:p>
          <a:p>
            <a:pPr defTabSz="694944"/>
            <a:endParaRPr lang="en-US" sz="1400" kern="1200" dirty="0">
              <a:solidFill>
                <a:schemeClr val="tx1"/>
              </a:solidFill>
              <a:latin typeface="+mn-lt"/>
              <a:ea typeface="+mn-ea"/>
              <a:cs typeface="Arial"/>
            </a:endParaRPr>
          </a:p>
          <a:p>
            <a:pPr defTabSz="694944"/>
            <a:r>
              <a:rPr lang="en-US" sz="1400" b="1" kern="1200" dirty="0">
                <a:solidFill>
                  <a:schemeClr val="tx1"/>
                </a:solidFill>
                <a:latin typeface="+mn-lt"/>
                <a:ea typeface="+mn-ea"/>
                <a:cs typeface="Arial"/>
              </a:rPr>
              <a:t>Research Sponsors</a:t>
            </a:r>
          </a:p>
          <a:p>
            <a:pPr defTabSz="694944"/>
            <a:r>
              <a:rPr lang="en-US" sz="1400" kern="1200" dirty="0">
                <a:solidFill>
                  <a:schemeClr val="tx1"/>
                </a:solidFill>
                <a:latin typeface="+mn-lt"/>
                <a:ea typeface="+mn-ea"/>
                <a:cs typeface="Arial"/>
              </a:rPr>
              <a:t>Bill and Melinda Gates Foundation</a:t>
            </a:r>
            <a:endParaRPr lang="en-US" sz="1400" kern="1200" dirty="0">
              <a:solidFill>
                <a:schemeClr val="tx1"/>
              </a:solidFill>
              <a:latin typeface="+mn-lt"/>
              <a:ea typeface="+mn-ea"/>
              <a:cs typeface="+mn-cs"/>
            </a:endParaRPr>
          </a:p>
          <a:p>
            <a:pPr defTabSz="694944"/>
            <a:r>
              <a:rPr lang="en-US" sz="1400" kern="1200" dirty="0">
                <a:solidFill>
                  <a:schemeClr val="tx1"/>
                </a:solidFill>
                <a:latin typeface="+mn-lt"/>
                <a:ea typeface="+mn-ea"/>
                <a:cs typeface="Arial"/>
              </a:rPr>
              <a:t>National Institutes of Health</a:t>
            </a:r>
            <a:endParaRPr lang="en-US" sz="1400" b="1"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National Institute of Mental Health</a:t>
            </a:r>
          </a:p>
          <a:p>
            <a:pPr defTabSz="694944"/>
            <a:r>
              <a:rPr lang="en-US" sz="1400" kern="1200" dirty="0">
                <a:solidFill>
                  <a:schemeClr val="tx1"/>
                </a:solidFill>
                <a:latin typeface="+mn-lt"/>
                <a:ea typeface="+mn-ea"/>
                <a:cs typeface="Arial"/>
              </a:rPr>
              <a:t>National Institute for Allergy and Infectious Diseases</a:t>
            </a:r>
          </a:p>
          <a:p>
            <a:pPr defTabSz="694944"/>
            <a:r>
              <a:rPr lang="en-US" sz="1400" kern="1200" dirty="0">
                <a:solidFill>
                  <a:schemeClr val="tx1"/>
                </a:solidFill>
                <a:latin typeface="+mn-lt"/>
                <a:ea typeface="+mn-ea"/>
                <a:cs typeface="Arial"/>
              </a:rPr>
              <a:t>U.S. Centers for Disease Control and Prevention</a:t>
            </a:r>
          </a:p>
          <a:p>
            <a:pPr defTabSz="694944"/>
            <a:r>
              <a:rPr lang="en-US" sz="1400" kern="1200" dirty="0">
                <a:solidFill>
                  <a:schemeClr val="tx1"/>
                </a:solidFill>
                <a:latin typeface="+mn-lt"/>
                <a:ea typeface="+mn-ea"/>
                <a:cs typeface="Arial"/>
              </a:rPr>
              <a:t>EPSRC</a:t>
            </a:r>
            <a:endParaRPr lang="en-US" sz="1400" kern="1200" dirty="0">
              <a:solidFill>
                <a:schemeClr val="tx1"/>
              </a:solidFill>
              <a:latin typeface="+mn-lt"/>
              <a:ea typeface="+mn-ea"/>
              <a:cs typeface="+mn-cs"/>
            </a:endParaRPr>
          </a:p>
          <a:p>
            <a:pPr defTabSz="694944"/>
            <a:endParaRPr lang="en-US" sz="1400" kern="1200" dirty="0">
              <a:solidFill>
                <a:schemeClr val="tx1"/>
              </a:solidFill>
              <a:latin typeface="+mn-lt"/>
              <a:ea typeface="+mn-ea"/>
              <a:cs typeface="Arial"/>
            </a:endParaRPr>
          </a:p>
          <a:p>
            <a:pPr defTabSz="694944"/>
            <a:endParaRPr lang="en-US" sz="2000" b="1" kern="1200" dirty="0">
              <a:solidFill>
                <a:schemeClr val="tx1"/>
              </a:solidFill>
              <a:latin typeface="+mn-lt"/>
              <a:ea typeface="+mn-ea"/>
              <a:cs typeface="Arial"/>
            </a:endParaRPr>
          </a:p>
          <a:p>
            <a:pPr defTabSz="694944"/>
            <a:r>
              <a:rPr lang="en-US" sz="2800" b="1" kern="1200" dirty="0">
                <a:solidFill>
                  <a:schemeClr val="tx1"/>
                </a:solidFill>
                <a:latin typeface="+mn-lt"/>
                <a:ea typeface="+mn-ea"/>
                <a:cs typeface="Arial"/>
              </a:rPr>
              <a:t>RCCS Study Participants, Staff and Investigators!</a:t>
            </a:r>
            <a:endParaRPr lang="en-US" sz="3600" dirty="0">
              <a:cs typeface="Arial"/>
            </a:endParaRPr>
          </a:p>
        </p:txBody>
      </p:sp>
      <p:sp>
        <p:nvSpPr>
          <p:cNvPr id="2" name="TextBox 1">
            <a:extLst>
              <a:ext uri="{FF2B5EF4-FFF2-40B4-BE49-F238E27FC236}">
                <a16:creationId xmlns:a16="http://schemas.microsoft.com/office/drawing/2014/main" id="{2CEB1300-9767-6B94-C338-0833322CC962}"/>
              </a:ext>
            </a:extLst>
          </p:cNvPr>
          <p:cNvSpPr txBox="1"/>
          <p:nvPr/>
        </p:nvSpPr>
        <p:spPr>
          <a:xfrm>
            <a:off x="1207388" y="1903603"/>
            <a:ext cx="3640305" cy="4862870"/>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94944"/>
            <a:r>
              <a:rPr lang="en-US" sz="1400" b="1" kern="1200" dirty="0">
                <a:solidFill>
                  <a:schemeClr val="tx1"/>
                </a:solidFill>
                <a:latin typeface="+mn-lt"/>
                <a:ea typeface="+mn-ea"/>
                <a:cs typeface="Arial"/>
              </a:rPr>
              <a:t>Rakai Health Sciences Program</a:t>
            </a:r>
          </a:p>
          <a:p>
            <a:pPr defTabSz="694944"/>
            <a:r>
              <a:rPr lang="en-US" sz="1400" kern="1200" dirty="0">
                <a:solidFill>
                  <a:schemeClr val="tx1"/>
                </a:solidFill>
                <a:latin typeface="+mn-lt"/>
                <a:ea typeface="+mn-ea"/>
                <a:cs typeface="Arial"/>
              </a:rPr>
              <a:t>Joseph </a:t>
            </a:r>
            <a:r>
              <a:rPr lang="en-US" sz="1400" kern="1200" dirty="0" err="1">
                <a:solidFill>
                  <a:schemeClr val="tx1"/>
                </a:solidFill>
                <a:latin typeface="+mn-lt"/>
                <a:ea typeface="+mn-ea"/>
                <a:cs typeface="Arial"/>
              </a:rPr>
              <a:t>Kagaayi</a:t>
            </a:r>
            <a:endParaRPr lang="en-US" sz="1400"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Robert </a:t>
            </a:r>
            <a:r>
              <a:rPr lang="en-US" sz="1400" kern="1200" dirty="0" err="1">
                <a:solidFill>
                  <a:schemeClr val="tx1"/>
                </a:solidFill>
                <a:latin typeface="+mn-lt"/>
                <a:ea typeface="+mn-ea"/>
                <a:cs typeface="Arial"/>
              </a:rPr>
              <a:t>Ssekubugu</a:t>
            </a:r>
            <a:endParaRPr lang="en-US" sz="1400"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Ronald M. </a:t>
            </a:r>
            <a:r>
              <a:rPr lang="en-US" sz="1400" kern="1200" dirty="0" err="1">
                <a:solidFill>
                  <a:schemeClr val="tx1"/>
                </a:solidFill>
                <a:latin typeface="+mn-lt"/>
                <a:ea typeface="+mn-ea"/>
                <a:cs typeface="Arial"/>
              </a:rPr>
              <a:t>Galiwango</a:t>
            </a:r>
            <a:endParaRPr lang="en-US" sz="1400"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Godfrey </a:t>
            </a:r>
            <a:r>
              <a:rPr lang="en-US" sz="1400" kern="1200" dirty="0" err="1">
                <a:solidFill>
                  <a:schemeClr val="tx1"/>
                </a:solidFill>
                <a:latin typeface="+mn-lt"/>
                <a:ea typeface="+mn-ea"/>
                <a:cs typeface="Arial"/>
              </a:rPr>
              <a:t>Kigozi</a:t>
            </a:r>
            <a:endParaRPr lang="en-US" sz="1400"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Gertrude </a:t>
            </a:r>
            <a:r>
              <a:rPr lang="en-US" sz="1400" kern="1200" dirty="0" err="1">
                <a:solidFill>
                  <a:schemeClr val="tx1"/>
                </a:solidFill>
                <a:latin typeface="+mn-lt"/>
                <a:ea typeface="+mn-ea"/>
                <a:cs typeface="Arial"/>
              </a:rPr>
              <a:t>Nakigozi</a:t>
            </a:r>
            <a:endParaRPr lang="en-US" sz="1400"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Fred </a:t>
            </a:r>
            <a:r>
              <a:rPr lang="en-US" sz="1400" kern="1200" dirty="0" err="1">
                <a:solidFill>
                  <a:schemeClr val="tx1"/>
                </a:solidFill>
                <a:latin typeface="+mn-lt"/>
                <a:ea typeface="+mn-ea"/>
                <a:cs typeface="Arial"/>
              </a:rPr>
              <a:t>Naguloda</a:t>
            </a:r>
            <a:endParaRPr lang="en-US" sz="1400" kern="1200" dirty="0">
              <a:solidFill>
                <a:schemeClr val="tx1"/>
              </a:solidFill>
              <a:latin typeface="+mn-lt"/>
              <a:ea typeface="+mn-ea"/>
              <a:cs typeface="Arial"/>
            </a:endParaRPr>
          </a:p>
          <a:p>
            <a:pPr defTabSz="694944"/>
            <a:endParaRPr lang="en-US" sz="1400" kern="1200" dirty="0">
              <a:solidFill>
                <a:schemeClr val="tx1"/>
              </a:solidFill>
              <a:latin typeface="+mn-lt"/>
              <a:ea typeface="+mn-ea"/>
              <a:cs typeface="Arial"/>
            </a:endParaRPr>
          </a:p>
          <a:p>
            <a:pPr defTabSz="694944"/>
            <a:r>
              <a:rPr lang="en-US" sz="1400" b="1" kern="1200" dirty="0">
                <a:solidFill>
                  <a:schemeClr val="tx1"/>
                </a:solidFill>
                <a:latin typeface="+mn-lt"/>
                <a:ea typeface="+mn-ea"/>
                <a:cs typeface="Arial"/>
              </a:rPr>
              <a:t>Johns Hopkins University</a:t>
            </a:r>
            <a:endParaRPr lang="en-US" sz="1400"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M. Kate Grabowski</a:t>
            </a:r>
            <a:br>
              <a:rPr lang="en-US" sz="1400" kern="1200" dirty="0">
                <a:solidFill>
                  <a:schemeClr val="tx1"/>
                </a:solidFill>
                <a:latin typeface="+mn-lt"/>
                <a:ea typeface="+mn-ea"/>
                <a:cs typeface="Arial"/>
              </a:rPr>
            </a:br>
            <a:r>
              <a:rPr lang="en-US" sz="1400" kern="1200" dirty="0">
                <a:solidFill>
                  <a:schemeClr val="tx1"/>
                </a:solidFill>
                <a:latin typeface="+mn-lt"/>
                <a:ea typeface="+mn-ea"/>
                <a:cs typeface="Arial"/>
              </a:rPr>
              <a:t>Steven J. Reynolds</a:t>
            </a:r>
          </a:p>
          <a:p>
            <a:pPr defTabSz="694944"/>
            <a:r>
              <a:rPr lang="en-US" sz="1400" kern="1200" dirty="0">
                <a:solidFill>
                  <a:schemeClr val="tx1"/>
                </a:solidFill>
                <a:latin typeface="+mn-lt"/>
                <a:ea typeface="+mn-ea"/>
                <a:cs typeface="Arial"/>
              </a:rPr>
              <a:t>Larry W. Chang</a:t>
            </a:r>
            <a:br>
              <a:rPr lang="en-US" sz="1400" kern="1200" dirty="0">
                <a:solidFill>
                  <a:schemeClr val="tx1"/>
                </a:solidFill>
                <a:latin typeface="+mn-lt"/>
                <a:ea typeface="+mn-ea"/>
                <a:cs typeface="Arial"/>
              </a:rPr>
            </a:br>
            <a:r>
              <a:rPr lang="en-US" sz="1400" kern="1200" dirty="0">
                <a:solidFill>
                  <a:schemeClr val="tx1"/>
                </a:solidFill>
                <a:latin typeface="+mn-lt"/>
                <a:ea typeface="+mn-ea"/>
                <a:cs typeface="Arial"/>
              </a:rPr>
              <a:t>Oliver </a:t>
            </a:r>
            <a:r>
              <a:rPr lang="en-US" sz="1400" kern="1200" dirty="0" err="1">
                <a:solidFill>
                  <a:schemeClr val="tx1"/>
                </a:solidFill>
                <a:latin typeface="+mn-lt"/>
                <a:ea typeface="+mn-ea"/>
                <a:cs typeface="Arial"/>
              </a:rPr>
              <a:t>Laeyendecker</a:t>
            </a:r>
            <a:endParaRPr lang="en-US" sz="1400" kern="1200" dirty="0">
              <a:solidFill>
                <a:schemeClr val="tx1"/>
              </a:solidFill>
              <a:latin typeface="+mn-lt"/>
              <a:ea typeface="+mn-ea"/>
              <a:cs typeface="Arial"/>
            </a:endParaRPr>
          </a:p>
          <a:p>
            <a:pPr defTabSz="694944"/>
            <a:r>
              <a:rPr lang="en-US" sz="1400" kern="1200" dirty="0">
                <a:solidFill>
                  <a:schemeClr val="tx1"/>
                </a:solidFill>
                <a:latin typeface="+mn-lt"/>
                <a:ea typeface="+mn-ea"/>
                <a:cs typeface="Arial"/>
              </a:rPr>
              <a:t>Thomas Quinn</a:t>
            </a:r>
          </a:p>
          <a:p>
            <a:pPr defTabSz="694944"/>
            <a:r>
              <a:rPr lang="en-US" sz="1400" kern="1200" dirty="0">
                <a:solidFill>
                  <a:schemeClr val="tx1"/>
                </a:solidFill>
                <a:latin typeface="+mn-lt"/>
                <a:ea typeface="+mn-ea"/>
                <a:cs typeface="Arial"/>
              </a:rPr>
              <a:t>Joseph G. Rosen</a:t>
            </a:r>
          </a:p>
          <a:p>
            <a:pPr defTabSz="694944"/>
            <a:endParaRPr lang="en-US" sz="1400" kern="1200" dirty="0">
              <a:solidFill>
                <a:schemeClr val="tx1"/>
              </a:solidFill>
              <a:latin typeface="+mn-lt"/>
              <a:ea typeface="+mn-ea"/>
              <a:cs typeface="Arial"/>
            </a:endParaRPr>
          </a:p>
          <a:p>
            <a:pPr defTabSz="694944"/>
            <a:r>
              <a:rPr lang="en-US" sz="1400" b="1" kern="1200" dirty="0">
                <a:solidFill>
                  <a:schemeClr val="tx1"/>
                </a:solidFill>
                <a:latin typeface="+mn-lt"/>
                <a:ea typeface="+mn-ea"/>
                <a:cs typeface="Arial"/>
              </a:rPr>
              <a:t>Imperial College London</a:t>
            </a:r>
            <a:br>
              <a:rPr lang="en-US" sz="1400" b="1" kern="1200" dirty="0">
                <a:solidFill>
                  <a:schemeClr val="tx1"/>
                </a:solidFill>
                <a:latin typeface="+mn-lt"/>
                <a:ea typeface="+mn-ea"/>
                <a:cs typeface="Arial"/>
              </a:rPr>
            </a:br>
            <a:r>
              <a:rPr lang="en-US" sz="1400" kern="1200" dirty="0">
                <a:solidFill>
                  <a:schemeClr val="tx1"/>
                </a:solidFill>
                <a:latin typeface="+mn-lt"/>
                <a:ea typeface="+mn-ea"/>
                <a:cs typeface="Arial"/>
              </a:rPr>
              <a:t>Oliver Ratmann</a:t>
            </a:r>
            <a:br>
              <a:rPr lang="en-US" sz="1400" kern="1200" dirty="0">
                <a:solidFill>
                  <a:schemeClr val="tx1"/>
                </a:solidFill>
                <a:latin typeface="+mn-lt"/>
                <a:ea typeface="+mn-ea"/>
                <a:cs typeface="+mn-cs"/>
              </a:rPr>
            </a:br>
            <a:r>
              <a:rPr lang="en-US" sz="1400" kern="1200" dirty="0">
                <a:solidFill>
                  <a:schemeClr val="tx1"/>
                </a:solidFill>
                <a:latin typeface="+mn-lt"/>
                <a:ea typeface="+mn-ea"/>
                <a:cs typeface="Arial"/>
              </a:rPr>
              <a:t>Alexandra Blenkinsop</a:t>
            </a:r>
          </a:p>
          <a:p>
            <a:pPr defTabSz="694944"/>
            <a:r>
              <a:rPr lang="en-US" sz="1400" kern="1200" dirty="0" err="1">
                <a:solidFill>
                  <a:srgbClr val="0A3E53"/>
                </a:solidFill>
                <a:latin typeface="+mn-lt"/>
                <a:ea typeface="+mn-ea"/>
                <a:cs typeface="Arial"/>
              </a:rPr>
              <a:t>Mélodie</a:t>
            </a:r>
            <a:r>
              <a:rPr lang="en-US" sz="1400" kern="1200" dirty="0">
                <a:solidFill>
                  <a:srgbClr val="0A3E53"/>
                </a:solidFill>
                <a:latin typeface="+mn-lt"/>
                <a:ea typeface="+mn-ea"/>
                <a:cs typeface="Arial"/>
              </a:rPr>
              <a:t> Monod</a:t>
            </a:r>
            <a:endParaRPr lang="en-US" sz="1400" kern="1200" dirty="0">
              <a:solidFill>
                <a:schemeClr val="tx1"/>
              </a:solidFill>
              <a:latin typeface="+mn-lt"/>
              <a:ea typeface="+mn-ea"/>
              <a:cs typeface="Arial"/>
            </a:endParaRPr>
          </a:p>
          <a:p>
            <a:pPr defTabSz="694944"/>
            <a:endParaRPr lang="en-US" sz="1400" kern="1200" dirty="0">
              <a:solidFill>
                <a:schemeClr val="tx1"/>
              </a:solidFill>
              <a:latin typeface="+mn-lt"/>
              <a:ea typeface="+mn-ea"/>
              <a:cs typeface="Arial"/>
            </a:endParaRPr>
          </a:p>
          <a:p>
            <a:endParaRPr lang="en" dirty="0">
              <a:cs typeface="Arial"/>
            </a:endParaRPr>
          </a:p>
        </p:txBody>
      </p:sp>
      <p:pic>
        <p:nvPicPr>
          <p:cNvPr id="8" name="Picture 7" descr="Logo&#10;&#10;Description automatically generated">
            <a:extLst>
              <a:ext uri="{FF2B5EF4-FFF2-40B4-BE49-F238E27FC236}">
                <a16:creationId xmlns:a16="http://schemas.microsoft.com/office/drawing/2014/main" id="{A9C8BE47-4392-346A-F3A2-E313E5D2A979}"/>
              </a:ext>
            </a:extLst>
          </p:cNvPr>
          <p:cNvPicPr>
            <a:picLocks noChangeAspect="1"/>
          </p:cNvPicPr>
          <p:nvPr/>
        </p:nvPicPr>
        <p:blipFill>
          <a:blip r:embed="rId3"/>
          <a:stretch>
            <a:fillRect/>
          </a:stretch>
        </p:blipFill>
        <p:spPr>
          <a:xfrm>
            <a:off x="10374911" y="2063635"/>
            <a:ext cx="1054696" cy="786882"/>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EE5DF91B-E2CF-C2A7-6122-A11D18FFA9E1}"/>
              </a:ext>
            </a:extLst>
          </p:cNvPr>
          <p:cNvPicPr>
            <a:picLocks noChangeAspect="1"/>
          </p:cNvPicPr>
          <p:nvPr/>
        </p:nvPicPr>
        <p:blipFill>
          <a:blip r:embed="rId4"/>
          <a:stretch>
            <a:fillRect/>
          </a:stretch>
        </p:blipFill>
        <p:spPr>
          <a:xfrm>
            <a:off x="3496304" y="2487889"/>
            <a:ext cx="1689852" cy="787312"/>
          </a:xfrm>
          <a:prstGeom prst="rect">
            <a:avLst/>
          </a:prstGeom>
        </p:spPr>
      </p:pic>
      <p:pic>
        <p:nvPicPr>
          <p:cNvPr id="10" name="Picture 9">
            <a:extLst>
              <a:ext uri="{FF2B5EF4-FFF2-40B4-BE49-F238E27FC236}">
                <a16:creationId xmlns:a16="http://schemas.microsoft.com/office/drawing/2014/main" id="{193B590B-3334-DE59-0AE1-F248E5AE3C38}"/>
              </a:ext>
            </a:extLst>
          </p:cNvPr>
          <p:cNvPicPr>
            <a:picLocks noChangeAspect="1"/>
          </p:cNvPicPr>
          <p:nvPr/>
        </p:nvPicPr>
        <p:blipFill>
          <a:blip r:embed="rId5"/>
          <a:stretch>
            <a:fillRect/>
          </a:stretch>
        </p:blipFill>
        <p:spPr>
          <a:xfrm>
            <a:off x="9844435" y="3041294"/>
            <a:ext cx="1621687" cy="312641"/>
          </a:xfrm>
          <a:prstGeom prst="rect">
            <a:avLst/>
          </a:prstGeom>
        </p:spPr>
      </p:pic>
      <p:pic>
        <p:nvPicPr>
          <p:cNvPr id="51" name="Picture 50" descr="A logo of a university&#10;&#10;Description automatically generated">
            <a:extLst>
              <a:ext uri="{FF2B5EF4-FFF2-40B4-BE49-F238E27FC236}">
                <a16:creationId xmlns:a16="http://schemas.microsoft.com/office/drawing/2014/main" id="{401FE273-E6A1-39E7-070A-C526F9534146}"/>
              </a:ext>
            </a:extLst>
          </p:cNvPr>
          <p:cNvPicPr>
            <a:picLocks noChangeAspect="1"/>
          </p:cNvPicPr>
          <p:nvPr/>
        </p:nvPicPr>
        <p:blipFill rotWithShape="1">
          <a:blip r:embed="rId6"/>
          <a:srcRect t="23834" r="518" b="22798"/>
          <a:stretch/>
        </p:blipFill>
        <p:spPr>
          <a:xfrm>
            <a:off x="3537331" y="3863278"/>
            <a:ext cx="1448404" cy="777195"/>
          </a:xfrm>
          <a:prstGeom prst="rect">
            <a:avLst/>
          </a:prstGeom>
        </p:spPr>
      </p:pic>
      <p:pic>
        <p:nvPicPr>
          <p:cNvPr id="53" name="Picture 52" descr="A red and blue sign with white text&#10;&#10;Description automatically generated">
            <a:extLst>
              <a:ext uri="{FF2B5EF4-FFF2-40B4-BE49-F238E27FC236}">
                <a16:creationId xmlns:a16="http://schemas.microsoft.com/office/drawing/2014/main" id="{B0DC437C-C89E-0A95-E329-08A9D2038374}"/>
              </a:ext>
            </a:extLst>
          </p:cNvPr>
          <p:cNvPicPr>
            <a:picLocks noChangeAspect="1"/>
          </p:cNvPicPr>
          <p:nvPr/>
        </p:nvPicPr>
        <p:blipFill rotWithShape="1">
          <a:blip r:embed="rId7"/>
          <a:srcRect t="153" r="50871" b="719"/>
          <a:stretch/>
        </p:blipFill>
        <p:spPr>
          <a:xfrm>
            <a:off x="9366172" y="2115768"/>
            <a:ext cx="696681" cy="679701"/>
          </a:xfrm>
          <a:prstGeom prst="rect">
            <a:avLst/>
          </a:prstGeom>
        </p:spPr>
      </p:pic>
      <p:pic>
        <p:nvPicPr>
          <p:cNvPr id="3" name="Picture 2" descr="A blue and green rectangles with text&#10;&#10;Description automatically generated">
            <a:extLst>
              <a:ext uri="{FF2B5EF4-FFF2-40B4-BE49-F238E27FC236}">
                <a16:creationId xmlns:a16="http://schemas.microsoft.com/office/drawing/2014/main" id="{8FF50512-DDB4-7F9B-0A57-AF6C26C02F06}"/>
              </a:ext>
            </a:extLst>
          </p:cNvPr>
          <p:cNvPicPr>
            <a:picLocks noChangeAspect="1"/>
          </p:cNvPicPr>
          <p:nvPr/>
        </p:nvPicPr>
        <p:blipFill>
          <a:blip r:embed="rId8"/>
          <a:stretch>
            <a:fillRect/>
          </a:stretch>
        </p:blipFill>
        <p:spPr>
          <a:xfrm>
            <a:off x="9818796" y="4093792"/>
            <a:ext cx="1640761" cy="392604"/>
          </a:xfrm>
          <a:prstGeom prst="rect">
            <a:avLst/>
          </a:prstGeom>
        </p:spPr>
      </p:pic>
      <p:pic>
        <p:nvPicPr>
          <p:cNvPr id="4" name="Picture 3" descr="A grey and blue sign with black text&#10;&#10;Description automatically generated">
            <a:extLst>
              <a:ext uri="{FF2B5EF4-FFF2-40B4-BE49-F238E27FC236}">
                <a16:creationId xmlns:a16="http://schemas.microsoft.com/office/drawing/2014/main" id="{313DA3E9-5320-1C50-F496-9BCAC61B34E4}"/>
              </a:ext>
            </a:extLst>
          </p:cNvPr>
          <p:cNvPicPr>
            <a:picLocks noChangeAspect="1"/>
          </p:cNvPicPr>
          <p:nvPr/>
        </p:nvPicPr>
        <p:blipFill rotWithShape="1">
          <a:blip r:embed="rId9"/>
          <a:srcRect l="23113" t="1248" r="23113" b="885"/>
          <a:stretch/>
        </p:blipFill>
        <p:spPr>
          <a:xfrm>
            <a:off x="9771058" y="3352473"/>
            <a:ext cx="808139" cy="781948"/>
          </a:xfrm>
          <a:prstGeom prst="rect">
            <a:avLst/>
          </a:prstGeom>
        </p:spPr>
      </p:pic>
      <p:pic>
        <p:nvPicPr>
          <p:cNvPr id="5" name="Picture 4" descr="A blue and white sign with white letters&#10;&#10;Description automatically generated">
            <a:extLst>
              <a:ext uri="{FF2B5EF4-FFF2-40B4-BE49-F238E27FC236}">
                <a16:creationId xmlns:a16="http://schemas.microsoft.com/office/drawing/2014/main" id="{DCF3B16B-307A-4035-D893-32491EFF6DF4}"/>
              </a:ext>
            </a:extLst>
          </p:cNvPr>
          <p:cNvPicPr>
            <a:picLocks noChangeAspect="1"/>
          </p:cNvPicPr>
          <p:nvPr/>
        </p:nvPicPr>
        <p:blipFill>
          <a:blip r:embed="rId10"/>
          <a:stretch>
            <a:fillRect/>
          </a:stretch>
        </p:blipFill>
        <p:spPr>
          <a:xfrm>
            <a:off x="10651553" y="3473337"/>
            <a:ext cx="809773" cy="582400"/>
          </a:xfrm>
          <a:prstGeom prst="rect">
            <a:avLst/>
          </a:prstGeom>
        </p:spPr>
      </p:pic>
      <p:pic>
        <p:nvPicPr>
          <p:cNvPr id="13" name="Picture 12">
            <a:extLst>
              <a:ext uri="{FF2B5EF4-FFF2-40B4-BE49-F238E27FC236}">
                <a16:creationId xmlns:a16="http://schemas.microsoft.com/office/drawing/2014/main" id="{F4542E23-BF55-C47D-D7AB-1458A7E60B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3403" y="5579484"/>
            <a:ext cx="1528854" cy="168174"/>
          </a:xfrm>
          <a:prstGeom prst="rect">
            <a:avLst/>
          </a:prstGeom>
        </p:spPr>
      </p:pic>
      <p:sp>
        <p:nvSpPr>
          <p:cNvPr id="15" name="TextBox 14">
            <a:extLst>
              <a:ext uri="{FF2B5EF4-FFF2-40B4-BE49-F238E27FC236}">
                <a16:creationId xmlns:a16="http://schemas.microsoft.com/office/drawing/2014/main" id="{AF35B25B-E847-4B83-6FBC-EB7018B796D5}"/>
              </a:ext>
            </a:extLst>
          </p:cNvPr>
          <p:cNvSpPr txBox="1"/>
          <p:nvPr/>
        </p:nvSpPr>
        <p:spPr>
          <a:xfrm>
            <a:off x="7591176" y="6488668"/>
            <a:ext cx="4584916" cy="369332"/>
          </a:xfrm>
          <a:prstGeom prst="rect">
            <a:avLst/>
          </a:prstGeom>
          <a:noFill/>
        </p:spPr>
        <p:txBody>
          <a:bodyPr wrap="square">
            <a:spAutoFit/>
          </a:bodyPr>
          <a:lstStyle/>
          <a:p>
            <a:r>
              <a:rPr lang="en-GB" dirty="0"/>
              <a:t>https://pubmed.ncbi.nlm.nih.gov/38712115/</a:t>
            </a:r>
          </a:p>
        </p:txBody>
      </p:sp>
    </p:spTree>
    <p:extLst>
      <p:ext uri="{BB962C8B-B14F-4D97-AF65-F5344CB8AC3E}">
        <p14:creationId xmlns:p14="http://schemas.microsoft.com/office/powerpoint/2010/main" val="325484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15E113-B20E-C1E8-2B3D-923F2A2E987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B7AB571-2F02-A043-501E-96704EC8A5E5}"/>
              </a:ext>
            </a:extLst>
          </p:cNvPr>
          <p:cNvSpPr txBox="1"/>
          <p:nvPr/>
        </p:nvSpPr>
        <p:spPr>
          <a:xfrm>
            <a:off x="449580" y="147242"/>
            <a:ext cx="11269840" cy="769441"/>
          </a:xfrm>
          <a:prstGeom prst="rect">
            <a:avLst/>
          </a:prstGeom>
          <a:noFill/>
        </p:spPr>
        <p:txBody>
          <a:bodyPr wrap="square" lIns="91440" tIns="45720" rIns="91440" bIns="45720" rtlCol="0" anchor="t">
            <a:spAutoFit/>
          </a:bodyPr>
          <a:lstStyle/>
          <a:p>
            <a:r>
              <a:rPr lang="en-US" altLang="ko-KR" sz="4400" b="1">
                <a:solidFill>
                  <a:srgbClr val="002060"/>
                </a:solidFill>
                <a:latin typeface="Arial"/>
                <a:ea typeface="Calibri"/>
                <a:cs typeface="Arial"/>
              </a:rPr>
              <a:t>Background: UNAIDS suppression goals</a:t>
            </a:r>
            <a:endParaRPr lang="en-US" dirty="0">
              <a:cs typeface="Arial"/>
            </a:endParaRPr>
          </a:p>
        </p:txBody>
      </p:sp>
      <p:sp>
        <p:nvSpPr>
          <p:cNvPr id="2" name="TextBox 1">
            <a:extLst>
              <a:ext uri="{FF2B5EF4-FFF2-40B4-BE49-F238E27FC236}">
                <a16:creationId xmlns:a16="http://schemas.microsoft.com/office/drawing/2014/main" id="{06100EF3-5562-E595-A116-13BB0EC1BBE7}"/>
              </a:ext>
            </a:extLst>
          </p:cNvPr>
          <p:cNvSpPr txBox="1"/>
          <p:nvPr/>
        </p:nvSpPr>
        <p:spPr>
          <a:xfrm>
            <a:off x="405946" y="1258660"/>
            <a:ext cx="113116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b="1" dirty="0">
                <a:cs typeface="Arial"/>
              </a:rPr>
              <a:t>Incidence reductions</a:t>
            </a:r>
            <a:r>
              <a:rPr lang="en-US" sz="2400" dirty="0">
                <a:cs typeface="Arial"/>
              </a:rPr>
              <a:t> are crucial to achieve epidemic control by 2030.</a:t>
            </a:r>
          </a:p>
          <a:p>
            <a:pPr marL="457200" indent="-457200">
              <a:buFont typeface="Arial"/>
              <a:buChar char="•"/>
            </a:pPr>
            <a:endParaRPr lang="en-US" sz="2400" dirty="0">
              <a:cs typeface="Arial"/>
            </a:endParaRPr>
          </a:p>
          <a:p>
            <a:pPr marL="457200" indent="-457200">
              <a:buFont typeface="Arial"/>
              <a:buChar char="•"/>
            </a:pPr>
            <a:r>
              <a:rPr lang="en-US" sz="2400" dirty="0">
                <a:cs typeface="Arial"/>
              </a:rPr>
              <a:t>Increasing </a:t>
            </a:r>
            <a:r>
              <a:rPr lang="en-US" sz="2400" b="1" dirty="0">
                <a:cs typeface="Arial"/>
              </a:rPr>
              <a:t>suppression rates</a:t>
            </a:r>
            <a:r>
              <a:rPr lang="en-US" sz="2400" dirty="0">
                <a:cs typeface="Arial"/>
              </a:rPr>
              <a:t> among PLHIV reduces transmission risk.</a:t>
            </a:r>
          </a:p>
          <a:p>
            <a:pPr marL="457200" indent="-457200">
              <a:buFont typeface="Arial"/>
              <a:buChar char="•"/>
            </a:pPr>
            <a:endParaRPr lang="en-US" sz="2400" dirty="0">
              <a:cs typeface="Arial"/>
            </a:endParaRPr>
          </a:p>
          <a:p>
            <a:endParaRPr lang="en-US" sz="2400" dirty="0">
              <a:cs typeface="Arial"/>
            </a:endParaRPr>
          </a:p>
        </p:txBody>
      </p:sp>
      <p:sp>
        <p:nvSpPr>
          <p:cNvPr id="3" name="Rectangle 2">
            <a:extLst>
              <a:ext uri="{FF2B5EF4-FFF2-40B4-BE49-F238E27FC236}">
                <a16:creationId xmlns:a16="http://schemas.microsoft.com/office/drawing/2014/main" id="{F757E851-AE2C-7EC4-1F68-6AA77BB6768C}"/>
              </a:ext>
            </a:extLst>
          </p:cNvPr>
          <p:cNvSpPr/>
          <p:nvPr/>
        </p:nvSpPr>
        <p:spPr>
          <a:xfrm>
            <a:off x="703747" y="5336865"/>
            <a:ext cx="902880" cy="962651"/>
          </a:xfrm>
          <a:prstGeom prst="rect">
            <a:avLst/>
          </a:prstGeom>
          <a:solidFill>
            <a:schemeClr val="accent1">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2EFD9"/>
              </a:solidFill>
              <a:highlight>
                <a:srgbClr val="00FF00"/>
              </a:highlight>
              <a:ea typeface="Calibri"/>
              <a:cs typeface="Calibri"/>
            </a:endParaRPr>
          </a:p>
        </p:txBody>
      </p:sp>
      <p:grpSp>
        <p:nvGrpSpPr>
          <p:cNvPr id="4" name="Group 3">
            <a:extLst>
              <a:ext uri="{FF2B5EF4-FFF2-40B4-BE49-F238E27FC236}">
                <a16:creationId xmlns:a16="http://schemas.microsoft.com/office/drawing/2014/main" id="{E281C729-9796-7E2B-F35B-047240D8C43F}"/>
              </a:ext>
            </a:extLst>
          </p:cNvPr>
          <p:cNvGrpSpPr/>
          <p:nvPr/>
        </p:nvGrpSpPr>
        <p:grpSpPr>
          <a:xfrm>
            <a:off x="703747" y="4987203"/>
            <a:ext cx="905158" cy="1293648"/>
            <a:chOff x="3563389" y="2632710"/>
            <a:chExt cx="2025041" cy="2599150"/>
          </a:xfrm>
        </p:grpSpPr>
        <p:sp>
          <p:nvSpPr>
            <p:cNvPr id="18" name="Rectangle 17">
              <a:extLst>
                <a:ext uri="{FF2B5EF4-FFF2-40B4-BE49-F238E27FC236}">
                  <a16:creationId xmlns:a16="http://schemas.microsoft.com/office/drawing/2014/main" id="{15F5743D-985D-62F7-A9BC-986A37FC6E77}"/>
                </a:ext>
              </a:extLst>
            </p:cNvPr>
            <p:cNvSpPr/>
            <p:nvPr/>
          </p:nvSpPr>
          <p:spPr>
            <a:xfrm>
              <a:off x="3563389"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19" name="Straight Arrow Connector 18">
              <a:extLst>
                <a:ext uri="{FF2B5EF4-FFF2-40B4-BE49-F238E27FC236}">
                  <a16:creationId xmlns:a16="http://schemas.microsoft.com/office/drawing/2014/main" id="{42AEC3C8-D6E1-F264-95DF-2D17785D4411}"/>
                </a:ext>
              </a:extLst>
            </p:cNvPr>
            <p:cNvCxnSpPr>
              <a:cxnSpLocks/>
            </p:cNvCxnSpPr>
            <p:nvPr/>
          </p:nvCxnSpPr>
          <p:spPr>
            <a:xfrm flipV="1">
              <a:off x="3567720"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grpSp>
      <p:sp>
        <p:nvSpPr>
          <p:cNvPr id="5" name="Rectangle 4">
            <a:extLst>
              <a:ext uri="{FF2B5EF4-FFF2-40B4-BE49-F238E27FC236}">
                <a16:creationId xmlns:a16="http://schemas.microsoft.com/office/drawing/2014/main" id="{FCA1E614-9357-5D79-C76C-2474C05A250D}"/>
              </a:ext>
            </a:extLst>
          </p:cNvPr>
          <p:cNvSpPr/>
          <p:nvPr/>
        </p:nvSpPr>
        <p:spPr>
          <a:xfrm>
            <a:off x="1837499" y="5276847"/>
            <a:ext cx="902880" cy="1022669"/>
          </a:xfrm>
          <a:prstGeom prst="rect">
            <a:avLst/>
          </a:prstGeom>
          <a:solidFill>
            <a:schemeClr val="accent1">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 name="Group 6">
            <a:extLst>
              <a:ext uri="{FF2B5EF4-FFF2-40B4-BE49-F238E27FC236}">
                <a16:creationId xmlns:a16="http://schemas.microsoft.com/office/drawing/2014/main" id="{D675B166-4A1B-1E0B-72C0-155ED75266E3}"/>
              </a:ext>
            </a:extLst>
          </p:cNvPr>
          <p:cNvGrpSpPr/>
          <p:nvPr/>
        </p:nvGrpSpPr>
        <p:grpSpPr>
          <a:xfrm>
            <a:off x="1837499" y="4987203"/>
            <a:ext cx="905158" cy="1293648"/>
            <a:chOff x="4919748" y="2632710"/>
            <a:chExt cx="2025041" cy="2599150"/>
          </a:xfrm>
        </p:grpSpPr>
        <p:sp>
          <p:nvSpPr>
            <p:cNvPr id="16" name="Rectangle 15">
              <a:extLst>
                <a:ext uri="{FF2B5EF4-FFF2-40B4-BE49-F238E27FC236}">
                  <a16:creationId xmlns:a16="http://schemas.microsoft.com/office/drawing/2014/main" id="{D077A3EA-11E4-2D0B-F6E1-311BBFE798A3}"/>
                </a:ext>
              </a:extLst>
            </p:cNvPr>
            <p:cNvSpPr/>
            <p:nvPr/>
          </p:nvSpPr>
          <p:spPr>
            <a:xfrm>
              <a:off x="4919748"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17" name="Straight Arrow Connector 16">
              <a:extLst>
                <a:ext uri="{FF2B5EF4-FFF2-40B4-BE49-F238E27FC236}">
                  <a16:creationId xmlns:a16="http://schemas.microsoft.com/office/drawing/2014/main" id="{D893C2DA-810D-1534-F154-69FA056E1350}"/>
                </a:ext>
              </a:extLst>
            </p:cNvPr>
            <p:cNvCxnSpPr>
              <a:cxnSpLocks/>
            </p:cNvCxnSpPr>
            <p:nvPr/>
          </p:nvCxnSpPr>
          <p:spPr>
            <a:xfrm flipV="1">
              <a:off x="4924079"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grpSp>
      <p:sp>
        <p:nvSpPr>
          <p:cNvPr id="8" name="Rectangle 7">
            <a:extLst>
              <a:ext uri="{FF2B5EF4-FFF2-40B4-BE49-F238E27FC236}">
                <a16:creationId xmlns:a16="http://schemas.microsoft.com/office/drawing/2014/main" id="{8CDCA8DB-6AB9-6FDA-418F-4476C45FC7B2}"/>
              </a:ext>
            </a:extLst>
          </p:cNvPr>
          <p:cNvSpPr/>
          <p:nvPr/>
        </p:nvSpPr>
        <p:spPr>
          <a:xfrm>
            <a:off x="3025450" y="5202531"/>
            <a:ext cx="902880" cy="1089365"/>
          </a:xfrm>
          <a:prstGeom prst="rect">
            <a:avLst/>
          </a:prstGeom>
          <a:solidFill>
            <a:schemeClr val="accent1">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76C71E6A-27D6-EA08-96FB-ECB7C546F2FF}"/>
              </a:ext>
            </a:extLst>
          </p:cNvPr>
          <p:cNvGrpSpPr/>
          <p:nvPr/>
        </p:nvGrpSpPr>
        <p:grpSpPr>
          <a:xfrm>
            <a:off x="3025450" y="4987203"/>
            <a:ext cx="905158" cy="1293648"/>
            <a:chOff x="6253249" y="2632710"/>
            <a:chExt cx="2025041" cy="2599150"/>
          </a:xfrm>
        </p:grpSpPr>
        <p:sp>
          <p:nvSpPr>
            <p:cNvPr id="14" name="Rectangle 13">
              <a:extLst>
                <a:ext uri="{FF2B5EF4-FFF2-40B4-BE49-F238E27FC236}">
                  <a16:creationId xmlns:a16="http://schemas.microsoft.com/office/drawing/2014/main" id="{FF21A3D4-3AC1-542B-284B-99CE15F02780}"/>
                </a:ext>
              </a:extLst>
            </p:cNvPr>
            <p:cNvSpPr/>
            <p:nvPr/>
          </p:nvSpPr>
          <p:spPr>
            <a:xfrm>
              <a:off x="6253249"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15" name="Straight Arrow Connector 14">
              <a:extLst>
                <a:ext uri="{FF2B5EF4-FFF2-40B4-BE49-F238E27FC236}">
                  <a16:creationId xmlns:a16="http://schemas.microsoft.com/office/drawing/2014/main" id="{F7DF0D2C-4B21-5AEE-252C-8A0E4FED8F50}"/>
                </a:ext>
              </a:extLst>
            </p:cNvPr>
            <p:cNvCxnSpPr>
              <a:cxnSpLocks/>
            </p:cNvCxnSpPr>
            <p:nvPr/>
          </p:nvCxnSpPr>
          <p:spPr>
            <a:xfrm flipV="1">
              <a:off x="6257580"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grpSp>
      <p:sp>
        <p:nvSpPr>
          <p:cNvPr id="10" name="Rectangle 9">
            <a:extLst>
              <a:ext uri="{FF2B5EF4-FFF2-40B4-BE49-F238E27FC236}">
                <a16:creationId xmlns:a16="http://schemas.microsoft.com/office/drawing/2014/main" id="{480478BB-B4F2-E783-301E-B0F9EE003F92}"/>
              </a:ext>
            </a:extLst>
          </p:cNvPr>
          <p:cNvSpPr/>
          <p:nvPr/>
        </p:nvSpPr>
        <p:spPr>
          <a:xfrm>
            <a:off x="4236258" y="5157752"/>
            <a:ext cx="902880" cy="1134144"/>
          </a:xfrm>
          <a:prstGeom prst="rect">
            <a:avLst/>
          </a:prstGeom>
          <a:solidFill>
            <a:schemeClr val="accent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E1B0C374-C776-9F47-1A09-2BA98CAAFCD4}"/>
              </a:ext>
            </a:extLst>
          </p:cNvPr>
          <p:cNvGrpSpPr/>
          <p:nvPr/>
        </p:nvGrpSpPr>
        <p:grpSpPr>
          <a:xfrm>
            <a:off x="4236258" y="4987203"/>
            <a:ext cx="905158" cy="1293648"/>
            <a:chOff x="7609608" y="2632710"/>
            <a:chExt cx="2025041" cy="2599150"/>
          </a:xfrm>
        </p:grpSpPr>
        <p:cxnSp>
          <p:nvCxnSpPr>
            <p:cNvPr id="13" name="Straight Arrow Connector 12">
              <a:extLst>
                <a:ext uri="{FF2B5EF4-FFF2-40B4-BE49-F238E27FC236}">
                  <a16:creationId xmlns:a16="http://schemas.microsoft.com/office/drawing/2014/main" id="{2735AE40-B438-4A39-D1A8-32556E6DA87A}"/>
                </a:ext>
              </a:extLst>
            </p:cNvPr>
            <p:cNvCxnSpPr>
              <a:cxnSpLocks/>
            </p:cNvCxnSpPr>
            <p:nvPr/>
          </p:nvCxnSpPr>
          <p:spPr>
            <a:xfrm flipV="1">
              <a:off x="7613939"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663ADB3F-6935-EEBB-B32A-ADB4ABEF7CB0}"/>
                </a:ext>
              </a:extLst>
            </p:cNvPr>
            <p:cNvSpPr/>
            <p:nvPr/>
          </p:nvSpPr>
          <p:spPr>
            <a:xfrm>
              <a:off x="7609608"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20" name="TextBox 19">
            <a:extLst>
              <a:ext uri="{FF2B5EF4-FFF2-40B4-BE49-F238E27FC236}">
                <a16:creationId xmlns:a16="http://schemas.microsoft.com/office/drawing/2014/main" id="{CBFECF8B-A0B5-3F22-36BA-5B3D0E393C35}"/>
              </a:ext>
            </a:extLst>
          </p:cNvPr>
          <p:cNvSpPr txBox="1"/>
          <p:nvPr/>
        </p:nvSpPr>
        <p:spPr>
          <a:xfrm>
            <a:off x="1652426" y="6378539"/>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Subgroups of PLHIV...</a:t>
            </a:r>
            <a:endParaRPr lang="en-US" dirty="0"/>
          </a:p>
        </p:txBody>
      </p:sp>
      <p:sp>
        <p:nvSpPr>
          <p:cNvPr id="21" name="Rectangle 20">
            <a:extLst>
              <a:ext uri="{FF2B5EF4-FFF2-40B4-BE49-F238E27FC236}">
                <a16:creationId xmlns:a16="http://schemas.microsoft.com/office/drawing/2014/main" id="{9CA2C28D-E350-58A0-E703-0DA4FA0A6574}"/>
              </a:ext>
            </a:extLst>
          </p:cNvPr>
          <p:cNvSpPr/>
          <p:nvPr/>
        </p:nvSpPr>
        <p:spPr>
          <a:xfrm>
            <a:off x="5994938" y="5782077"/>
            <a:ext cx="543285" cy="526000"/>
          </a:xfrm>
          <a:prstGeom prst="rect">
            <a:avLst/>
          </a:prstGeom>
          <a:solidFill>
            <a:schemeClr val="accent1">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2EFD9"/>
              </a:solidFill>
              <a:highlight>
                <a:srgbClr val="00FF00"/>
              </a:highlight>
              <a:ea typeface="Calibri"/>
              <a:cs typeface="Calibri"/>
            </a:endParaRPr>
          </a:p>
        </p:txBody>
      </p:sp>
      <p:grpSp>
        <p:nvGrpSpPr>
          <p:cNvPr id="22" name="Group 21">
            <a:extLst>
              <a:ext uri="{FF2B5EF4-FFF2-40B4-BE49-F238E27FC236}">
                <a16:creationId xmlns:a16="http://schemas.microsoft.com/office/drawing/2014/main" id="{5A8D4A8E-21D4-398F-A338-4C383AB9F39E}"/>
              </a:ext>
            </a:extLst>
          </p:cNvPr>
          <p:cNvGrpSpPr/>
          <p:nvPr/>
        </p:nvGrpSpPr>
        <p:grpSpPr>
          <a:xfrm>
            <a:off x="5994938" y="5577966"/>
            <a:ext cx="545563" cy="711446"/>
            <a:chOff x="3563389" y="2632710"/>
            <a:chExt cx="2025041" cy="2599150"/>
          </a:xfrm>
        </p:grpSpPr>
        <p:sp>
          <p:nvSpPr>
            <p:cNvPr id="23" name="Rectangle 22">
              <a:extLst>
                <a:ext uri="{FF2B5EF4-FFF2-40B4-BE49-F238E27FC236}">
                  <a16:creationId xmlns:a16="http://schemas.microsoft.com/office/drawing/2014/main" id="{E16E6A25-BEAD-9360-3439-C668AB8EBBF4}"/>
                </a:ext>
              </a:extLst>
            </p:cNvPr>
            <p:cNvSpPr/>
            <p:nvPr/>
          </p:nvSpPr>
          <p:spPr>
            <a:xfrm>
              <a:off x="3563389"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24" name="Straight Arrow Connector 23">
              <a:extLst>
                <a:ext uri="{FF2B5EF4-FFF2-40B4-BE49-F238E27FC236}">
                  <a16:creationId xmlns:a16="http://schemas.microsoft.com/office/drawing/2014/main" id="{47EF5091-9786-267B-F95C-CFA1C2F8A55C}"/>
                </a:ext>
              </a:extLst>
            </p:cNvPr>
            <p:cNvCxnSpPr>
              <a:cxnSpLocks/>
            </p:cNvCxnSpPr>
            <p:nvPr/>
          </p:nvCxnSpPr>
          <p:spPr>
            <a:xfrm flipV="1">
              <a:off x="3567720"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grpSp>
      <p:sp>
        <p:nvSpPr>
          <p:cNvPr id="25" name="Rectangle 24">
            <a:extLst>
              <a:ext uri="{FF2B5EF4-FFF2-40B4-BE49-F238E27FC236}">
                <a16:creationId xmlns:a16="http://schemas.microsoft.com/office/drawing/2014/main" id="{320A017F-3EA1-CD84-4DE2-928FE9B05631}"/>
              </a:ext>
            </a:extLst>
          </p:cNvPr>
          <p:cNvSpPr/>
          <p:nvPr/>
        </p:nvSpPr>
        <p:spPr>
          <a:xfrm>
            <a:off x="6777656" y="5610756"/>
            <a:ext cx="705959" cy="697321"/>
          </a:xfrm>
          <a:prstGeom prst="rect">
            <a:avLst/>
          </a:prstGeom>
          <a:solidFill>
            <a:schemeClr val="accent1">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6" name="Group 25">
            <a:extLst>
              <a:ext uri="{FF2B5EF4-FFF2-40B4-BE49-F238E27FC236}">
                <a16:creationId xmlns:a16="http://schemas.microsoft.com/office/drawing/2014/main" id="{1368DCF2-E706-39D1-D5B2-74F0222589A0}"/>
              </a:ext>
            </a:extLst>
          </p:cNvPr>
          <p:cNvGrpSpPr/>
          <p:nvPr/>
        </p:nvGrpSpPr>
        <p:grpSpPr>
          <a:xfrm>
            <a:off x="6777656" y="5406730"/>
            <a:ext cx="708237" cy="882682"/>
            <a:chOff x="4919748" y="2632710"/>
            <a:chExt cx="2025041" cy="2599150"/>
          </a:xfrm>
        </p:grpSpPr>
        <p:sp>
          <p:nvSpPr>
            <p:cNvPr id="27" name="Rectangle 26">
              <a:extLst>
                <a:ext uri="{FF2B5EF4-FFF2-40B4-BE49-F238E27FC236}">
                  <a16:creationId xmlns:a16="http://schemas.microsoft.com/office/drawing/2014/main" id="{C70E076B-49AE-2E0D-169F-D25CBF39C8C1}"/>
                </a:ext>
              </a:extLst>
            </p:cNvPr>
            <p:cNvSpPr/>
            <p:nvPr/>
          </p:nvSpPr>
          <p:spPr>
            <a:xfrm>
              <a:off x="4919748"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28" name="Straight Arrow Connector 27">
              <a:extLst>
                <a:ext uri="{FF2B5EF4-FFF2-40B4-BE49-F238E27FC236}">
                  <a16:creationId xmlns:a16="http://schemas.microsoft.com/office/drawing/2014/main" id="{72FBBDD3-0183-5C2C-2AB1-54EAF3CA4242}"/>
                </a:ext>
              </a:extLst>
            </p:cNvPr>
            <p:cNvCxnSpPr>
              <a:cxnSpLocks/>
            </p:cNvCxnSpPr>
            <p:nvPr/>
          </p:nvCxnSpPr>
          <p:spPr>
            <a:xfrm flipV="1">
              <a:off x="4924079"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grpSp>
      <p:sp>
        <p:nvSpPr>
          <p:cNvPr id="29" name="Rectangle 28">
            <a:extLst>
              <a:ext uri="{FF2B5EF4-FFF2-40B4-BE49-F238E27FC236}">
                <a16:creationId xmlns:a16="http://schemas.microsoft.com/office/drawing/2014/main" id="{E798F449-DD01-3922-1944-819A449B2D4B}"/>
              </a:ext>
            </a:extLst>
          </p:cNvPr>
          <p:cNvSpPr/>
          <p:nvPr/>
        </p:nvSpPr>
        <p:spPr>
          <a:xfrm>
            <a:off x="7785809" y="5211092"/>
            <a:ext cx="902880" cy="1089365"/>
          </a:xfrm>
          <a:prstGeom prst="rect">
            <a:avLst/>
          </a:prstGeom>
          <a:solidFill>
            <a:schemeClr val="accent1">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 name="Group 29">
            <a:extLst>
              <a:ext uri="{FF2B5EF4-FFF2-40B4-BE49-F238E27FC236}">
                <a16:creationId xmlns:a16="http://schemas.microsoft.com/office/drawing/2014/main" id="{7C658FB3-0FD6-EABC-E127-E01C8566FA98}"/>
              </a:ext>
            </a:extLst>
          </p:cNvPr>
          <p:cNvGrpSpPr/>
          <p:nvPr/>
        </p:nvGrpSpPr>
        <p:grpSpPr>
          <a:xfrm>
            <a:off x="7785809" y="4995764"/>
            <a:ext cx="905158" cy="1293648"/>
            <a:chOff x="6253249" y="2632710"/>
            <a:chExt cx="2025041" cy="2599150"/>
          </a:xfrm>
        </p:grpSpPr>
        <p:sp>
          <p:nvSpPr>
            <p:cNvPr id="31" name="Rectangle 30">
              <a:extLst>
                <a:ext uri="{FF2B5EF4-FFF2-40B4-BE49-F238E27FC236}">
                  <a16:creationId xmlns:a16="http://schemas.microsoft.com/office/drawing/2014/main" id="{78FC61E7-EC74-9933-D328-5D831A3D7B4E}"/>
                </a:ext>
              </a:extLst>
            </p:cNvPr>
            <p:cNvSpPr/>
            <p:nvPr/>
          </p:nvSpPr>
          <p:spPr>
            <a:xfrm>
              <a:off x="6253249"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32" name="Straight Arrow Connector 31">
              <a:extLst>
                <a:ext uri="{FF2B5EF4-FFF2-40B4-BE49-F238E27FC236}">
                  <a16:creationId xmlns:a16="http://schemas.microsoft.com/office/drawing/2014/main" id="{C6A82D20-9B6A-D607-4188-6726CE230901}"/>
                </a:ext>
              </a:extLst>
            </p:cNvPr>
            <p:cNvCxnSpPr>
              <a:cxnSpLocks/>
            </p:cNvCxnSpPr>
            <p:nvPr/>
          </p:nvCxnSpPr>
          <p:spPr>
            <a:xfrm flipV="1">
              <a:off x="6257580"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grpSp>
      <p:sp>
        <p:nvSpPr>
          <p:cNvPr id="33" name="Rectangle 32">
            <a:extLst>
              <a:ext uri="{FF2B5EF4-FFF2-40B4-BE49-F238E27FC236}">
                <a16:creationId xmlns:a16="http://schemas.microsoft.com/office/drawing/2014/main" id="{D66B7D03-BF84-7D41-15F4-18AC2834D252}"/>
              </a:ext>
            </a:extLst>
          </p:cNvPr>
          <p:cNvSpPr/>
          <p:nvPr/>
        </p:nvSpPr>
        <p:spPr>
          <a:xfrm>
            <a:off x="8996617" y="5371796"/>
            <a:ext cx="774454" cy="928661"/>
          </a:xfrm>
          <a:prstGeom prst="rect">
            <a:avLst/>
          </a:prstGeom>
          <a:solidFill>
            <a:schemeClr val="accent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 name="Group 33">
            <a:extLst>
              <a:ext uri="{FF2B5EF4-FFF2-40B4-BE49-F238E27FC236}">
                <a16:creationId xmlns:a16="http://schemas.microsoft.com/office/drawing/2014/main" id="{0EB16D1A-8B7B-2FE2-F042-0E5C30B22453}"/>
              </a:ext>
            </a:extLst>
          </p:cNvPr>
          <p:cNvGrpSpPr/>
          <p:nvPr/>
        </p:nvGrpSpPr>
        <p:grpSpPr>
          <a:xfrm>
            <a:off x="8996617" y="5227080"/>
            <a:ext cx="776732" cy="1062626"/>
            <a:chOff x="7609608" y="2632710"/>
            <a:chExt cx="2025041" cy="2599150"/>
          </a:xfrm>
        </p:grpSpPr>
        <p:cxnSp>
          <p:nvCxnSpPr>
            <p:cNvPr id="35" name="Straight Arrow Connector 34">
              <a:extLst>
                <a:ext uri="{FF2B5EF4-FFF2-40B4-BE49-F238E27FC236}">
                  <a16:creationId xmlns:a16="http://schemas.microsoft.com/office/drawing/2014/main" id="{DD1E632D-F513-F9F7-E8B1-39EE3DBE6A00}"/>
                </a:ext>
              </a:extLst>
            </p:cNvPr>
            <p:cNvCxnSpPr>
              <a:cxnSpLocks/>
            </p:cNvCxnSpPr>
            <p:nvPr/>
          </p:nvCxnSpPr>
          <p:spPr>
            <a:xfrm flipV="1">
              <a:off x="7613939" y="3102978"/>
              <a:ext cx="2017354" cy="4271"/>
            </a:xfrm>
            <a:prstGeom prst="straightConnector1">
              <a:avLst/>
            </a:prstGeom>
            <a:noFill/>
            <a:ln>
              <a:solidFill>
                <a:srgbClr val="C00000"/>
              </a:solidFill>
              <a:prstDash val="sysDot"/>
            </a:ln>
          </p:spPr>
          <p:style>
            <a:lnRef idx="3">
              <a:schemeClr val="dk1"/>
            </a:lnRef>
            <a:fillRef idx="0">
              <a:schemeClr val="dk1"/>
            </a:fillRef>
            <a:effectRef idx="2">
              <a:schemeClr val="dk1"/>
            </a:effectRef>
            <a:fontRef idx="minor">
              <a:schemeClr val="tx1"/>
            </a:fontRef>
          </p:style>
        </p:cxnSp>
        <p:sp>
          <p:nvSpPr>
            <p:cNvPr id="36" name="Rectangle 35">
              <a:extLst>
                <a:ext uri="{FF2B5EF4-FFF2-40B4-BE49-F238E27FC236}">
                  <a16:creationId xmlns:a16="http://schemas.microsoft.com/office/drawing/2014/main" id="{D7A1CAA0-48DB-75C9-18A9-A861DC02A161}"/>
                </a:ext>
              </a:extLst>
            </p:cNvPr>
            <p:cNvSpPr/>
            <p:nvPr/>
          </p:nvSpPr>
          <p:spPr>
            <a:xfrm>
              <a:off x="7609608" y="2632710"/>
              <a:ext cx="2025041" cy="259915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37" name="TextBox 36">
            <a:extLst>
              <a:ext uri="{FF2B5EF4-FFF2-40B4-BE49-F238E27FC236}">
                <a16:creationId xmlns:a16="http://schemas.microsoft.com/office/drawing/2014/main" id="{4B0B528F-33C1-2FD4-062C-5E9F02161282}"/>
              </a:ext>
            </a:extLst>
          </p:cNvPr>
          <p:cNvSpPr txBox="1"/>
          <p:nvPr/>
        </p:nvSpPr>
        <p:spPr>
          <a:xfrm>
            <a:off x="6592583" y="6387100"/>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 accounting for sizes</a:t>
            </a:r>
            <a:endParaRPr lang="en-US" dirty="0"/>
          </a:p>
        </p:txBody>
      </p:sp>
      <p:sp>
        <p:nvSpPr>
          <p:cNvPr id="55" name="TextBox 54">
            <a:extLst>
              <a:ext uri="{FF2B5EF4-FFF2-40B4-BE49-F238E27FC236}">
                <a16:creationId xmlns:a16="http://schemas.microsoft.com/office/drawing/2014/main" id="{2A4B0091-AD74-0B32-310B-C3A566A0AB78}"/>
              </a:ext>
            </a:extLst>
          </p:cNvPr>
          <p:cNvSpPr txBox="1"/>
          <p:nvPr/>
        </p:nvSpPr>
        <p:spPr>
          <a:xfrm>
            <a:off x="405946" y="2299440"/>
            <a:ext cx="1131161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Arial"/>
            </a:endParaRPr>
          </a:p>
          <a:p>
            <a:pPr marL="457200" indent="-457200">
              <a:buFont typeface="Arial"/>
              <a:buChar char="•"/>
            </a:pPr>
            <a:r>
              <a:rPr lang="en-US" sz="2400" b="1" dirty="0">
                <a:cs typeface="Arial"/>
              </a:rPr>
              <a:t>95-95-95 targets </a:t>
            </a:r>
            <a:r>
              <a:rPr lang="en-US" sz="2400" dirty="0">
                <a:cs typeface="Arial"/>
              </a:rPr>
              <a:t>assess extent of suppression across subgroups of PLHIV and are used to direct interventions.</a:t>
            </a:r>
          </a:p>
          <a:p>
            <a:pPr marL="457200" indent="-457200">
              <a:buFont typeface="Arial"/>
              <a:buChar char="•"/>
            </a:pPr>
            <a:endParaRPr lang="en-US" sz="2400" dirty="0">
              <a:cs typeface="Arial"/>
            </a:endParaRPr>
          </a:p>
        </p:txBody>
      </p:sp>
      <p:sp>
        <p:nvSpPr>
          <p:cNvPr id="59" name="TextBox 58">
            <a:extLst>
              <a:ext uri="{FF2B5EF4-FFF2-40B4-BE49-F238E27FC236}">
                <a16:creationId xmlns:a16="http://schemas.microsoft.com/office/drawing/2014/main" id="{A8F9224D-9F87-98AD-21A1-667781C8E7B8}"/>
              </a:ext>
            </a:extLst>
          </p:cNvPr>
          <p:cNvSpPr txBox="1"/>
          <p:nvPr/>
        </p:nvSpPr>
        <p:spPr>
          <a:xfrm>
            <a:off x="409663" y="3585547"/>
            <a:ext cx="113116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cs typeface="Arial"/>
              </a:rPr>
              <a:t>These do not account for the </a:t>
            </a:r>
            <a:r>
              <a:rPr lang="en-US" sz="2400" b="1" dirty="0">
                <a:cs typeface="Arial"/>
              </a:rPr>
              <a:t>size of underlying population and of PLHIV</a:t>
            </a:r>
            <a:r>
              <a:rPr lang="en-US" sz="2400" dirty="0">
                <a:cs typeface="Arial"/>
              </a:rPr>
              <a:t>, which are crucial to determine contributions to the burden of HIV and viraemia.</a:t>
            </a:r>
            <a:endParaRPr lang="en-US" dirty="0"/>
          </a:p>
        </p:txBody>
      </p:sp>
      <p:pic>
        <p:nvPicPr>
          <p:cNvPr id="40" name="Picture 39" descr="A picture containing diagram&#10;&#10;Description automatically generated">
            <a:extLst>
              <a:ext uri="{FF2B5EF4-FFF2-40B4-BE49-F238E27FC236}">
                <a16:creationId xmlns:a16="http://schemas.microsoft.com/office/drawing/2014/main" id="{9B34D5D7-979D-2FDE-15F2-E8B150C6C130}"/>
              </a:ext>
            </a:extLst>
          </p:cNvPr>
          <p:cNvPicPr>
            <a:picLocks noChangeAspect="1"/>
          </p:cNvPicPr>
          <p:nvPr/>
        </p:nvPicPr>
        <p:blipFill rotWithShape="1">
          <a:blip r:embed="rId3"/>
          <a:srcRect l="4292" t="11009" r="9013" b="11009"/>
          <a:stretch/>
        </p:blipFill>
        <p:spPr>
          <a:xfrm>
            <a:off x="10644015" y="6006585"/>
            <a:ext cx="1554666" cy="652571"/>
          </a:xfrm>
          <a:prstGeom prst="rect">
            <a:avLst/>
          </a:prstGeom>
        </p:spPr>
      </p:pic>
      <p:pic>
        <p:nvPicPr>
          <p:cNvPr id="41" name="Picture 40">
            <a:extLst>
              <a:ext uri="{FF2B5EF4-FFF2-40B4-BE49-F238E27FC236}">
                <a16:creationId xmlns:a16="http://schemas.microsoft.com/office/drawing/2014/main" id="{8E812DCA-3BFF-4691-5CD0-79C68C7BC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27024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20" grpId="0"/>
      <p:bldP spid="21" grpId="0" animBg="1"/>
      <p:bldP spid="25" grpId="0" animBg="1"/>
      <p:bldP spid="29" grpId="0" animBg="1"/>
      <p:bldP spid="33" grpId="0" animBg="1"/>
      <p:bldP spid="37" grpId="0"/>
      <p:bldP spid="55"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2ECD3-BA81-88C4-C130-FDFF20FE188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9A37D4-62C5-0C3C-DD3F-EBE90B68F8E0}"/>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algn="ctr" latinLnBrk="0">
              <a:lnSpc>
                <a:spcPct val="90000"/>
              </a:lnSpc>
              <a:spcBef>
                <a:spcPct val="0"/>
              </a:spcBef>
              <a:spcAft>
                <a:spcPts val="600"/>
              </a:spcAft>
            </a:pPr>
            <a:r>
              <a:rPr lang="en-US" altLang="ko-KR" sz="4000" b="1" kern="1200" dirty="0">
                <a:solidFill>
                  <a:srgbClr val="FFFFFF"/>
                </a:solidFill>
                <a:latin typeface="+mj-lt"/>
                <a:ea typeface="+mj-ea"/>
                <a:cs typeface="+mj-cs"/>
              </a:rPr>
              <a:t>The Rakai Community Cohort Study </a:t>
            </a:r>
            <a:endParaRPr lang="en-US" sz="4000" kern="1200" dirty="0">
              <a:solidFill>
                <a:srgbClr val="FFFFFF"/>
              </a:solidFill>
              <a:latin typeface="+mj-lt"/>
              <a:ea typeface="+mj-ea"/>
              <a:cs typeface="Arial" panose="020B0604020202020204"/>
            </a:endParaRPr>
          </a:p>
        </p:txBody>
      </p:sp>
      <p:pic>
        <p:nvPicPr>
          <p:cNvPr id="3" name="Picture 2" descr="A map of a large area with red and yellow dots&#10;&#10;Description automatically generated">
            <a:extLst>
              <a:ext uri="{FF2B5EF4-FFF2-40B4-BE49-F238E27FC236}">
                <a16:creationId xmlns:a16="http://schemas.microsoft.com/office/drawing/2014/main" id="{6E96667F-452B-0E64-96A0-5E8C68E82510}"/>
              </a:ext>
            </a:extLst>
          </p:cNvPr>
          <p:cNvPicPr>
            <a:picLocks noChangeAspect="1"/>
          </p:cNvPicPr>
          <p:nvPr/>
        </p:nvPicPr>
        <p:blipFill rotWithShape="1">
          <a:blip r:embed="rId3"/>
          <a:srcRect l="4153" t="9859" r="1661" b="3359"/>
          <a:stretch/>
        </p:blipFill>
        <p:spPr>
          <a:xfrm>
            <a:off x="7489371" y="1908245"/>
            <a:ext cx="4280953" cy="3252666"/>
          </a:xfrm>
          <a:prstGeom prst="rect">
            <a:avLst/>
          </a:prstGeom>
        </p:spPr>
      </p:pic>
      <p:sp>
        <p:nvSpPr>
          <p:cNvPr id="2" name="TextBox 1">
            <a:extLst>
              <a:ext uri="{FF2B5EF4-FFF2-40B4-BE49-F238E27FC236}">
                <a16:creationId xmlns:a16="http://schemas.microsoft.com/office/drawing/2014/main" id="{388A7013-1180-5C23-B35A-29B3238939A4}"/>
              </a:ext>
            </a:extLst>
          </p:cNvPr>
          <p:cNvSpPr txBox="1"/>
          <p:nvPr/>
        </p:nvSpPr>
        <p:spPr>
          <a:xfrm>
            <a:off x="826284" y="1817304"/>
            <a:ext cx="832956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33756" indent="-333756" defTabSz="667512">
              <a:buFont typeface="Arial"/>
              <a:buChar char="•"/>
            </a:pPr>
            <a:r>
              <a:rPr lang="en-US" sz="2000" kern="1200" dirty="0">
                <a:solidFill>
                  <a:schemeClr val="tx1"/>
                </a:solidFill>
                <a:latin typeface="+mn-lt"/>
                <a:ea typeface="+mn-ea"/>
                <a:cs typeface="Arial"/>
              </a:rPr>
              <a:t>Population based, </a:t>
            </a:r>
            <a:r>
              <a:rPr lang="en-US" sz="2000" b="1" kern="1200" dirty="0">
                <a:solidFill>
                  <a:schemeClr val="tx1"/>
                </a:solidFill>
                <a:latin typeface="+mn-lt"/>
                <a:ea typeface="+mn-ea"/>
                <a:cs typeface="Arial"/>
              </a:rPr>
              <a:t>observational </a:t>
            </a:r>
            <a:r>
              <a:rPr lang="en-US" sz="2000" kern="1200" dirty="0">
                <a:solidFill>
                  <a:schemeClr val="tx1"/>
                </a:solidFill>
                <a:latin typeface="+mn-lt"/>
                <a:ea typeface="+mn-ea"/>
                <a:cs typeface="Arial"/>
              </a:rPr>
              <a:t>study. </a:t>
            </a:r>
          </a:p>
          <a:p>
            <a:pPr marL="333756" indent="-333756" defTabSz="667512">
              <a:buFont typeface="Arial"/>
              <a:buChar char="•"/>
            </a:pPr>
            <a:endParaRPr lang="en-US" sz="2000" kern="1200" dirty="0">
              <a:solidFill>
                <a:schemeClr val="tx1"/>
              </a:solidFill>
              <a:latin typeface="+mn-lt"/>
              <a:ea typeface="+mn-ea"/>
              <a:cs typeface="Arial"/>
            </a:endParaRPr>
          </a:p>
          <a:p>
            <a:pPr marL="333756" indent="-333756" defTabSz="667512">
              <a:buFont typeface="Arial"/>
              <a:buChar char="•"/>
            </a:pPr>
            <a:r>
              <a:rPr lang="en-US" sz="2000" kern="1200" dirty="0">
                <a:solidFill>
                  <a:schemeClr val="tx1"/>
                </a:solidFill>
                <a:latin typeface="+mn-lt"/>
                <a:ea typeface="+mn-ea"/>
                <a:cs typeface="Arial"/>
              </a:rPr>
              <a:t>4 survey rounds (2013 to 2019),</a:t>
            </a:r>
            <a:br>
              <a:rPr lang="en-US" sz="2000" kern="1200" dirty="0">
                <a:solidFill>
                  <a:schemeClr val="tx1"/>
                </a:solidFill>
                <a:latin typeface="+mn-lt"/>
                <a:ea typeface="+mn-ea"/>
                <a:cs typeface="Arial"/>
              </a:rPr>
            </a:br>
            <a:r>
              <a:rPr lang="en-US" sz="2000" kern="1200" dirty="0">
                <a:solidFill>
                  <a:schemeClr val="tx1"/>
                </a:solidFill>
                <a:latin typeface="+mn-lt"/>
                <a:ea typeface="+mn-ea"/>
                <a:cs typeface="Arial"/>
              </a:rPr>
              <a:t>2 community types:    </a:t>
            </a:r>
            <a:r>
              <a:rPr lang="en-US" sz="2000" kern="1200" dirty="0">
                <a:solidFill>
                  <a:schemeClr val="accent2">
                    <a:lumMod val="75000"/>
                  </a:schemeClr>
                </a:solidFill>
                <a:latin typeface="+mn-lt"/>
                <a:ea typeface="+mn-ea"/>
                <a:cs typeface="Arial"/>
              </a:rPr>
              <a:t>fishing</a:t>
            </a:r>
            <a:r>
              <a:rPr lang="en-US" sz="2000" kern="1200" dirty="0">
                <a:solidFill>
                  <a:schemeClr val="tx1"/>
                </a:solidFill>
                <a:latin typeface="+mn-lt"/>
                <a:ea typeface="+mn-ea"/>
                <a:cs typeface="Arial"/>
              </a:rPr>
              <a:t>,  </a:t>
            </a:r>
            <a:r>
              <a:rPr lang="en-US" sz="2000" kern="1200" dirty="0">
                <a:solidFill>
                  <a:schemeClr val="accent3">
                    <a:lumMod val="75000"/>
                  </a:schemeClr>
                </a:solidFill>
                <a:latin typeface="+mn-lt"/>
                <a:ea typeface="+mn-ea"/>
                <a:cs typeface="Arial"/>
              </a:rPr>
              <a:t>inland</a:t>
            </a:r>
            <a:br>
              <a:rPr lang="en-US" sz="2000" kern="1200" dirty="0">
                <a:solidFill>
                  <a:schemeClr val="tx1"/>
                </a:solidFill>
                <a:latin typeface="+mn-lt"/>
                <a:ea typeface="+mn-ea"/>
                <a:cs typeface="Arial"/>
              </a:rPr>
            </a:br>
            <a:r>
              <a:rPr lang="en-US" sz="2000" kern="1200" dirty="0">
                <a:solidFill>
                  <a:srgbClr val="0A3E53"/>
                </a:solidFill>
                <a:latin typeface="+mn-lt"/>
                <a:ea typeface="+mn-ea"/>
                <a:cs typeface="Arial"/>
              </a:rPr>
              <a:t>Population pyramids</a:t>
            </a:r>
            <a:r>
              <a:rPr lang="en-US" sz="2000" kern="1200" dirty="0">
                <a:solidFill>
                  <a:schemeClr val="accent3">
                    <a:lumMod val="75000"/>
                  </a:schemeClr>
                </a:solidFill>
                <a:latin typeface="+mn-lt"/>
                <a:ea typeface="+mn-ea"/>
                <a:cs typeface="Arial"/>
              </a:rPr>
              <a:t>: </a:t>
            </a:r>
            <a:r>
              <a:rPr lang="en-US" sz="2000" kern="1200" dirty="0">
                <a:solidFill>
                  <a:schemeClr val="accent2">
                    <a:lumMod val="75000"/>
                  </a:schemeClr>
                </a:solidFill>
                <a:latin typeface="+mn-lt"/>
                <a:ea typeface="+mn-ea"/>
                <a:cs typeface="Arial"/>
              </a:rPr>
              <a:t>atypical</a:t>
            </a:r>
            <a:r>
              <a:rPr lang="en-US" sz="2000" kern="1200" dirty="0">
                <a:solidFill>
                  <a:schemeClr val="accent3">
                    <a:lumMod val="75000"/>
                  </a:schemeClr>
                </a:solidFill>
                <a:latin typeface="+mn-lt"/>
                <a:ea typeface="+mn-ea"/>
                <a:cs typeface="Arial"/>
              </a:rPr>
              <a:t>, typical  </a:t>
            </a:r>
            <a:br>
              <a:rPr lang="en-US" sz="2000" kern="1200" dirty="0">
                <a:solidFill>
                  <a:schemeClr val="tx1"/>
                </a:solidFill>
                <a:latin typeface="+mn-lt"/>
                <a:ea typeface="+mn-ea"/>
                <a:cs typeface="Arial"/>
              </a:rPr>
            </a:br>
            <a:r>
              <a:rPr lang="en-US" sz="2000" kern="1200" dirty="0">
                <a:solidFill>
                  <a:schemeClr val="tx1"/>
                </a:solidFill>
                <a:latin typeface="+mn-lt"/>
                <a:ea typeface="+mn-ea"/>
                <a:cs typeface="Arial"/>
              </a:rPr>
              <a:t>UTT start: </a:t>
            </a:r>
            <a:r>
              <a:rPr lang="en-US" sz="2000" kern="1200" dirty="0">
                <a:solidFill>
                  <a:schemeClr val="accent2">
                    <a:lumMod val="75000"/>
                  </a:schemeClr>
                </a:solidFill>
                <a:latin typeface="+mn-lt"/>
                <a:ea typeface="+mn-ea"/>
                <a:cs typeface="Arial"/>
              </a:rPr>
              <a:t>     2013 </a:t>
            </a:r>
            <a:r>
              <a:rPr lang="en-US" sz="2000" kern="1200" dirty="0">
                <a:solidFill>
                  <a:schemeClr val="tx1"/>
                </a:solidFill>
                <a:latin typeface="+mn-lt"/>
                <a:ea typeface="+mn-ea"/>
                <a:cs typeface="Arial"/>
              </a:rPr>
              <a:t>,   </a:t>
            </a:r>
            <a:r>
              <a:rPr lang="en-US" sz="2000" kern="1200" dirty="0">
                <a:solidFill>
                  <a:srgbClr val="0A3E53"/>
                </a:solidFill>
                <a:latin typeface="+mn-lt"/>
                <a:ea typeface="+mn-ea"/>
                <a:cs typeface="Arial"/>
              </a:rPr>
              <a:t> </a:t>
            </a:r>
            <a:r>
              <a:rPr lang="en-US" sz="2000" kern="1200" dirty="0">
                <a:solidFill>
                  <a:schemeClr val="accent3">
                    <a:lumMod val="75000"/>
                  </a:schemeClr>
                </a:solidFill>
                <a:latin typeface="+mn-lt"/>
                <a:ea typeface="+mn-ea"/>
                <a:cs typeface="Arial"/>
              </a:rPr>
              <a:t>2016</a:t>
            </a:r>
            <a:r>
              <a:rPr lang="en-US" sz="2000" kern="1200" dirty="0">
                <a:solidFill>
                  <a:schemeClr val="tx1"/>
                </a:solidFill>
                <a:latin typeface="+mn-lt"/>
                <a:ea typeface="+mn-ea"/>
                <a:cs typeface="Arial"/>
              </a:rPr>
              <a:t>.</a:t>
            </a:r>
          </a:p>
          <a:p>
            <a:pPr marL="333756" indent="-333756" defTabSz="667512">
              <a:buFont typeface="Arial"/>
              <a:buChar char="•"/>
            </a:pPr>
            <a:endParaRPr lang="en-US" sz="2000" kern="1200" dirty="0">
              <a:solidFill>
                <a:schemeClr val="tx1"/>
              </a:solidFill>
              <a:latin typeface="+mn-lt"/>
              <a:ea typeface="+mn-ea"/>
              <a:cs typeface="Arial"/>
            </a:endParaRPr>
          </a:p>
        </p:txBody>
      </p:sp>
      <p:sp>
        <p:nvSpPr>
          <p:cNvPr id="4" name="TextBox 3">
            <a:extLst>
              <a:ext uri="{FF2B5EF4-FFF2-40B4-BE49-F238E27FC236}">
                <a16:creationId xmlns:a16="http://schemas.microsoft.com/office/drawing/2014/main" id="{F4352500-CBF2-3DA6-C71C-DE9501C3173F}"/>
              </a:ext>
            </a:extLst>
          </p:cNvPr>
          <p:cNvSpPr txBox="1"/>
          <p:nvPr/>
        </p:nvSpPr>
        <p:spPr>
          <a:xfrm>
            <a:off x="10601439" y="5141896"/>
            <a:ext cx="1168886" cy="2945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defTabSz="667512"/>
            <a:r>
              <a:rPr lang="en-US" sz="1314" i="1" kern="1200" dirty="0">
                <a:solidFill>
                  <a:srgbClr val="555555"/>
                </a:solidFill>
                <a:latin typeface="+mn-lt"/>
                <a:ea typeface="+mn-lt"/>
                <a:cs typeface="+mn-lt"/>
              </a:rPr>
              <a:t>Chang, 2016</a:t>
            </a:r>
            <a:endParaRPr lang="en-US" i="1" dirty="0">
              <a:solidFill>
                <a:schemeClr val="bg1">
                  <a:lumMod val="65000"/>
                </a:schemeClr>
              </a:solidFill>
              <a:cs typeface="Arial"/>
            </a:endParaRPr>
          </a:p>
        </p:txBody>
      </p:sp>
      <p:pic>
        <p:nvPicPr>
          <p:cNvPr id="5" name="Picture 4" descr="A picture containing diagram&#10;&#10;Description automatically generated">
            <a:extLst>
              <a:ext uri="{FF2B5EF4-FFF2-40B4-BE49-F238E27FC236}">
                <a16:creationId xmlns:a16="http://schemas.microsoft.com/office/drawing/2014/main" id="{F71CF977-AFAD-C4D4-693C-58F62B3E401D}"/>
              </a:ext>
            </a:extLst>
          </p:cNvPr>
          <p:cNvPicPr>
            <a:picLocks noChangeAspect="1"/>
          </p:cNvPicPr>
          <p:nvPr/>
        </p:nvPicPr>
        <p:blipFill rotWithShape="1">
          <a:blip r:embed="rId4"/>
          <a:srcRect l="4292" t="11009" r="9013" b="11009"/>
          <a:stretch/>
        </p:blipFill>
        <p:spPr>
          <a:xfrm>
            <a:off x="10644015" y="6006585"/>
            <a:ext cx="1554666" cy="652571"/>
          </a:xfrm>
          <a:prstGeom prst="rect">
            <a:avLst/>
          </a:prstGeom>
        </p:spPr>
      </p:pic>
      <p:pic>
        <p:nvPicPr>
          <p:cNvPr id="8" name="Picture 7">
            <a:extLst>
              <a:ext uri="{FF2B5EF4-FFF2-40B4-BE49-F238E27FC236}">
                <a16:creationId xmlns:a16="http://schemas.microsoft.com/office/drawing/2014/main" id="{4EEED3D1-5F6F-A9FB-8DDA-22697FC00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
        <p:nvSpPr>
          <p:cNvPr id="10" name="TextBox 9">
            <a:extLst>
              <a:ext uri="{FF2B5EF4-FFF2-40B4-BE49-F238E27FC236}">
                <a16:creationId xmlns:a16="http://schemas.microsoft.com/office/drawing/2014/main" id="{D2F7C398-EC43-02A9-93BD-82AD2AB26B74}"/>
              </a:ext>
            </a:extLst>
          </p:cNvPr>
          <p:cNvSpPr txBox="1"/>
          <p:nvPr/>
        </p:nvSpPr>
        <p:spPr>
          <a:xfrm>
            <a:off x="819603" y="3981004"/>
            <a:ext cx="6510111" cy="707886"/>
          </a:xfrm>
          <a:prstGeom prst="rect">
            <a:avLst/>
          </a:prstGeom>
          <a:noFill/>
        </p:spPr>
        <p:txBody>
          <a:bodyPr wrap="square" lIns="91440" tIns="45720" rIns="91440" bIns="45720" anchor="t">
            <a:spAutoFit/>
          </a:bodyPr>
          <a:lstStyle/>
          <a:p>
            <a:pPr marL="333375" indent="-333375" defTabSz="667512">
              <a:buFont typeface="Arial"/>
              <a:buChar char="•"/>
            </a:pPr>
            <a:r>
              <a:rPr lang="en-US" sz="2000" kern="1200" dirty="0">
                <a:latin typeface="+mn-lt"/>
                <a:ea typeface="+mn-ea"/>
                <a:cs typeface="Arial"/>
              </a:rPr>
              <a:t>Testing for HIV and unsuppressed viraemia</a:t>
            </a:r>
            <a:br>
              <a:rPr lang="en-US" sz="2000" kern="1200" dirty="0">
                <a:cs typeface="Arial"/>
              </a:rPr>
            </a:br>
            <a:r>
              <a:rPr lang="en-US" sz="2000" kern="1200" dirty="0">
                <a:latin typeface="+mn-lt"/>
                <a:ea typeface="+mn-ea"/>
                <a:cs typeface="Arial"/>
              </a:rPr>
              <a:t> (&gt;1,000cp/mL).</a:t>
            </a:r>
            <a:endParaRPr lang="en-US" sz="2000" kern="1200" dirty="0">
              <a:latin typeface="+mn-lt"/>
              <a:cs typeface="Arial"/>
            </a:endParaRPr>
          </a:p>
        </p:txBody>
      </p:sp>
      <p:sp>
        <p:nvSpPr>
          <p:cNvPr id="13" name="TextBox 12">
            <a:extLst>
              <a:ext uri="{FF2B5EF4-FFF2-40B4-BE49-F238E27FC236}">
                <a16:creationId xmlns:a16="http://schemas.microsoft.com/office/drawing/2014/main" id="{85BC20C5-4E40-0CB5-2C0F-521B45262001}"/>
              </a:ext>
            </a:extLst>
          </p:cNvPr>
          <p:cNvSpPr txBox="1"/>
          <p:nvPr/>
        </p:nvSpPr>
        <p:spPr>
          <a:xfrm>
            <a:off x="826283" y="4787437"/>
            <a:ext cx="6764687" cy="1015663"/>
          </a:xfrm>
          <a:prstGeom prst="rect">
            <a:avLst/>
          </a:prstGeom>
          <a:noFill/>
        </p:spPr>
        <p:txBody>
          <a:bodyPr wrap="square" lIns="91440" tIns="45720" rIns="91440" bIns="45720" anchor="t">
            <a:spAutoFit/>
          </a:bodyPr>
          <a:lstStyle/>
          <a:p>
            <a:pPr marL="333375" indent="-333375" defTabSz="667512">
              <a:buFont typeface="Arial"/>
              <a:buChar char="•"/>
            </a:pPr>
            <a:r>
              <a:rPr lang="en-US" sz="2000" b="1" kern="1200" dirty="0">
                <a:latin typeface="+mn-lt"/>
                <a:ea typeface="+mn-ea"/>
                <a:cs typeface="Arial"/>
              </a:rPr>
              <a:t>Endpoint:</a:t>
            </a:r>
            <a:r>
              <a:rPr lang="en-US" sz="2000" kern="1200" dirty="0">
                <a:latin typeface="+mn-lt"/>
                <a:ea typeface="+mn-ea"/>
                <a:cs typeface="Arial"/>
              </a:rPr>
              <a:t> prevalence of HIV and viraemia, </a:t>
            </a:r>
            <a:br>
              <a:rPr lang="en-US" sz="2000" kern="1200" dirty="0">
                <a:cs typeface="Arial"/>
              </a:rPr>
            </a:br>
            <a:r>
              <a:rPr lang="en-US" sz="2000" kern="1200" dirty="0">
                <a:latin typeface="+mn-lt"/>
                <a:ea typeface="+mn-ea"/>
                <a:cs typeface="Arial"/>
              </a:rPr>
              <a:t>age-gender profiles of population with HIV, and with viraemia.</a:t>
            </a:r>
            <a:endParaRPr lang="en-US" sz="2000" kern="1200" dirty="0">
              <a:latin typeface="+mn-lt"/>
              <a:cs typeface="Arial"/>
            </a:endParaRPr>
          </a:p>
        </p:txBody>
      </p:sp>
      <p:sp>
        <p:nvSpPr>
          <p:cNvPr id="17" name="TextBox 16">
            <a:extLst>
              <a:ext uri="{FF2B5EF4-FFF2-40B4-BE49-F238E27FC236}">
                <a16:creationId xmlns:a16="http://schemas.microsoft.com/office/drawing/2014/main" id="{EED1BB32-1885-7FE5-D84A-CB27DB9F19C9}"/>
              </a:ext>
            </a:extLst>
          </p:cNvPr>
          <p:cNvSpPr txBox="1"/>
          <p:nvPr/>
        </p:nvSpPr>
        <p:spPr>
          <a:xfrm>
            <a:off x="813368" y="5800777"/>
            <a:ext cx="6096000" cy="400110"/>
          </a:xfrm>
          <a:prstGeom prst="rect">
            <a:avLst/>
          </a:prstGeom>
          <a:noFill/>
        </p:spPr>
        <p:txBody>
          <a:bodyPr wrap="square" lIns="91440" tIns="45720" rIns="91440" bIns="45720" anchor="t">
            <a:spAutoFit/>
          </a:bodyPr>
          <a:lstStyle/>
          <a:p>
            <a:pPr marL="333375" indent="-333375" defTabSz="667512">
              <a:buFont typeface="Arial"/>
              <a:buChar char="•"/>
            </a:pPr>
            <a:r>
              <a:rPr lang="en-US" sz="2000" kern="1200" dirty="0">
                <a:latin typeface="+mn-lt"/>
                <a:ea typeface="+mn-ea"/>
                <a:cs typeface="Arial"/>
              </a:rPr>
              <a:t>Population census prior to each survey round.</a:t>
            </a:r>
            <a:endParaRPr lang="en-US" sz="2000">
              <a:cs typeface="Arial"/>
            </a:endParaRPr>
          </a:p>
        </p:txBody>
      </p:sp>
    </p:spTree>
    <p:extLst>
      <p:ext uri="{BB962C8B-B14F-4D97-AF65-F5344CB8AC3E}">
        <p14:creationId xmlns:p14="http://schemas.microsoft.com/office/powerpoint/2010/main" val="374431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72ECD3-BA81-88C4-C130-FDFF20FE188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map of a large area with red and yellow dots&#10;&#10;Description automatically generated">
            <a:extLst>
              <a:ext uri="{FF2B5EF4-FFF2-40B4-BE49-F238E27FC236}">
                <a16:creationId xmlns:a16="http://schemas.microsoft.com/office/drawing/2014/main" id="{6E96667F-452B-0E64-96A0-5E8C68E82510}"/>
              </a:ext>
            </a:extLst>
          </p:cNvPr>
          <p:cNvPicPr>
            <a:picLocks noChangeAspect="1"/>
          </p:cNvPicPr>
          <p:nvPr/>
        </p:nvPicPr>
        <p:blipFill rotWithShape="1">
          <a:blip r:embed="rId3"/>
          <a:srcRect l="4153" t="9859" r="1661" b="3359"/>
          <a:stretch/>
        </p:blipFill>
        <p:spPr>
          <a:xfrm>
            <a:off x="9556165" y="1908245"/>
            <a:ext cx="2203721" cy="1686913"/>
          </a:xfrm>
          <a:prstGeom prst="rect">
            <a:avLst/>
          </a:prstGeom>
        </p:spPr>
      </p:pic>
      <p:sp>
        <p:nvSpPr>
          <p:cNvPr id="4" name="TextBox 3">
            <a:extLst>
              <a:ext uri="{FF2B5EF4-FFF2-40B4-BE49-F238E27FC236}">
                <a16:creationId xmlns:a16="http://schemas.microsoft.com/office/drawing/2014/main" id="{F4352500-CBF2-3DA6-C71C-DE9501C3173F}"/>
              </a:ext>
            </a:extLst>
          </p:cNvPr>
          <p:cNvSpPr txBox="1"/>
          <p:nvPr/>
        </p:nvSpPr>
        <p:spPr>
          <a:xfrm>
            <a:off x="10601439" y="3586581"/>
            <a:ext cx="1168886" cy="2945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defTabSz="667512"/>
            <a:r>
              <a:rPr lang="en-US" sz="1314" i="1" kern="1200" dirty="0">
                <a:solidFill>
                  <a:srgbClr val="555555"/>
                </a:solidFill>
                <a:latin typeface="+mn-lt"/>
                <a:ea typeface="+mn-lt"/>
                <a:cs typeface="+mn-lt"/>
              </a:rPr>
              <a:t>Chang, 2016</a:t>
            </a:r>
            <a:endParaRPr lang="en-US" i="1" dirty="0">
              <a:solidFill>
                <a:schemeClr val="bg1">
                  <a:lumMod val="65000"/>
                </a:schemeClr>
              </a:solidFill>
              <a:cs typeface="Arial"/>
            </a:endParaRPr>
          </a:p>
        </p:txBody>
      </p:sp>
      <p:pic>
        <p:nvPicPr>
          <p:cNvPr id="5" name="Picture 4" descr="A picture containing diagram&#10;&#10;Description automatically generated">
            <a:extLst>
              <a:ext uri="{FF2B5EF4-FFF2-40B4-BE49-F238E27FC236}">
                <a16:creationId xmlns:a16="http://schemas.microsoft.com/office/drawing/2014/main" id="{F71CF977-AFAD-C4D4-693C-58F62B3E401D}"/>
              </a:ext>
            </a:extLst>
          </p:cNvPr>
          <p:cNvPicPr>
            <a:picLocks noChangeAspect="1"/>
          </p:cNvPicPr>
          <p:nvPr/>
        </p:nvPicPr>
        <p:blipFill rotWithShape="1">
          <a:blip r:embed="rId4"/>
          <a:srcRect l="4292" t="11009" r="9013" b="11009"/>
          <a:stretch/>
        </p:blipFill>
        <p:spPr>
          <a:xfrm>
            <a:off x="10644015" y="6006585"/>
            <a:ext cx="1554666" cy="652571"/>
          </a:xfrm>
          <a:prstGeom prst="rect">
            <a:avLst/>
          </a:prstGeom>
        </p:spPr>
      </p:pic>
      <p:pic>
        <p:nvPicPr>
          <p:cNvPr id="8" name="Picture 7">
            <a:extLst>
              <a:ext uri="{FF2B5EF4-FFF2-40B4-BE49-F238E27FC236}">
                <a16:creationId xmlns:a16="http://schemas.microsoft.com/office/drawing/2014/main" id="{4EEED3D1-5F6F-A9FB-8DDA-22697FC00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pic>
        <p:nvPicPr>
          <p:cNvPr id="2" name="Picture 1" descr="A graph of a number of participants among census&#10;&#10;Description automatically generated">
            <a:extLst>
              <a:ext uri="{FF2B5EF4-FFF2-40B4-BE49-F238E27FC236}">
                <a16:creationId xmlns:a16="http://schemas.microsoft.com/office/drawing/2014/main" id="{575C6E42-771E-5D5D-0532-765DF635E79E}"/>
              </a:ext>
            </a:extLst>
          </p:cNvPr>
          <p:cNvPicPr>
            <a:picLocks noChangeAspect="1"/>
          </p:cNvPicPr>
          <p:nvPr/>
        </p:nvPicPr>
        <p:blipFill>
          <a:blip r:embed="rId6"/>
          <a:srcRect l="143" t="1094" r="-143" b="2444"/>
          <a:stretch/>
        </p:blipFill>
        <p:spPr>
          <a:xfrm>
            <a:off x="167898" y="1573328"/>
            <a:ext cx="9053612" cy="5290298"/>
          </a:xfrm>
          <a:prstGeom prst="rect">
            <a:avLst/>
          </a:prstGeom>
        </p:spPr>
      </p:pic>
      <p:sp>
        <p:nvSpPr>
          <p:cNvPr id="6" name="TextBox 5">
            <a:extLst>
              <a:ext uri="{FF2B5EF4-FFF2-40B4-BE49-F238E27FC236}">
                <a16:creationId xmlns:a16="http://schemas.microsoft.com/office/drawing/2014/main" id="{A630442C-0F2A-5817-06BF-36C2824ED9BB}"/>
              </a:ext>
            </a:extLst>
          </p:cNvPr>
          <p:cNvSpPr txBox="1"/>
          <p:nvPr/>
        </p:nvSpPr>
        <p:spPr>
          <a:xfrm>
            <a:off x="1740975" y="436536"/>
            <a:ext cx="87229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5"/>
                </a:solidFill>
                <a:cs typeface="Arial"/>
              </a:rPr>
              <a:t>Population</a:t>
            </a:r>
            <a:r>
              <a:rPr lang="en-US" sz="4000" dirty="0">
                <a:solidFill>
                  <a:schemeClr val="accent5"/>
                </a:solidFill>
                <a:cs typeface="Arial"/>
              </a:rPr>
              <a:t> </a:t>
            </a:r>
            <a:r>
              <a:rPr lang="en-US" sz="4000" b="1" dirty="0">
                <a:solidFill>
                  <a:schemeClr val="accent5"/>
                </a:solidFill>
                <a:cs typeface="Arial"/>
              </a:rPr>
              <a:t>and participation</a:t>
            </a:r>
            <a:endParaRPr lang="en-US"/>
          </a:p>
        </p:txBody>
      </p:sp>
    </p:spTree>
    <p:extLst>
      <p:ext uri="{BB962C8B-B14F-4D97-AF65-F5344CB8AC3E}">
        <p14:creationId xmlns:p14="http://schemas.microsoft.com/office/powerpoint/2010/main" val="263157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4431C7-F90D-45E1-8A63-C9CEC9DCA9F4}"/>
            </a:ext>
          </a:extLst>
        </p:cNvPr>
        <p:cNvGrpSpPr/>
        <p:nvPr/>
      </p:nvGrpSpPr>
      <p:grpSpPr>
        <a:xfrm>
          <a:off x="0" y="0"/>
          <a:ext cx="0" cy="0"/>
          <a:chOff x="0" y="0"/>
          <a:chExt cx="0" cy="0"/>
        </a:xfrm>
      </p:grpSpPr>
      <p:sp useBgFill="1">
        <p:nvSpPr>
          <p:cNvPr id="681" name="Rectangle 68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ectangle 68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ectangle 68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708023C-52AB-F335-5347-5BF26CBC6C28}"/>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latinLnBrk="0">
              <a:lnSpc>
                <a:spcPct val="90000"/>
              </a:lnSpc>
              <a:spcBef>
                <a:spcPct val="0"/>
              </a:spcBef>
              <a:spcAft>
                <a:spcPts val="600"/>
              </a:spcAft>
            </a:pPr>
            <a:r>
              <a:rPr lang="en-US" altLang="ko-KR" sz="4000" b="1" kern="1200">
                <a:solidFill>
                  <a:srgbClr val="FFFFFF"/>
                </a:solidFill>
                <a:latin typeface="+mj-lt"/>
                <a:ea typeface="+mj-ea"/>
                <a:cs typeface="+mj-cs"/>
              </a:rPr>
              <a:t>Study numbers: participation and VLs</a:t>
            </a:r>
            <a:endParaRPr lang="en-US" sz="4000" kern="1200">
              <a:solidFill>
                <a:srgbClr val="FFFFFF"/>
              </a:solidFill>
              <a:latin typeface="+mj-lt"/>
              <a:ea typeface="+mj-ea"/>
              <a:cs typeface="+mj-cs"/>
            </a:endParaRPr>
          </a:p>
        </p:txBody>
      </p:sp>
      <p:sp>
        <p:nvSpPr>
          <p:cNvPr id="676" name="TextBox 675">
            <a:extLst>
              <a:ext uri="{FF2B5EF4-FFF2-40B4-BE49-F238E27FC236}">
                <a16:creationId xmlns:a16="http://schemas.microsoft.com/office/drawing/2014/main" id="{4F5F1F79-2ABC-77E4-781F-26BDA474B96B}"/>
              </a:ext>
            </a:extLst>
          </p:cNvPr>
          <p:cNvSpPr txBox="1"/>
          <p:nvPr/>
        </p:nvSpPr>
        <p:spPr>
          <a:xfrm>
            <a:off x="2071327" y="5881176"/>
            <a:ext cx="7763487" cy="4413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40664"/>
            <a:r>
              <a:rPr lang="en-US" sz="2268" kern="1200" dirty="0">
                <a:solidFill>
                  <a:schemeClr val="tx1"/>
                </a:solidFill>
                <a:latin typeface="+mn-lt"/>
                <a:ea typeface="+mn-ea"/>
                <a:cs typeface="Arial"/>
              </a:rPr>
              <a:t>Participation higher in women, high viral load coverage</a:t>
            </a:r>
            <a:endParaRPr lang="en-US" sz="2800" dirty="0">
              <a:cs typeface="Arial"/>
            </a:endParaRPr>
          </a:p>
        </p:txBody>
      </p:sp>
      <p:pic>
        <p:nvPicPr>
          <p:cNvPr id="5" name="Picture 4" descr="A picture containing diagram&#10;&#10;Description automatically generated">
            <a:extLst>
              <a:ext uri="{FF2B5EF4-FFF2-40B4-BE49-F238E27FC236}">
                <a16:creationId xmlns:a16="http://schemas.microsoft.com/office/drawing/2014/main" id="{96410091-F4FD-A2E2-A494-31B629762205}"/>
              </a:ext>
            </a:extLst>
          </p:cNvPr>
          <p:cNvPicPr>
            <a:picLocks noChangeAspect="1"/>
          </p:cNvPicPr>
          <p:nvPr/>
        </p:nvPicPr>
        <p:blipFill rotWithShape="1">
          <a:blip r:embed="rId3"/>
          <a:srcRect l="4292" t="11009" r="9013" b="11009"/>
          <a:stretch/>
        </p:blipFill>
        <p:spPr>
          <a:xfrm>
            <a:off x="10644015" y="6006585"/>
            <a:ext cx="1554666" cy="652571"/>
          </a:xfrm>
          <a:prstGeom prst="rect">
            <a:avLst/>
          </a:prstGeom>
        </p:spPr>
      </p:pic>
      <p:pic>
        <p:nvPicPr>
          <p:cNvPr id="7" name="Picture 6">
            <a:extLst>
              <a:ext uri="{FF2B5EF4-FFF2-40B4-BE49-F238E27FC236}">
                <a16:creationId xmlns:a16="http://schemas.microsoft.com/office/drawing/2014/main" id="{6E0E91AA-9C15-8405-2722-EDCC04B01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graphicFrame>
        <p:nvGraphicFramePr>
          <p:cNvPr id="31" name="Diagram 30">
            <a:extLst>
              <a:ext uri="{FF2B5EF4-FFF2-40B4-BE49-F238E27FC236}">
                <a16:creationId xmlns:a16="http://schemas.microsoft.com/office/drawing/2014/main" id="{001EF0AF-7C19-CCA6-C56C-A40087CDBEC4}"/>
              </a:ext>
            </a:extLst>
          </p:cNvPr>
          <p:cNvGraphicFramePr/>
          <p:nvPr>
            <p:extLst>
              <p:ext uri="{D42A27DB-BD31-4B8C-83A1-F6EECF244321}">
                <p14:modId xmlns:p14="http://schemas.microsoft.com/office/powerpoint/2010/main" val="3136150532"/>
              </p:ext>
            </p:extLst>
          </p:nvPr>
        </p:nvGraphicFramePr>
        <p:xfrm>
          <a:off x="2277900" y="1719937"/>
          <a:ext cx="7358356" cy="39648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7376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C0D2A6-AC63-9AC5-681A-F8A080D192E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2F5D8F-F540-E058-D645-44D29551653C}"/>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latinLnBrk="0">
              <a:lnSpc>
                <a:spcPct val="90000"/>
              </a:lnSpc>
              <a:spcBef>
                <a:spcPct val="0"/>
              </a:spcBef>
              <a:spcAft>
                <a:spcPts val="600"/>
              </a:spcAft>
            </a:pPr>
            <a:r>
              <a:rPr lang="en-US" altLang="ko-KR" sz="4000" b="1" kern="1200">
                <a:solidFill>
                  <a:srgbClr val="FFFFFF"/>
                </a:solidFill>
                <a:latin typeface="+mj-lt"/>
                <a:ea typeface="+mj-ea"/>
                <a:cs typeface="+mj-cs"/>
              </a:rPr>
              <a:t>Methods: age and gender profiles </a:t>
            </a:r>
            <a:endParaRPr lang="en-US" sz="4000" kern="12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A834FD52-38B2-9A21-D6D9-6AAB8AE2AD94}"/>
              </a:ext>
            </a:extLst>
          </p:cNvPr>
          <p:cNvSpPr txBox="1"/>
          <p:nvPr/>
        </p:nvSpPr>
        <p:spPr>
          <a:xfrm>
            <a:off x="638629" y="2090057"/>
            <a:ext cx="10943771" cy="39114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indent="-228600" latinLnBrk="0">
              <a:lnSpc>
                <a:spcPct val="90000"/>
              </a:lnSpc>
              <a:spcAft>
                <a:spcPts val="600"/>
              </a:spcAft>
              <a:buFont typeface="Arial" panose="020B0604020202020204" pitchFamily="34" charset="0"/>
              <a:buChar char="•"/>
            </a:pPr>
            <a:r>
              <a:rPr lang="en-US" sz="2000" dirty="0"/>
              <a:t>We estimated age and gender specific prevalences of HIV and unsuppressed viraemia with a Bayesian binomial model, smoothing over age and accounting for non-participation.</a:t>
            </a:r>
          </a:p>
          <a:p>
            <a:pPr marL="457200" indent="-228600" latinLnBrk="0">
              <a:lnSpc>
                <a:spcPct val="90000"/>
              </a:lnSpc>
              <a:spcAft>
                <a:spcPts val="600"/>
              </a:spcAft>
              <a:buFont typeface="Arial" panose="020B0604020202020204" pitchFamily="34" charset="0"/>
              <a:buChar char="•"/>
            </a:pPr>
            <a:endParaRPr lang="en-US" sz="2000" dirty="0"/>
          </a:p>
          <a:p>
            <a:pPr marL="457200" indent="-228600" latinLnBrk="0">
              <a:lnSpc>
                <a:spcPct val="90000"/>
              </a:lnSpc>
              <a:spcAft>
                <a:spcPts val="600"/>
              </a:spcAft>
              <a:buFont typeface="Arial" panose="020B0604020202020204" pitchFamily="34" charset="0"/>
              <a:buChar char="•"/>
            </a:pPr>
            <a:r>
              <a:rPr lang="en-US" sz="2000" dirty="0"/>
              <a:t>We accounted for underlying population sizes by </a:t>
            </a:r>
            <a:r>
              <a:rPr lang="en-US" sz="2000" b="1" dirty="0"/>
              <a:t>estimating age and gender profiles </a:t>
            </a:r>
            <a:r>
              <a:rPr lang="en-US" sz="2000" dirty="0"/>
              <a:t>of people with HIV/viraemia.</a:t>
            </a:r>
          </a:p>
          <a:p>
            <a:pPr marL="457200" indent="-228600" latinLnBrk="0">
              <a:lnSpc>
                <a:spcPct val="90000"/>
              </a:lnSpc>
              <a:spcAft>
                <a:spcPts val="600"/>
              </a:spcAft>
              <a:buFont typeface="Arial" panose="020B0604020202020204" pitchFamily="34" charset="0"/>
              <a:buChar char="•"/>
            </a:pPr>
            <a:endParaRPr lang="en-US" sz="2000" dirty="0"/>
          </a:p>
          <a:p>
            <a:pPr marL="457200" indent="-228600" latinLnBrk="0">
              <a:lnSpc>
                <a:spcPct val="90000"/>
              </a:lnSpc>
              <a:spcAft>
                <a:spcPts val="600"/>
              </a:spcAft>
              <a:buFont typeface="Arial" panose="020B0604020202020204" pitchFamily="34" charset="0"/>
              <a:buChar char="•"/>
            </a:pPr>
            <a:r>
              <a:rPr lang="en-US" sz="2000" dirty="0"/>
              <a:t>These describe the distribution of burden, or the contributions of each population subgroup to the total number of people with HIV/viraemia.</a:t>
            </a:r>
          </a:p>
          <a:p>
            <a:pPr marL="457200" indent="-228600" latinLnBrk="0">
              <a:lnSpc>
                <a:spcPct val="90000"/>
              </a:lnSpc>
              <a:spcAft>
                <a:spcPts val="600"/>
              </a:spcAft>
              <a:buFont typeface="Arial" panose="020B0604020202020204" pitchFamily="34" charset="0"/>
              <a:buChar char="•"/>
            </a:pPr>
            <a:endParaRPr lang="en-US" sz="2000" dirty="0"/>
          </a:p>
          <a:p>
            <a:pPr indent="-228600" latinLnBrk="0">
              <a:lnSpc>
                <a:spcPct val="90000"/>
              </a:lnSpc>
              <a:spcAft>
                <a:spcPts val="600"/>
              </a:spcAft>
              <a:buFont typeface="Arial" panose="020B0604020202020204" pitchFamily="34" charset="0"/>
              <a:buChar char="•"/>
            </a:pPr>
            <a:endParaRPr lang="en-US" sz="2000" dirty="0"/>
          </a:p>
          <a:p>
            <a:pPr marL="457200" indent="-228600" latinLnBrk="0">
              <a:lnSpc>
                <a:spcPct val="90000"/>
              </a:lnSpc>
              <a:spcAft>
                <a:spcPts val="600"/>
              </a:spcAft>
              <a:buFont typeface="Arial" panose="020B0604020202020204" pitchFamily="34" charset="0"/>
              <a:buChar char="•"/>
            </a:pPr>
            <a:endParaRPr lang="en-US" sz="2000" dirty="0"/>
          </a:p>
        </p:txBody>
      </p:sp>
      <p:pic>
        <p:nvPicPr>
          <p:cNvPr id="7" name="Picture 6" descr="A picture containing diagram&#10;&#10;Description automatically generated">
            <a:extLst>
              <a:ext uri="{FF2B5EF4-FFF2-40B4-BE49-F238E27FC236}">
                <a16:creationId xmlns:a16="http://schemas.microsoft.com/office/drawing/2014/main" id="{D16667E5-E299-0C84-3DF8-10C949D3B6C9}"/>
              </a:ext>
            </a:extLst>
          </p:cNvPr>
          <p:cNvPicPr>
            <a:picLocks noChangeAspect="1"/>
          </p:cNvPicPr>
          <p:nvPr/>
        </p:nvPicPr>
        <p:blipFill rotWithShape="1">
          <a:blip r:embed="rId3"/>
          <a:srcRect l="4292" t="11009" r="9013" b="11009"/>
          <a:stretch/>
        </p:blipFill>
        <p:spPr>
          <a:xfrm>
            <a:off x="10644015" y="6006585"/>
            <a:ext cx="1554666" cy="652571"/>
          </a:xfrm>
          <a:prstGeom prst="rect">
            <a:avLst/>
          </a:prstGeom>
        </p:spPr>
      </p:pic>
      <p:pic>
        <p:nvPicPr>
          <p:cNvPr id="8" name="Picture 7">
            <a:extLst>
              <a:ext uri="{FF2B5EF4-FFF2-40B4-BE49-F238E27FC236}">
                <a16:creationId xmlns:a16="http://schemas.microsoft.com/office/drawing/2014/main" id="{65967662-FFC6-5151-704C-DD640504C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341156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different colored lines&#10;&#10;Description automatically generated">
            <a:extLst>
              <a:ext uri="{FF2B5EF4-FFF2-40B4-BE49-F238E27FC236}">
                <a16:creationId xmlns:a16="http://schemas.microsoft.com/office/drawing/2014/main" id="{5DB4229F-02CE-3628-9E1F-2C5DBDEFC39A}"/>
              </a:ext>
            </a:extLst>
          </p:cNvPr>
          <p:cNvPicPr>
            <a:picLocks noChangeAspect="1"/>
          </p:cNvPicPr>
          <p:nvPr/>
        </p:nvPicPr>
        <p:blipFill>
          <a:blip r:embed="rId3"/>
          <a:stretch>
            <a:fillRect/>
          </a:stretch>
        </p:blipFill>
        <p:spPr>
          <a:xfrm>
            <a:off x="5106" y="0"/>
            <a:ext cx="9115425" cy="6858000"/>
          </a:xfrm>
          <a:prstGeom prst="rect">
            <a:avLst/>
          </a:prstGeom>
        </p:spPr>
      </p:pic>
      <p:sp>
        <p:nvSpPr>
          <p:cNvPr id="5" name="TextBox 4">
            <a:extLst>
              <a:ext uri="{FF2B5EF4-FFF2-40B4-BE49-F238E27FC236}">
                <a16:creationId xmlns:a16="http://schemas.microsoft.com/office/drawing/2014/main" id="{F6645F29-625B-41F5-711E-988E5EC614BD}"/>
              </a:ext>
            </a:extLst>
          </p:cNvPr>
          <p:cNvSpPr txBox="1"/>
          <p:nvPr/>
        </p:nvSpPr>
        <p:spPr>
          <a:xfrm>
            <a:off x="1575955" y="8658"/>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3" name="TextBox 1">
            <a:extLst>
              <a:ext uri="{FF2B5EF4-FFF2-40B4-BE49-F238E27FC236}">
                <a16:creationId xmlns:a16="http://schemas.microsoft.com/office/drawing/2014/main" id="{63EAA0CA-4D8D-0F79-2590-24E0A9ED4B56}"/>
              </a:ext>
            </a:extLst>
          </p:cNvPr>
          <p:cNvSpPr txBox="1"/>
          <p:nvPr/>
        </p:nvSpPr>
        <p:spPr>
          <a:xfrm>
            <a:off x="3620884" y="-4190"/>
            <a:ext cx="215038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a:solidFill>
                  <a:srgbClr val="002060"/>
                </a:solidFill>
                <a:cs typeface="Arial"/>
              </a:rPr>
              <a:t>Inland</a:t>
            </a:r>
            <a:endParaRPr lang="en-US" sz="3600"/>
          </a:p>
        </p:txBody>
      </p:sp>
      <p:sp>
        <p:nvSpPr>
          <p:cNvPr id="6" name="TextBox 5">
            <a:extLst>
              <a:ext uri="{FF2B5EF4-FFF2-40B4-BE49-F238E27FC236}">
                <a16:creationId xmlns:a16="http://schemas.microsoft.com/office/drawing/2014/main" id="{654307A8-0CDD-D9D2-E361-B287C3CBA0EC}"/>
              </a:ext>
            </a:extLst>
          </p:cNvPr>
          <p:cNvSpPr txBox="1"/>
          <p:nvPr/>
        </p:nvSpPr>
        <p:spPr>
          <a:xfrm>
            <a:off x="1575954" y="3134590"/>
            <a:ext cx="6321136" cy="441613"/>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D8CC787F-3F1E-F376-24F0-0F92A5156460}"/>
              </a:ext>
            </a:extLst>
          </p:cNvPr>
          <p:cNvSpPr txBox="1"/>
          <p:nvPr/>
        </p:nvSpPr>
        <p:spPr>
          <a:xfrm>
            <a:off x="3564082" y="300124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2060"/>
                </a:solidFill>
                <a:cs typeface="Arial"/>
              </a:rPr>
              <a:t>Fishing </a:t>
            </a:r>
          </a:p>
        </p:txBody>
      </p:sp>
      <p:sp>
        <p:nvSpPr>
          <p:cNvPr id="7" name="TextBox 6">
            <a:extLst>
              <a:ext uri="{FF2B5EF4-FFF2-40B4-BE49-F238E27FC236}">
                <a16:creationId xmlns:a16="http://schemas.microsoft.com/office/drawing/2014/main" id="{3E57D2FC-0D7D-A43A-DC9F-E9E3DDB34DA3}"/>
              </a:ext>
            </a:extLst>
          </p:cNvPr>
          <p:cNvSpPr txBox="1"/>
          <p:nvPr/>
        </p:nvSpPr>
        <p:spPr>
          <a:xfrm>
            <a:off x="9125504" y="8"/>
            <a:ext cx="306681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D6A102"/>
                </a:solidFill>
                <a:cs typeface="Arial"/>
              </a:rPr>
              <a:t>HIV prevalence</a:t>
            </a:r>
            <a:endParaRPr lang="en-US" sz="2800" dirty="0">
              <a:solidFill>
                <a:srgbClr val="0A3E53"/>
              </a:solidFill>
              <a:cs typeface="Arial"/>
            </a:endParaRPr>
          </a:p>
          <a:p>
            <a:endParaRPr lang="en-US" sz="2800" dirty="0">
              <a:cs typeface="Arial"/>
            </a:endParaRPr>
          </a:p>
        </p:txBody>
      </p:sp>
      <p:graphicFrame>
        <p:nvGraphicFramePr>
          <p:cNvPr id="11" name="Table 10">
            <a:extLst>
              <a:ext uri="{FF2B5EF4-FFF2-40B4-BE49-F238E27FC236}">
                <a16:creationId xmlns:a16="http://schemas.microsoft.com/office/drawing/2014/main" id="{D2E916B4-761A-2A1C-3FD1-E6E93874D819}"/>
              </a:ext>
            </a:extLst>
          </p:cNvPr>
          <p:cNvGraphicFramePr>
            <a:graphicFrameLocks noGrp="1"/>
          </p:cNvGraphicFramePr>
          <p:nvPr/>
        </p:nvGraphicFramePr>
        <p:xfrm>
          <a:off x="9257270" y="1328351"/>
          <a:ext cx="2841134" cy="3528309"/>
        </p:xfrm>
        <a:graphic>
          <a:graphicData uri="http://schemas.openxmlformats.org/drawingml/2006/table">
            <a:tbl>
              <a:tblPr firstRow="1" bandRow="1">
                <a:tableStyleId>{5C22544A-7EE6-4342-B048-85BDC9FD1C3A}</a:tableStyleId>
              </a:tblPr>
              <a:tblGrid>
                <a:gridCol w="642069">
                  <a:extLst>
                    <a:ext uri="{9D8B030D-6E8A-4147-A177-3AD203B41FA5}">
                      <a16:colId xmlns:a16="http://schemas.microsoft.com/office/drawing/2014/main" val="2324374635"/>
                    </a:ext>
                  </a:extLst>
                </a:gridCol>
                <a:gridCol w="1091519">
                  <a:extLst>
                    <a:ext uri="{9D8B030D-6E8A-4147-A177-3AD203B41FA5}">
                      <a16:colId xmlns:a16="http://schemas.microsoft.com/office/drawing/2014/main" val="935285276"/>
                    </a:ext>
                  </a:extLst>
                </a:gridCol>
                <a:gridCol w="1107546">
                  <a:extLst>
                    <a:ext uri="{9D8B030D-6E8A-4147-A177-3AD203B41FA5}">
                      <a16:colId xmlns:a16="http://schemas.microsoft.com/office/drawing/2014/main" val="2121590903"/>
                    </a:ext>
                  </a:extLst>
                </a:gridCol>
              </a:tblGrid>
              <a:tr h="375557">
                <a:tc gridSpan="3">
                  <a:txBody>
                    <a:bodyPr/>
                    <a:lstStyle/>
                    <a:p>
                      <a:pPr algn="ctr"/>
                      <a:r>
                        <a:rPr lang="en-US" sz="2000" dirty="0"/>
                        <a:t>INLAND</a:t>
                      </a:r>
                    </a:p>
                  </a:txBody>
                  <a:tcPr>
                    <a:solidFill>
                      <a:schemeClr val="accent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6720081"/>
                  </a:ext>
                </a:extLst>
              </a:tr>
              <a:tr h="326571">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364201761"/>
                  </a:ext>
                </a:extLst>
              </a:tr>
              <a:tr h="521761">
                <a:tc>
                  <a:txBody>
                    <a:bodyPr/>
                    <a:lstStyle/>
                    <a:p>
                      <a:r>
                        <a:rPr lang="en-US" sz="1400" dirty="0"/>
                        <a:t>2014</a:t>
                      </a:r>
                    </a:p>
                  </a:txBody>
                  <a:tcPr/>
                </a:tc>
                <a:tc>
                  <a:txBody>
                    <a:bodyPr/>
                    <a:lstStyle/>
                    <a:p>
                      <a:r>
                        <a:rPr lang="en-US" sz="1400" dirty="0"/>
                        <a:t>15.2%</a:t>
                      </a:r>
                      <a:br>
                        <a:rPr lang="en-US" sz="1400" dirty="0"/>
                      </a:br>
                      <a:r>
                        <a:rPr lang="en-US" sz="1400" dirty="0"/>
                        <a:t>(14.6-15.9)</a:t>
                      </a:r>
                    </a:p>
                  </a:txBody>
                  <a:tcPr/>
                </a:tc>
                <a:tc>
                  <a:txBody>
                    <a:bodyPr/>
                    <a:lstStyle/>
                    <a:p>
                      <a:r>
                        <a:rPr lang="en-US" sz="1400" dirty="0"/>
                        <a:t>9.5%</a:t>
                      </a:r>
                      <a:br>
                        <a:rPr lang="en-US" sz="1400" dirty="0"/>
                      </a:br>
                      <a:r>
                        <a:rPr lang="en-US" sz="1400" dirty="0"/>
                        <a:t>(8.8-10.3)</a:t>
                      </a:r>
                    </a:p>
                  </a:txBody>
                  <a:tcPr/>
                </a:tc>
                <a:extLst>
                  <a:ext uri="{0D108BD9-81ED-4DB2-BD59-A6C34878D82A}">
                    <a16:rowId xmlns:a16="http://schemas.microsoft.com/office/drawing/2014/main" val="1243225371"/>
                  </a:ext>
                </a:extLst>
              </a:tr>
              <a:tr h="521760">
                <a:tc>
                  <a:txBody>
                    <a:bodyPr/>
                    <a:lstStyle/>
                    <a:p>
                      <a:pPr lvl="0">
                        <a:buNone/>
                      </a:pPr>
                      <a:r>
                        <a:rPr lang="en-US" sz="1400" dirty="0"/>
                        <a:t>2019</a:t>
                      </a:r>
                    </a:p>
                  </a:txBody>
                  <a:tcPr/>
                </a:tc>
                <a:tc>
                  <a:txBody>
                    <a:bodyPr/>
                    <a:lstStyle/>
                    <a:p>
                      <a:pPr lvl="0">
                        <a:buNone/>
                      </a:pPr>
                      <a:r>
                        <a:rPr lang="en-US" sz="1400" dirty="0"/>
                        <a:t>13.9%</a:t>
                      </a:r>
                      <a:br>
                        <a:rPr lang="en-US" sz="1400" dirty="0"/>
                      </a:br>
                      <a:r>
                        <a:rPr lang="en-US" sz="1400" dirty="0"/>
                        <a:t>(13.2-14.6)</a:t>
                      </a:r>
                    </a:p>
                  </a:txBody>
                  <a:tcPr/>
                </a:tc>
                <a:tc>
                  <a:txBody>
                    <a:bodyPr/>
                    <a:lstStyle/>
                    <a:p>
                      <a:pPr lvl="0">
                        <a:buNone/>
                      </a:pPr>
                      <a:r>
                        <a:rPr lang="en-US" sz="1400" dirty="0"/>
                        <a:t>7.8%</a:t>
                      </a:r>
                      <a:br>
                        <a:rPr lang="en-US" sz="1400" dirty="0"/>
                      </a:br>
                      <a:r>
                        <a:rPr lang="en-US" sz="1400" dirty="0"/>
                        <a:t>(7.1-8.5)</a:t>
                      </a:r>
                    </a:p>
                  </a:txBody>
                  <a:tcPr/>
                </a:tc>
                <a:extLst>
                  <a:ext uri="{0D108BD9-81ED-4DB2-BD59-A6C34878D82A}">
                    <a16:rowId xmlns:a16="http://schemas.microsoft.com/office/drawing/2014/main" val="1965681539"/>
                  </a:ext>
                </a:extLst>
              </a:tr>
              <a:tr h="408214">
                <a:tc gridSpan="3">
                  <a:txBody>
                    <a:bodyPr/>
                    <a:lstStyle/>
                    <a:p>
                      <a:pPr algn="ctr"/>
                      <a:r>
                        <a:rPr lang="en-US" sz="2000" b="1" dirty="0">
                          <a:solidFill>
                            <a:schemeClr val="bg1"/>
                          </a:solidFill>
                        </a:rPr>
                        <a:t>FISHING</a:t>
                      </a:r>
                    </a:p>
                  </a:txBody>
                  <a:tcPr>
                    <a:solidFill>
                      <a:schemeClr val="accent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174315"/>
                  </a:ext>
                </a:extLst>
              </a:tr>
              <a:tr h="310242">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2974636437"/>
                  </a:ext>
                </a:extLst>
              </a:tr>
              <a:tr h="521761">
                <a:tc>
                  <a:txBody>
                    <a:bodyPr/>
                    <a:lstStyle/>
                    <a:p>
                      <a:r>
                        <a:rPr lang="en-US" sz="1400" dirty="0"/>
                        <a:t>2014</a:t>
                      </a:r>
                    </a:p>
                  </a:txBody>
                  <a:tcPr/>
                </a:tc>
                <a:tc>
                  <a:txBody>
                    <a:bodyPr/>
                    <a:lstStyle/>
                    <a:p>
                      <a:r>
                        <a:rPr lang="en-US" sz="1400" dirty="0"/>
                        <a:t>44.3% </a:t>
                      </a:r>
                      <a:br>
                        <a:rPr lang="en-US" sz="1400" dirty="0"/>
                      </a:br>
                      <a:r>
                        <a:rPr lang="en-US" sz="1400" dirty="0"/>
                        <a:t>(42.3-46.4)</a:t>
                      </a:r>
                      <a:endParaRPr lang="en-US" sz="1400"/>
                    </a:p>
                  </a:txBody>
                  <a:tcPr/>
                </a:tc>
                <a:tc>
                  <a:txBody>
                    <a:bodyPr/>
                    <a:lstStyle/>
                    <a:p>
                      <a:r>
                        <a:rPr lang="en-US" sz="1400" dirty="0"/>
                        <a:t>29.6%</a:t>
                      </a:r>
                      <a:br>
                        <a:rPr lang="en-US" sz="1400" dirty="0"/>
                      </a:br>
                      <a:r>
                        <a:rPr lang="en-US" sz="1400" dirty="0"/>
                        <a:t>(27.7-31.5)</a:t>
                      </a:r>
                    </a:p>
                  </a:txBody>
                  <a:tcPr/>
                </a:tc>
                <a:extLst>
                  <a:ext uri="{0D108BD9-81ED-4DB2-BD59-A6C34878D82A}">
                    <a16:rowId xmlns:a16="http://schemas.microsoft.com/office/drawing/2014/main" val="2101815397"/>
                  </a:ext>
                </a:extLst>
              </a:tr>
              <a:tr h="521760">
                <a:tc>
                  <a:txBody>
                    <a:bodyPr/>
                    <a:lstStyle/>
                    <a:p>
                      <a:pPr lvl="0">
                        <a:buNone/>
                      </a:pPr>
                      <a:r>
                        <a:rPr lang="en-US" sz="1400" dirty="0"/>
                        <a:t>2019</a:t>
                      </a:r>
                    </a:p>
                  </a:txBody>
                  <a:tcPr/>
                </a:tc>
                <a:tc>
                  <a:txBody>
                    <a:bodyPr/>
                    <a:lstStyle/>
                    <a:p>
                      <a:pPr lvl="0">
                        <a:buNone/>
                      </a:pPr>
                      <a:r>
                        <a:rPr lang="en-US" sz="1400" dirty="0"/>
                        <a:t>40.5%</a:t>
                      </a:r>
                      <a:br>
                        <a:rPr lang="en-US" sz="1400" dirty="0"/>
                      </a:br>
                      <a:r>
                        <a:rPr lang="en-US" sz="1400" dirty="0"/>
                        <a:t>(38.6-42.5)</a:t>
                      </a:r>
                    </a:p>
                  </a:txBody>
                  <a:tcPr/>
                </a:tc>
                <a:tc>
                  <a:txBody>
                    <a:bodyPr/>
                    <a:lstStyle/>
                    <a:p>
                      <a:pPr lvl="0">
                        <a:buNone/>
                      </a:pPr>
                      <a:r>
                        <a:rPr lang="en-US" sz="1400" dirty="0"/>
                        <a:t>26.5%</a:t>
                      </a:r>
                      <a:br>
                        <a:rPr lang="en-US" sz="1400" dirty="0"/>
                      </a:br>
                      <a:r>
                        <a:rPr lang="en-US" sz="1400" dirty="0"/>
                        <a:t>(24.7-28.5)</a:t>
                      </a:r>
                    </a:p>
                  </a:txBody>
                  <a:tcPr/>
                </a:tc>
                <a:extLst>
                  <a:ext uri="{0D108BD9-81ED-4DB2-BD59-A6C34878D82A}">
                    <a16:rowId xmlns:a16="http://schemas.microsoft.com/office/drawing/2014/main" val="2230428391"/>
                  </a:ext>
                </a:extLst>
              </a:tr>
            </a:tbl>
          </a:graphicData>
        </a:graphic>
      </p:graphicFrame>
      <p:pic>
        <p:nvPicPr>
          <p:cNvPr id="10" name="Picture 9" descr="A picture containing diagram&#10;&#10;Description automatically generated">
            <a:extLst>
              <a:ext uri="{FF2B5EF4-FFF2-40B4-BE49-F238E27FC236}">
                <a16:creationId xmlns:a16="http://schemas.microsoft.com/office/drawing/2014/main" id="{A308710F-4699-C0BF-202C-AD95788A354E}"/>
              </a:ext>
            </a:extLst>
          </p:cNvPr>
          <p:cNvPicPr>
            <a:picLocks noChangeAspect="1"/>
          </p:cNvPicPr>
          <p:nvPr/>
        </p:nvPicPr>
        <p:blipFill rotWithShape="1">
          <a:blip r:embed="rId4"/>
          <a:srcRect l="4292" t="11009" r="9013" b="11009"/>
          <a:stretch/>
        </p:blipFill>
        <p:spPr>
          <a:xfrm>
            <a:off x="10644015" y="6006585"/>
            <a:ext cx="1554666" cy="652571"/>
          </a:xfrm>
          <a:prstGeom prst="rect">
            <a:avLst/>
          </a:prstGeom>
        </p:spPr>
      </p:pic>
      <p:pic>
        <p:nvPicPr>
          <p:cNvPr id="13" name="Picture 12" descr="A black and blue rectangles&#10;&#10;Description automatically generated">
            <a:extLst>
              <a:ext uri="{FF2B5EF4-FFF2-40B4-BE49-F238E27FC236}">
                <a16:creationId xmlns:a16="http://schemas.microsoft.com/office/drawing/2014/main" id="{A8114886-CBB3-9674-E319-E73A8E31C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419140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4F5A7-8512-E7CE-8353-DA8A5003ABA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1B04294-296D-CA37-FD7D-A7E8B10888FF}"/>
              </a:ext>
            </a:extLst>
          </p:cNvPr>
          <p:cNvSpPr txBox="1"/>
          <p:nvPr/>
        </p:nvSpPr>
        <p:spPr>
          <a:xfrm>
            <a:off x="1575955" y="8658"/>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3" name="TextBox 1">
            <a:extLst>
              <a:ext uri="{FF2B5EF4-FFF2-40B4-BE49-F238E27FC236}">
                <a16:creationId xmlns:a16="http://schemas.microsoft.com/office/drawing/2014/main" id="{31EA01C1-FAEF-A8CB-6918-F99E5300505D}"/>
              </a:ext>
            </a:extLst>
          </p:cNvPr>
          <p:cNvSpPr txBox="1"/>
          <p:nvPr/>
        </p:nvSpPr>
        <p:spPr>
          <a:xfrm>
            <a:off x="3620884" y="-4190"/>
            <a:ext cx="2150387"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b="1" dirty="0">
                <a:solidFill>
                  <a:srgbClr val="002060"/>
                </a:solidFill>
                <a:cs typeface="Arial"/>
              </a:rPr>
              <a:t>Inland</a:t>
            </a:r>
            <a:endParaRPr lang="en-US" dirty="0"/>
          </a:p>
        </p:txBody>
      </p:sp>
      <p:sp>
        <p:nvSpPr>
          <p:cNvPr id="6" name="TextBox 5">
            <a:extLst>
              <a:ext uri="{FF2B5EF4-FFF2-40B4-BE49-F238E27FC236}">
                <a16:creationId xmlns:a16="http://schemas.microsoft.com/office/drawing/2014/main" id="{D44408EC-0F2C-4309-2D50-5CDF5AEEFBE9}"/>
              </a:ext>
            </a:extLst>
          </p:cNvPr>
          <p:cNvSpPr txBox="1"/>
          <p:nvPr/>
        </p:nvSpPr>
        <p:spPr>
          <a:xfrm>
            <a:off x="1575954" y="3134590"/>
            <a:ext cx="6321136" cy="441613"/>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448660D4-4453-BADD-FB6E-A2A4F51CBA4D}"/>
              </a:ext>
            </a:extLst>
          </p:cNvPr>
          <p:cNvSpPr txBox="1"/>
          <p:nvPr/>
        </p:nvSpPr>
        <p:spPr>
          <a:xfrm>
            <a:off x="3564082" y="3001241"/>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002060"/>
                </a:solidFill>
                <a:cs typeface="Arial"/>
              </a:rPr>
              <a:t>Fishing </a:t>
            </a:r>
          </a:p>
        </p:txBody>
      </p:sp>
      <p:pic>
        <p:nvPicPr>
          <p:cNvPr id="7" name="Picture 6">
            <a:extLst>
              <a:ext uri="{FF2B5EF4-FFF2-40B4-BE49-F238E27FC236}">
                <a16:creationId xmlns:a16="http://schemas.microsoft.com/office/drawing/2014/main" id="{FACC567D-3601-D01C-873E-D2675FE175B7}"/>
              </a:ext>
            </a:extLst>
          </p:cNvPr>
          <p:cNvPicPr>
            <a:picLocks noChangeAspect="1"/>
          </p:cNvPicPr>
          <p:nvPr/>
        </p:nvPicPr>
        <p:blipFill>
          <a:blip r:embed="rId3"/>
          <a:stretch>
            <a:fillRect/>
          </a:stretch>
        </p:blipFill>
        <p:spPr>
          <a:xfrm>
            <a:off x="10002" y="0"/>
            <a:ext cx="9106678" cy="6858000"/>
          </a:xfrm>
          <a:prstGeom prst="rect">
            <a:avLst/>
          </a:prstGeom>
        </p:spPr>
      </p:pic>
      <p:sp>
        <p:nvSpPr>
          <p:cNvPr id="9" name="TextBox 8">
            <a:extLst>
              <a:ext uri="{FF2B5EF4-FFF2-40B4-BE49-F238E27FC236}">
                <a16:creationId xmlns:a16="http://schemas.microsoft.com/office/drawing/2014/main" id="{82D21D31-D988-9E1B-A2B1-366ABB663AF4}"/>
              </a:ext>
            </a:extLst>
          </p:cNvPr>
          <p:cNvSpPr txBox="1"/>
          <p:nvPr/>
        </p:nvSpPr>
        <p:spPr>
          <a:xfrm>
            <a:off x="1728355" y="22513"/>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13" name="TextBox 12">
            <a:extLst>
              <a:ext uri="{FF2B5EF4-FFF2-40B4-BE49-F238E27FC236}">
                <a16:creationId xmlns:a16="http://schemas.microsoft.com/office/drawing/2014/main" id="{D89057F5-8FDD-672E-5558-5FF6DDEBC636}"/>
              </a:ext>
            </a:extLst>
          </p:cNvPr>
          <p:cNvSpPr txBox="1"/>
          <p:nvPr/>
        </p:nvSpPr>
        <p:spPr>
          <a:xfrm>
            <a:off x="1728354" y="3139785"/>
            <a:ext cx="6321136" cy="441613"/>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
            <a:extLst>
              <a:ext uri="{FF2B5EF4-FFF2-40B4-BE49-F238E27FC236}">
                <a16:creationId xmlns:a16="http://schemas.microsoft.com/office/drawing/2014/main" id="{6992DF54-08DE-91A6-1882-C14CA47AFE70}"/>
              </a:ext>
            </a:extLst>
          </p:cNvPr>
          <p:cNvSpPr txBox="1"/>
          <p:nvPr/>
        </p:nvSpPr>
        <p:spPr>
          <a:xfrm>
            <a:off x="3617323" y="-7557"/>
            <a:ext cx="215038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002060"/>
                </a:solidFill>
                <a:cs typeface="Arial"/>
              </a:rPr>
              <a:t>Inland</a:t>
            </a:r>
            <a:endParaRPr lang="en-US" sz="3600" dirty="0"/>
          </a:p>
        </p:txBody>
      </p:sp>
      <p:sp>
        <p:nvSpPr>
          <p:cNvPr id="19" name="TextBox 18">
            <a:extLst>
              <a:ext uri="{FF2B5EF4-FFF2-40B4-BE49-F238E27FC236}">
                <a16:creationId xmlns:a16="http://schemas.microsoft.com/office/drawing/2014/main" id="{C85943ED-25A7-4364-CC60-90553906B99A}"/>
              </a:ext>
            </a:extLst>
          </p:cNvPr>
          <p:cNvSpPr txBox="1"/>
          <p:nvPr/>
        </p:nvSpPr>
        <p:spPr>
          <a:xfrm>
            <a:off x="3569083" y="299787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002060"/>
                </a:solidFill>
                <a:cs typeface="Arial"/>
              </a:rPr>
              <a:t>Fishing </a:t>
            </a:r>
          </a:p>
        </p:txBody>
      </p:sp>
      <p:sp>
        <p:nvSpPr>
          <p:cNvPr id="11" name="TextBox 10">
            <a:extLst>
              <a:ext uri="{FF2B5EF4-FFF2-40B4-BE49-F238E27FC236}">
                <a16:creationId xmlns:a16="http://schemas.microsoft.com/office/drawing/2014/main" id="{66FDD3A1-F479-9108-594C-21871A53DBF2}"/>
              </a:ext>
            </a:extLst>
          </p:cNvPr>
          <p:cNvSpPr txBox="1"/>
          <p:nvPr/>
        </p:nvSpPr>
        <p:spPr>
          <a:xfrm>
            <a:off x="9115207" y="10305"/>
            <a:ext cx="307710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D6A102"/>
                </a:solidFill>
                <a:cs typeface="Arial"/>
              </a:rPr>
              <a:t>HIV prevalence</a:t>
            </a:r>
            <a:endParaRPr lang="en-US" dirty="0"/>
          </a:p>
          <a:p>
            <a:r>
              <a:rPr lang="en-US" sz="2800" dirty="0">
                <a:cs typeface="Arial"/>
              </a:rPr>
              <a:t>HIV burden profile</a:t>
            </a:r>
          </a:p>
          <a:p>
            <a:endParaRPr lang="en-US" sz="2800" dirty="0">
              <a:cs typeface="Arial"/>
            </a:endParaRPr>
          </a:p>
        </p:txBody>
      </p:sp>
      <p:graphicFrame>
        <p:nvGraphicFramePr>
          <p:cNvPr id="14" name="Table 13">
            <a:extLst>
              <a:ext uri="{FF2B5EF4-FFF2-40B4-BE49-F238E27FC236}">
                <a16:creationId xmlns:a16="http://schemas.microsoft.com/office/drawing/2014/main" id="{CA5F5853-3E28-876D-47FD-97EB13E081AE}"/>
              </a:ext>
            </a:extLst>
          </p:cNvPr>
          <p:cNvGraphicFramePr>
            <a:graphicFrameLocks noGrp="1"/>
          </p:cNvGraphicFramePr>
          <p:nvPr/>
        </p:nvGraphicFramePr>
        <p:xfrm>
          <a:off x="9257270" y="1328351"/>
          <a:ext cx="2841134" cy="3528309"/>
        </p:xfrm>
        <a:graphic>
          <a:graphicData uri="http://schemas.openxmlformats.org/drawingml/2006/table">
            <a:tbl>
              <a:tblPr firstRow="1" bandRow="1">
                <a:tableStyleId>{5C22544A-7EE6-4342-B048-85BDC9FD1C3A}</a:tableStyleId>
              </a:tblPr>
              <a:tblGrid>
                <a:gridCol w="642069">
                  <a:extLst>
                    <a:ext uri="{9D8B030D-6E8A-4147-A177-3AD203B41FA5}">
                      <a16:colId xmlns:a16="http://schemas.microsoft.com/office/drawing/2014/main" val="2324374635"/>
                    </a:ext>
                  </a:extLst>
                </a:gridCol>
                <a:gridCol w="1091519">
                  <a:extLst>
                    <a:ext uri="{9D8B030D-6E8A-4147-A177-3AD203B41FA5}">
                      <a16:colId xmlns:a16="http://schemas.microsoft.com/office/drawing/2014/main" val="935285276"/>
                    </a:ext>
                  </a:extLst>
                </a:gridCol>
                <a:gridCol w="1107546">
                  <a:extLst>
                    <a:ext uri="{9D8B030D-6E8A-4147-A177-3AD203B41FA5}">
                      <a16:colId xmlns:a16="http://schemas.microsoft.com/office/drawing/2014/main" val="2121590903"/>
                    </a:ext>
                  </a:extLst>
                </a:gridCol>
              </a:tblGrid>
              <a:tr h="375557">
                <a:tc gridSpan="3">
                  <a:txBody>
                    <a:bodyPr/>
                    <a:lstStyle/>
                    <a:p>
                      <a:pPr algn="ctr"/>
                      <a:r>
                        <a:rPr lang="en-US" sz="2000" dirty="0"/>
                        <a:t>INLAND</a:t>
                      </a:r>
                    </a:p>
                  </a:txBody>
                  <a:tcPr>
                    <a:solidFill>
                      <a:schemeClr val="accent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6720081"/>
                  </a:ext>
                </a:extLst>
              </a:tr>
              <a:tr h="326571">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364201761"/>
                  </a:ext>
                </a:extLst>
              </a:tr>
              <a:tr h="521761">
                <a:tc>
                  <a:txBody>
                    <a:bodyPr/>
                    <a:lstStyle/>
                    <a:p>
                      <a:r>
                        <a:rPr lang="en-US" sz="1400" dirty="0"/>
                        <a:t>2014</a:t>
                      </a:r>
                    </a:p>
                  </a:txBody>
                  <a:tcPr/>
                </a:tc>
                <a:tc>
                  <a:txBody>
                    <a:bodyPr/>
                    <a:lstStyle/>
                    <a:p>
                      <a:r>
                        <a:rPr lang="en-US" sz="1400" dirty="0"/>
                        <a:t>15.2%</a:t>
                      </a:r>
                      <a:br>
                        <a:rPr lang="en-US" sz="1400" dirty="0"/>
                      </a:br>
                      <a:r>
                        <a:rPr lang="en-US" sz="1400" dirty="0"/>
                        <a:t>(14.6-15.9)</a:t>
                      </a:r>
                    </a:p>
                  </a:txBody>
                  <a:tcPr/>
                </a:tc>
                <a:tc>
                  <a:txBody>
                    <a:bodyPr/>
                    <a:lstStyle/>
                    <a:p>
                      <a:r>
                        <a:rPr lang="en-US" sz="1400" dirty="0"/>
                        <a:t>9.5%</a:t>
                      </a:r>
                      <a:br>
                        <a:rPr lang="en-US" sz="1400" dirty="0"/>
                      </a:br>
                      <a:r>
                        <a:rPr lang="en-US" sz="1400" dirty="0"/>
                        <a:t>(8.8-10.3)</a:t>
                      </a:r>
                    </a:p>
                  </a:txBody>
                  <a:tcPr/>
                </a:tc>
                <a:extLst>
                  <a:ext uri="{0D108BD9-81ED-4DB2-BD59-A6C34878D82A}">
                    <a16:rowId xmlns:a16="http://schemas.microsoft.com/office/drawing/2014/main" val="1243225371"/>
                  </a:ext>
                </a:extLst>
              </a:tr>
              <a:tr h="521760">
                <a:tc>
                  <a:txBody>
                    <a:bodyPr/>
                    <a:lstStyle/>
                    <a:p>
                      <a:pPr lvl="0">
                        <a:buNone/>
                      </a:pPr>
                      <a:r>
                        <a:rPr lang="en-US" sz="1400" dirty="0"/>
                        <a:t>2019</a:t>
                      </a:r>
                    </a:p>
                  </a:txBody>
                  <a:tcPr/>
                </a:tc>
                <a:tc>
                  <a:txBody>
                    <a:bodyPr/>
                    <a:lstStyle/>
                    <a:p>
                      <a:pPr lvl="0">
                        <a:buNone/>
                      </a:pPr>
                      <a:r>
                        <a:rPr lang="en-US" sz="1400" dirty="0"/>
                        <a:t>13.9%</a:t>
                      </a:r>
                      <a:br>
                        <a:rPr lang="en-US" sz="1400" dirty="0"/>
                      </a:br>
                      <a:r>
                        <a:rPr lang="en-US" sz="1400" dirty="0"/>
                        <a:t>(13.2-14.6)</a:t>
                      </a:r>
                    </a:p>
                  </a:txBody>
                  <a:tcPr/>
                </a:tc>
                <a:tc>
                  <a:txBody>
                    <a:bodyPr/>
                    <a:lstStyle/>
                    <a:p>
                      <a:pPr lvl="0">
                        <a:buNone/>
                      </a:pPr>
                      <a:r>
                        <a:rPr lang="en-US" sz="1400" dirty="0"/>
                        <a:t>7.8%</a:t>
                      </a:r>
                      <a:br>
                        <a:rPr lang="en-US" sz="1400" dirty="0"/>
                      </a:br>
                      <a:r>
                        <a:rPr lang="en-US" sz="1400" dirty="0"/>
                        <a:t>(7.1-8.5)</a:t>
                      </a:r>
                    </a:p>
                  </a:txBody>
                  <a:tcPr/>
                </a:tc>
                <a:extLst>
                  <a:ext uri="{0D108BD9-81ED-4DB2-BD59-A6C34878D82A}">
                    <a16:rowId xmlns:a16="http://schemas.microsoft.com/office/drawing/2014/main" val="1965681539"/>
                  </a:ext>
                </a:extLst>
              </a:tr>
              <a:tr h="408214">
                <a:tc gridSpan="3">
                  <a:txBody>
                    <a:bodyPr/>
                    <a:lstStyle/>
                    <a:p>
                      <a:pPr algn="ctr"/>
                      <a:r>
                        <a:rPr lang="en-US" sz="2000" b="1" dirty="0">
                          <a:solidFill>
                            <a:schemeClr val="bg1"/>
                          </a:solidFill>
                        </a:rPr>
                        <a:t>FISHING</a:t>
                      </a:r>
                    </a:p>
                  </a:txBody>
                  <a:tcPr>
                    <a:solidFill>
                      <a:schemeClr val="accent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174315"/>
                  </a:ext>
                </a:extLst>
              </a:tr>
              <a:tr h="310242">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2974636437"/>
                  </a:ext>
                </a:extLst>
              </a:tr>
              <a:tr h="521761">
                <a:tc>
                  <a:txBody>
                    <a:bodyPr/>
                    <a:lstStyle/>
                    <a:p>
                      <a:r>
                        <a:rPr lang="en-US" sz="1400" dirty="0"/>
                        <a:t>2014</a:t>
                      </a:r>
                    </a:p>
                  </a:txBody>
                  <a:tcPr/>
                </a:tc>
                <a:tc>
                  <a:txBody>
                    <a:bodyPr/>
                    <a:lstStyle/>
                    <a:p>
                      <a:r>
                        <a:rPr lang="en-US" sz="1400" dirty="0"/>
                        <a:t>44.3% </a:t>
                      </a:r>
                      <a:br>
                        <a:rPr lang="en-US" sz="1400" dirty="0"/>
                      </a:br>
                      <a:r>
                        <a:rPr lang="en-US" sz="1400" dirty="0"/>
                        <a:t>(42.3-46.4)</a:t>
                      </a:r>
                      <a:endParaRPr lang="en-US" sz="1400"/>
                    </a:p>
                  </a:txBody>
                  <a:tcPr/>
                </a:tc>
                <a:tc>
                  <a:txBody>
                    <a:bodyPr/>
                    <a:lstStyle/>
                    <a:p>
                      <a:r>
                        <a:rPr lang="en-US" sz="1400" dirty="0"/>
                        <a:t>29.6%</a:t>
                      </a:r>
                      <a:br>
                        <a:rPr lang="en-US" sz="1400" dirty="0"/>
                      </a:br>
                      <a:r>
                        <a:rPr lang="en-US" sz="1400" dirty="0"/>
                        <a:t>(27.7-31.5)</a:t>
                      </a:r>
                    </a:p>
                  </a:txBody>
                  <a:tcPr/>
                </a:tc>
                <a:extLst>
                  <a:ext uri="{0D108BD9-81ED-4DB2-BD59-A6C34878D82A}">
                    <a16:rowId xmlns:a16="http://schemas.microsoft.com/office/drawing/2014/main" val="2101815397"/>
                  </a:ext>
                </a:extLst>
              </a:tr>
              <a:tr h="521760">
                <a:tc>
                  <a:txBody>
                    <a:bodyPr/>
                    <a:lstStyle/>
                    <a:p>
                      <a:pPr lvl="0">
                        <a:buNone/>
                      </a:pPr>
                      <a:r>
                        <a:rPr lang="en-US" sz="1400" dirty="0"/>
                        <a:t>2019</a:t>
                      </a:r>
                    </a:p>
                  </a:txBody>
                  <a:tcPr/>
                </a:tc>
                <a:tc>
                  <a:txBody>
                    <a:bodyPr/>
                    <a:lstStyle/>
                    <a:p>
                      <a:pPr lvl="0">
                        <a:buNone/>
                      </a:pPr>
                      <a:r>
                        <a:rPr lang="en-US" sz="1400" dirty="0"/>
                        <a:t>40.5%</a:t>
                      </a:r>
                      <a:br>
                        <a:rPr lang="en-US" sz="1400" dirty="0"/>
                      </a:br>
                      <a:r>
                        <a:rPr lang="en-US" sz="1400" dirty="0"/>
                        <a:t>(38.6-42.5)</a:t>
                      </a:r>
                    </a:p>
                  </a:txBody>
                  <a:tcPr/>
                </a:tc>
                <a:tc>
                  <a:txBody>
                    <a:bodyPr/>
                    <a:lstStyle/>
                    <a:p>
                      <a:pPr lvl="0">
                        <a:buNone/>
                      </a:pPr>
                      <a:r>
                        <a:rPr lang="en-US" sz="1400" dirty="0"/>
                        <a:t>26.5%</a:t>
                      </a:r>
                      <a:br>
                        <a:rPr lang="en-US" sz="1400" dirty="0"/>
                      </a:br>
                      <a:r>
                        <a:rPr lang="en-US" sz="1400" dirty="0"/>
                        <a:t>(24.7-28.5)</a:t>
                      </a:r>
                    </a:p>
                  </a:txBody>
                  <a:tcPr/>
                </a:tc>
                <a:extLst>
                  <a:ext uri="{0D108BD9-81ED-4DB2-BD59-A6C34878D82A}">
                    <a16:rowId xmlns:a16="http://schemas.microsoft.com/office/drawing/2014/main" val="2230428391"/>
                  </a:ext>
                </a:extLst>
              </a:tr>
            </a:tbl>
          </a:graphicData>
        </a:graphic>
      </p:graphicFrame>
      <p:pic>
        <p:nvPicPr>
          <p:cNvPr id="10" name="Picture 9" descr="A picture containing diagram&#10;&#10;Description automatically generated">
            <a:extLst>
              <a:ext uri="{FF2B5EF4-FFF2-40B4-BE49-F238E27FC236}">
                <a16:creationId xmlns:a16="http://schemas.microsoft.com/office/drawing/2014/main" id="{CC028FC3-CF07-D34B-FEC3-D5160C8DAAB1}"/>
              </a:ext>
            </a:extLst>
          </p:cNvPr>
          <p:cNvPicPr>
            <a:picLocks noChangeAspect="1"/>
          </p:cNvPicPr>
          <p:nvPr/>
        </p:nvPicPr>
        <p:blipFill rotWithShape="1">
          <a:blip r:embed="rId4"/>
          <a:srcRect l="4292" t="11009" r="9013" b="11009"/>
          <a:stretch/>
        </p:blipFill>
        <p:spPr>
          <a:xfrm>
            <a:off x="10644015" y="6006585"/>
            <a:ext cx="1554666" cy="652571"/>
          </a:xfrm>
          <a:prstGeom prst="rect">
            <a:avLst/>
          </a:prstGeom>
        </p:spPr>
      </p:pic>
      <p:pic>
        <p:nvPicPr>
          <p:cNvPr id="15" name="Picture 14" descr="A black and blue rectangles&#10;&#10;Description automatically generated">
            <a:extLst>
              <a:ext uri="{FF2B5EF4-FFF2-40B4-BE49-F238E27FC236}">
                <a16:creationId xmlns:a16="http://schemas.microsoft.com/office/drawing/2014/main" id="{DDCFEECD-233E-72F1-8276-BD74C32BA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278250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7C432-65CA-1987-3957-91BC8BBB887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BEA2D16-7F14-C35A-2DFD-FF9757FCC674}"/>
              </a:ext>
            </a:extLst>
          </p:cNvPr>
          <p:cNvSpPr txBox="1"/>
          <p:nvPr/>
        </p:nvSpPr>
        <p:spPr>
          <a:xfrm>
            <a:off x="1575955" y="8658"/>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3" name="TextBox 1">
            <a:extLst>
              <a:ext uri="{FF2B5EF4-FFF2-40B4-BE49-F238E27FC236}">
                <a16:creationId xmlns:a16="http://schemas.microsoft.com/office/drawing/2014/main" id="{7AB5DC58-90F9-931B-EACE-608DC19BA820}"/>
              </a:ext>
            </a:extLst>
          </p:cNvPr>
          <p:cNvSpPr txBox="1"/>
          <p:nvPr/>
        </p:nvSpPr>
        <p:spPr>
          <a:xfrm>
            <a:off x="3620884" y="-4190"/>
            <a:ext cx="215038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a:solidFill>
                  <a:srgbClr val="002060"/>
                </a:solidFill>
                <a:cs typeface="Arial"/>
              </a:rPr>
              <a:t>Inland</a:t>
            </a:r>
            <a:endParaRPr lang="en-US" sz="3600"/>
          </a:p>
        </p:txBody>
      </p:sp>
      <p:sp>
        <p:nvSpPr>
          <p:cNvPr id="6" name="TextBox 5">
            <a:extLst>
              <a:ext uri="{FF2B5EF4-FFF2-40B4-BE49-F238E27FC236}">
                <a16:creationId xmlns:a16="http://schemas.microsoft.com/office/drawing/2014/main" id="{05B947A3-8395-9471-0852-4FA241125003}"/>
              </a:ext>
            </a:extLst>
          </p:cNvPr>
          <p:cNvSpPr txBox="1"/>
          <p:nvPr/>
        </p:nvSpPr>
        <p:spPr>
          <a:xfrm>
            <a:off x="1575954" y="3134590"/>
            <a:ext cx="6321136" cy="441613"/>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0B7F939A-C6F9-9CF0-2835-7AF3B65C5221}"/>
              </a:ext>
            </a:extLst>
          </p:cNvPr>
          <p:cNvSpPr txBox="1"/>
          <p:nvPr/>
        </p:nvSpPr>
        <p:spPr>
          <a:xfrm>
            <a:off x="3564082" y="300124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2060"/>
                </a:solidFill>
                <a:cs typeface="Arial"/>
              </a:rPr>
              <a:t>Fishing </a:t>
            </a:r>
          </a:p>
        </p:txBody>
      </p:sp>
      <p:pic>
        <p:nvPicPr>
          <p:cNvPr id="8" name="Picture 7">
            <a:extLst>
              <a:ext uri="{FF2B5EF4-FFF2-40B4-BE49-F238E27FC236}">
                <a16:creationId xmlns:a16="http://schemas.microsoft.com/office/drawing/2014/main" id="{31403D30-7533-2F39-3CA4-A0FCE88896A6}"/>
              </a:ext>
            </a:extLst>
          </p:cNvPr>
          <p:cNvPicPr>
            <a:picLocks noChangeAspect="1"/>
          </p:cNvPicPr>
          <p:nvPr/>
        </p:nvPicPr>
        <p:blipFill>
          <a:blip r:embed="rId3"/>
          <a:stretch>
            <a:fillRect/>
          </a:stretch>
        </p:blipFill>
        <p:spPr>
          <a:xfrm>
            <a:off x="-8858" y="0"/>
            <a:ext cx="9227976" cy="6858000"/>
          </a:xfrm>
          <a:prstGeom prst="rect">
            <a:avLst/>
          </a:prstGeom>
        </p:spPr>
      </p:pic>
      <p:sp>
        <p:nvSpPr>
          <p:cNvPr id="9" name="Rectangle: Rounded Corners 8">
            <a:extLst>
              <a:ext uri="{FF2B5EF4-FFF2-40B4-BE49-F238E27FC236}">
                <a16:creationId xmlns:a16="http://schemas.microsoft.com/office/drawing/2014/main" id="{7C66A131-8A10-BA7D-51DE-A608CB394BD3}"/>
              </a:ext>
            </a:extLst>
          </p:cNvPr>
          <p:cNvSpPr/>
          <p:nvPr/>
        </p:nvSpPr>
        <p:spPr>
          <a:xfrm>
            <a:off x="4940852" y="3070225"/>
            <a:ext cx="3775450" cy="128105"/>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BB2026"/>
              </a:solidFill>
            </a:endParaRPr>
          </a:p>
        </p:txBody>
      </p:sp>
      <p:sp>
        <p:nvSpPr>
          <p:cNvPr id="10" name="Rectangle: Rounded Corners 9">
            <a:extLst>
              <a:ext uri="{FF2B5EF4-FFF2-40B4-BE49-F238E27FC236}">
                <a16:creationId xmlns:a16="http://schemas.microsoft.com/office/drawing/2014/main" id="{8C2FBADA-E8EF-86D3-E723-83C3A6E21468}"/>
              </a:ext>
            </a:extLst>
          </p:cNvPr>
          <p:cNvSpPr/>
          <p:nvPr/>
        </p:nvSpPr>
        <p:spPr>
          <a:xfrm>
            <a:off x="661550" y="3070225"/>
            <a:ext cx="1666130" cy="152953"/>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BB2026"/>
              </a:solidFill>
            </a:endParaRPr>
          </a:p>
        </p:txBody>
      </p:sp>
      <p:sp>
        <p:nvSpPr>
          <p:cNvPr id="11" name="Rectangle: Rounded Corners 10">
            <a:extLst>
              <a:ext uri="{FF2B5EF4-FFF2-40B4-BE49-F238E27FC236}">
                <a16:creationId xmlns:a16="http://schemas.microsoft.com/office/drawing/2014/main" id="{22D8D351-C151-5CB2-FD27-743454212B77}"/>
              </a:ext>
            </a:extLst>
          </p:cNvPr>
          <p:cNvSpPr/>
          <p:nvPr/>
        </p:nvSpPr>
        <p:spPr>
          <a:xfrm>
            <a:off x="4939337" y="6228313"/>
            <a:ext cx="2456622" cy="147320"/>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BB2026"/>
              </a:solidFill>
            </a:endParaRPr>
          </a:p>
        </p:txBody>
      </p:sp>
      <p:sp>
        <p:nvSpPr>
          <p:cNvPr id="12" name="Rectangle: Rounded Corners 11">
            <a:extLst>
              <a:ext uri="{FF2B5EF4-FFF2-40B4-BE49-F238E27FC236}">
                <a16:creationId xmlns:a16="http://schemas.microsoft.com/office/drawing/2014/main" id="{67CE2B4A-1F1A-1600-4842-084331AE4385}"/>
              </a:ext>
            </a:extLst>
          </p:cNvPr>
          <p:cNvSpPr/>
          <p:nvPr/>
        </p:nvSpPr>
        <p:spPr>
          <a:xfrm>
            <a:off x="650129" y="6228313"/>
            <a:ext cx="1173480" cy="147320"/>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rgbClr val="BB2026"/>
              </a:solidFill>
            </a:endParaRPr>
          </a:p>
        </p:txBody>
      </p:sp>
      <p:sp>
        <p:nvSpPr>
          <p:cNvPr id="14" name="TextBox 13">
            <a:extLst>
              <a:ext uri="{FF2B5EF4-FFF2-40B4-BE49-F238E27FC236}">
                <a16:creationId xmlns:a16="http://schemas.microsoft.com/office/drawing/2014/main" id="{8F1B9D32-F58F-77BD-7C97-6956D8CCAD45}"/>
              </a:ext>
            </a:extLst>
          </p:cNvPr>
          <p:cNvSpPr txBox="1"/>
          <p:nvPr/>
        </p:nvSpPr>
        <p:spPr>
          <a:xfrm>
            <a:off x="1728355" y="22513"/>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16" name="TextBox 15">
            <a:extLst>
              <a:ext uri="{FF2B5EF4-FFF2-40B4-BE49-F238E27FC236}">
                <a16:creationId xmlns:a16="http://schemas.microsoft.com/office/drawing/2014/main" id="{ACE40C3E-2A8E-10E4-307E-4621C106C903}"/>
              </a:ext>
            </a:extLst>
          </p:cNvPr>
          <p:cNvSpPr txBox="1"/>
          <p:nvPr/>
        </p:nvSpPr>
        <p:spPr>
          <a:xfrm>
            <a:off x="1728354" y="3239176"/>
            <a:ext cx="6321136" cy="276999"/>
          </a:xfrm>
          <a:prstGeom prst="rect">
            <a:avLst/>
          </a:prstGeom>
          <a:solidFill>
            <a:schemeClr val="bg1"/>
          </a:solidFill>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200"/>
          </a:p>
        </p:txBody>
      </p:sp>
      <p:sp>
        <p:nvSpPr>
          <p:cNvPr id="18" name="TextBox 1">
            <a:extLst>
              <a:ext uri="{FF2B5EF4-FFF2-40B4-BE49-F238E27FC236}">
                <a16:creationId xmlns:a16="http://schemas.microsoft.com/office/drawing/2014/main" id="{FE43D9E7-7C88-28B3-EC68-AA9E672465E2}"/>
              </a:ext>
            </a:extLst>
          </p:cNvPr>
          <p:cNvSpPr txBox="1"/>
          <p:nvPr/>
        </p:nvSpPr>
        <p:spPr>
          <a:xfrm>
            <a:off x="3608761" y="1005"/>
            <a:ext cx="215038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a:solidFill>
                  <a:srgbClr val="002060"/>
                </a:solidFill>
                <a:cs typeface="Arial"/>
              </a:rPr>
              <a:t>Inland</a:t>
            </a:r>
            <a:endParaRPr lang="en-US" sz="3600"/>
          </a:p>
        </p:txBody>
      </p:sp>
      <p:sp>
        <p:nvSpPr>
          <p:cNvPr id="20" name="TextBox 19">
            <a:extLst>
              <a:ext uri="{FF2B5EF4-FFF2-40B4-BE49-F238E27FC236}">
                <a16:creationId xmlns:a16="http://schemas.microsoft.com/office/drawing/2014/main" id="{26D5634B-D187-31DB-CA8C-B3F9EC6AC5FC}"/>
              </a:ext>
            </a:extLst>
          </p:cNvPr>
          <p:cNvSpPr txBox="1"/>
          <p:nvPr/>
        </p:nvSpPr>
        <p:spPr>
          <a:xfrm>
            <a:off x="3551959" y="302300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2060"/>
                </a:solidFill>
                <a:cs typeface="Arial"/>
              </a:rPr>
              <a:t>Fishing </a:t>
            </a:r>
          </a:p>
        </p:txBody>
      </p:sp>
      <p:sp>
        <p:nvSpPr>
          <p:cNvPr id="13" name="TextBox 12">
            <a:extLst>
              <a:ext uri="{FF2B5EF4-FFF2-40B4-BE49-F238E27FC236}">
                <a16:creationId xmlns:a16="http://schemas.microsoft.com/office/drawing/2014/main" id="{6CECB0EA-4275-251D-4927-AC62FC4DE90D}"/>
              </a:ext>
            </a:extLst>
          </p:cNvPr>
          <p:cNvSpPr txBox="1"/>
          <p:nvPr/>
        </p:nvSpPr>
        <p:spPr>
          <a:xfrm>
            <a:off x="9222668" y="18755"/>
            <a:ext cx="29696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6"/>
                </a:solidFill>
                <a:cs typeface="Arial"/>
              </a:rPr>
              <a:t>Prevalence</a:t>
            </a:r>
            <a:br>
              <a:rPr lang="en-US" sz="2800" dirty="0">
                <a:solidFill>
                  <a:schemeClr val="accent6"/>
                </a:solidFill>
                <a:cs typeface="Arial"/>
              </a:rPr>
            </a:br>
            <a:r>
              <a:rPr lang="en-US" sz="2800" dirty="0">
                <a:solidFill>
                  <a:schemeClr val="accent6"/>
                </a:solidFill>
                <a:cs typeface="Arial"/>
              </a:rPr>
              <a:t>of viraemia</a:t>
            </a:r>
            <a:endParaRPr lang="en-US" dirty="0">
              <a:solidFill>
                <a:schemeClr val="accent6"/>
              </a:solidFill>
            </a:endParaRPr>
          </a:p>
        </p:txBody>
      </p:sp>
      <p:graphicFrame>
        <p:nvGraphicFramePr>
          <p:cNvPr id="19" name="Table 18">
            <a:extLst>
              <a:ext uri="{FF2B5EF4-FFF2-40B4-BE49-F238E27FC236}">
                <a16:creationId xmlns:a16="http://schemas.microsoft.com/office/drawing/2014/main" id="{1C76239A-0EF1-E236-9007-C8825DFFAB8A}"/>
              </a:ext>
            </a:extLst>
          </p:cNvPr>
          <p:cNvGraphicFramePr>
            <a:graphicFrameLocks noGrp="1"/>
          </p:cNvGraphicFramePr>
          <p:nvPr/>
        </p:nvGraphicFramePr>
        <p:xfrm>
          <a:off x="9257270" y="1328351"/>
          <a:ext cx="2841134" cy="3528309"/>
        </p:xfrm>
        <a:graphic>
          <a:graphicData uri="http://schemas.openxmlformats.org/drawingml/2006/table">
            <a:tbl>
              <a:tblPr firstRow="1" bandRow="1">
                <a:tableStyleId>{10A1B5D5-9B99-4C35-A422-299274C87663}</a:tableStyleId>
              </a:tblPr>
              <a:tblGrid>
                <a:gridCol w="642069">
                  <a:extLst>
                    <a:ext uri="{9D8B030D-6E8A-4147-A177-3AD203B41FA5}">
                      <a16:colId xmlns:a16="http://schemas.microsoft.com/office/drawing/2014/main" val="2324374635"/>
                    </a:ext>
                  </a:extLst>
                </a:gridCol>
                <a:gridCol w="1091519">
                  <a:extLst>
                    <a:ext uri="{9D8B030D-6E8A-4147-A177-3AD203B41FA5}">
                      <a16:colId xmlns:a16="http://schemas.microsoft.com/office/drawing/2014/main" val="935285276"/>
                    </a:ext>
                  </a:extLst>
                </a:gridCol>
                <a:gridCol w="1107546">
                  <a:extLst>
                    <a:ext uri="{9D8B030D-6E8A-4147-A177-3AD203B41FA5}">
                      <a16:colId xmlns:a16="http://schemas.microsoft.com/office/drawing/2014/main" val="2121590903"/>
                    </a:ext>
                  </a:extLst>
                </a:gridCol>
              </a:tblGrid>
              <a:tr h="375557">
                <a:tc gridSpan="3">
                  <a:txBody>
                    <a:bodyPr/>
                    <a:lstStyle/>
                    <a:p>
                      <a:pPr algn="ctr"/>
                      <a:r>
                        <a:rPr lang="en-US" sz="2000" dirty="0"/>
                        <a:t>INLAND</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666720081"/>
                  </a:ext>
                </a:extLst>
              </a:tr>
              <a:tr h="326571">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364201761"/>
                  </a:ext>
                </a:extLst>
              </a:tr>
              <a:tr h="521761">
                <a:tc>
                  <a:txBody>
                    <a:bodyPr/>
                    <a:lstStyle/>
                    <a:p>
                      <a:r>
                        <a:rPr lang="en-US" sz="1400" dirty="0"/>
                        <a:t>2014</a:t>
                      </a:r>
                    </a:p>
                  </a:txBody>
                  <a:tcPr/>
                </a:tc>
                <a:tc>
                  <a:txBody>
                    <a:bodyPr/>
                    <a:lstStyle/>
                    <a:p>
                      <a:pPr lvl="0" algn="l">
                        <a:lnSpc>
                          <a:spcPct val="100000"/>
                        </a:lnSpc>
                        <a:spcBef>
                          <a:spcPts val="0"/>
                        </a:spcBef>
                        <a:spcAft>
                          <a:spcPts val="0"/>
                        </a:spcAft>
                        <a:buNone/>
                      </a:pPr>
                      <a:r>
                        <a:rPr lang="en-US" sz="1400" b="0" i="0" u="none" strike="noStrike" noProof="0" dirty="0"/>
                        <a:t>34.7</a:t>
                      </a:r>
                      <a:br>
                        <a:rPr lang="en-US" sz="1400" b="0" i="0" u="none" strike="noStrike" noProof="0" dirty="0"/>
                      </a:br>
                      <a:r>
                        <a:rPr lang="en-US" sz="1400" b="0" i="0" u="none" strike="noStrike" noProof="0" dirty="0"/>
                        <a:t>(32.3-37.1)</a:t>
                      </a:r>
                      <a:endParaRPr lang="en-US" dirty="0"/>
                    </a:p>
                  </a:txBody>
                  <a:tcPr/>
                </a:tc>
                <a:tc>
                  <a:txBody>
                    <a:bodyPr/>
                    <a:lstStyle/>
                    <a:p>
                      <a:pPr lvl="0" algn="l">
                        <a:lnSpc>
                          <a:spcPct val="100000"/>
                        </a:lnSpc>
                        <a:spcBef>
                          <a:spcPts val="0"/>
                        </a:spcBef>
                        <a:spcAft>
                          <a:spcPts val="0"/>
                        </a:spcAft>
                        <a:buNone/>
                      </a:pPr>
                      <a:r>
                        <a:rPr lang="en-US" sz="1400" b="0" i="0" u="none" strike="noStrike" noProof="0" dirty="0"/>
                        <a:t>50.7% (46.5-54.8)</a:t>
                      </a:r>
                      <a:endParaRPr lang="en-US" dirty="0"/>
                    </a:p>
                  </a:txBody>
                  <a:tcPr/>
                </a:tc>
                <a:extLst>
                  <a:ext uri="{0D108BD9-81ED-4DB2-BD59-A6C34878D82A}">
                    <a16:rowId xmlns:a16="http://schemas.microsoft.com/office/drawing/2014/main" val="1243225371"/>
                  </a:ext>
                </a:extLst>
              </a:tr>
              <a:tr h="521760">
                <a:tc>
                  <a:txBody>
                    <a:bodyPr/>
                    <a:lstStyle/>
                    <a:p>
                      <a:pPr lvl="0">
                        <a:buNone/>
                      </a:pPr>
                      <a:r>
                        <a:rPr lang="en-US" sz="1400" dirty="0"/>
                        <a:t>2019</a:t>
                      </a:r>
                    </a:p>
                  </a:txBody>
                  <a:tcPr/>
                </a:tc>
                <a:tc>
                  <a:txBody>
                    <a:bodyPr/>
                    <a:lstStyle/>
                    <a:p>
                      <a:pPr lvl="0" algn="l">
                        <a:lnSpc>
                          <a:spcPct val="100000"/>
                        </a:lnSpc>
                        <a:spcBef>
                          <a:spcPts val="0"/>
                        </a:spcBef>
                        <a:spcAft>
                          <a:spcPts val="0"/>
                        </a:spcAft>
                        <a:buNone/>
                      </a:pPr>
                      <a:r>
                        <a:rPr lang="en-US" sz="1400" b="0" i="0" u="none" strike="noStrike" noProof="0" dirty="0">
                          <a:latin typeface="Arial"/>
                        </a:rPr>
                        <a:t>13.2% (11.5-15.0) </a:t>
                      </a:r>
                      <a:endParaRPr lang="en-US" dirty="0"/>
                    </a:p>
                  </a:txBody>
                  <a:tcPr/>
                </a:tc>
                <a:tc>
                  <a:txBody>
                    <a:bodyPr/>
                    <a:lstStyle/>
                    <a:p>
                      <a:pPr lvl="0" algn="l">
                        <a:lnSpc>
                          <a:spcPct val="100000"/>
                        </a:lnSpc>
                        <a:spcBef>
                          <a:spcPts val="0"/>
                        </a:spcBef>
                        <a:spcAft>
                          <a:spcPts val="0"/>
                        </a:spcAft>
                        <a:buNone/>
                      </a:pPr>
                      <a:r>
                        <a:rPr lang="en-US" sz="1400" b="0" i="0" u="none" strike="noStrike" noProof="0" dirty="0">
                          <a:latin typeface="Arial"/>
                        </a:rPr>
                        <a:t>26.3% (22.2-30.8)</a:t>
                      </a:r>
                      <a:endParaRPr lang="en-US" dirty="0"/>
                    </a:p>
                  </a:txBody>
                  <a:tcPr/>
                </a:tc>
                <a:extLst>
                  <a:ext uri="{0D108BD9-81ED-4DB2-BD59-A6C34878D82A}">
                    <a16:rowId xmlns:a16="http://schemas.microsoft.com/office/drawing/2014/main" val="1965681539"/>
                  </a:ext>
                </a:extLst>
              </a:tr>
              <a:tr h="408214">
                <a:tc gridSpan="3">
                  <a:txBody>
                    <a:bodyPr/>
                    <a:lstStyle/>
                    <a:p>
                      <a:pPr algn="ctr"/>
                      <a:r>
                        <a:rPr lang="en-US" sz="2000" b="1" dirty="0">
                          <a:solidFill>
                            <a:srgbClr val="FFFFFF"/>
                          </a:solidFill>
                        </a:rPr>
                        <a:t>FISHING</a:t>
                      </a:r>
                    </a:p>
                  </a:txBody>
                  <a:tcPr>
                    <a:solidFill>
                      <a:schemeClr val="accent6"/>
                    </a:solidFill>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66174315"/>
                  </a:ext>
                </a:extLst>
              </a:tr>
              <a:tr h="310242">
                <a:tc>
                  <a:txBody>
                    <a:bodyPr/>
                    <a:lstStyle/>
                    <a:p>
                      <a:endParaRPr lang="en-US" sz="1400" dirty="0"/>
                    </a:p>
                  </a:txBody>
                  <a:tcPr/>
                </a:tc>
                <a:tc>
                  <a:txBody>
                    <a:bodyPr/>
                    <a:lstStyle/>
                    <a:p>
                      <a:r>
                        <a:rPr lang="en-US" sz="1400" dirty="0"/>
                        <a:t>Women</a:t>
                      </a:r>
                    </a:p>
                  </a:txBody>
                  <a:tcPr/>
                </a:tc>
                <a:tc>
                  <a:txBody>
                    <a:bodyPr/>
                    <a:lstStyle/>
                    <a:p>
                      <a:r>
                        <a:rPr lang="en-US" sz="1400" dirty="0"/>
                        <a:t>Men</a:t>
                      </a:r>
                    </a:p>
                  </a:txBody>
                  <a:tcPr/>
                </a:tc>
                <a:extLst>
                  <a:ext uri="{0D108BD9-81ED-4DB2-BD59-A6C34878D82A}">
                    <a16:rowId xmlns:a16="http://schemas.microsoft.com/office/drawing/2014/main" val="2974636437"/>
                  </a:ext>
                </a:extLst>
              </a:tr>
              <a:tr h="521761">
                <a:tc>
                  <a:txBody>
                    <a:bodyPr/>
                    <a:lstStyle/>
                    <a:p>
                      <a:r>
                        <a:rPr lang="en-US" sz="1400" dirty="0"/>
                        <a:t>2014</a:t>
                      </a:r>
                    </a:p>
                  </a:txBody>
                  <a:tcPr/>
                </a:tc>
                <a:tc>
                  <a:txBody>
                    <a:bodyPr/>
                    <a:lstStyle/>
                    <a:p>
                      <a:pPr lvl="0">
                        <a:buNone/>
                      </a:pPr>
                      <a:r>
                        <a:rPr lang="en-US" sz="1400" b="0" i="0" u="none" strike="noStrike" noProof="0" dirty="0">
                          <a:latin typeface="Arial"/>
                        </a:rPr>
                        <a:t>44.0% (40.9-47.0)</a:t>
                      </a:r>
                      <a:endParaRPr lang="en-US" dirty="0"/>
                    </a:p>
                  </a:txBody>
                  <a:tcPr/>
                </a:tc>
                <a:tc>
                  <a:txBody>
                    <a:bodyPr/>
                    <a:lstStyle/>
                    <a:p>
                      <a:pPr lvl="0" algn="l">
                        <a:lnSpc>
                          <a:spcPct val="100000"/>
                        </a:lnSpc>
                        <a:spcBef>
                          <a:spcPts val="0"/>
                        </a:spcBef>
                        <a:spcAft>
                          <a:spcPts val="0"/>
                        </a:spcAft>
                        <a:buNone/>
                      </a:pPr>
                      <a:r>
                        <a:rPr lang="en-US" sz="1400" b="0" i="0" u="none" strike="noStrike" noProof="0" dirty="0">
                          <a:latin typeface="Arial"/>
                        </a:rPr>
                        <a:t>64.7% (60.8-68.5)</a:t>
                      </a:r>
                      <a:endParaRPr lang="en-US" dirty="0"/>
                    </a:p>
                  </a:txBody>
                  <a:tcPr/>
                </a:tc>
                <a:extLst>
                  <a:ext uri="{0D108BD9-81ED-4DB2-BD59-A6C34878D82A}">
                    <a16:rowId xmlns:a16="http://schemas.microsoft.com/office/drawing/2014/main" val="2101815397"/>
                  </a:ext>
                </a:extLst>
              </a:tr>
              <a:tr h="521760">
                <a:tc>
                  <a:txBody>
                    <a:bodyPr/>
                    <a:lstStyle/>
                    <a:p>
                      <a:pPr lvl="0">
                        <a:buNone/>
                      </a:pPr>
                      <a:r>
                        <a:rPr lang="en-US" sz="1400" dirty="0"/>
                        <a:t>2019</a:t>
                      </a:r>
                    </a:p>
                  </a:txBody>
                  <a:tcPr/>
                </a:tc>
                <a:tc>
                  <a:txBody>
                    <a:bodyPr/>
                    <a:lstStyle/>
                    <a:p>
                      <a:pPr lvl="0" algn="l">
                        <a:lnSpc>
                          <a:spcPct val="100000"/>
                        </a:lnSpc>
                        <a:spcBef>
                          <a:spcPts val="0"/>
                        </a:spcBef>
                        <a:spcAft>
                          <a:spcPts val="0"/>
                        </a:spcAft>
                        <a:buNone/>
                      </a:pPr>
                      <a:r>
                        <a:rPr lang="en-US" sz="1400" b="0" i="0" u="none" strike="noStrike" noProof="0" dirty="0">
                          <a:latin typeface="Arial"/>
                        </a:rPr>
                        <a:t>11.4%</a:t>
                      </a:r>
                      <a:br>
                        <a:rPr lang="en-US" sz="1400" b="0" i="0" u="none" strike="noStrike" noProof="0" dirty="0">
                          <a:latin typeface="Arial"/>
                        </a:rPr>
                      </a:br>
                      <a:r>
                        <a:rPr lang="en-US" sz="1400" b="0" i="0" u="none" strike="noStrike" noProof="0" dirty="0">
                          <a:latin typeface="Arial"/>
                        </a:rPr>
                        <a:t>(9.3-13.8) </a:t>
                      </a:r>
                      <a:endParaRPr lang="en-US" dirty="0"/>
                    </a:p>
                  </a:txBody>
                  <a:tcPr/>
                </a:tc>
                <a:tc>
                  <a:txBody>
                    <a:bodyPr/>
                    <a:lstStyle/>
                    <a:p>
                      <a:pPr lvl="0" algn="l">
                        <a:lnSpc>
                          <a:spcPct val="100000"/>
                        </a:lnSpc>
                        <a:spcBef>
                          <a:spcPts val="0"/>
                        </a:spcBef>
                        <a:spcAft>
                          <a:spcPts val="0"/>
                        </a:spcAft>
                        <a:buNone/>
                      </a:pPr>
                      <a:r>
                        <a:rPr lang="en-US" sz="1400" b="0" i="0" u="none" strike="noStrike" noProof="0" dirty="0">
                          <a:latin typeface="Arial"/>
                        </a:rPr>
                        <a:t>18.1% (14.5-22.3) </a:t>
                      </a:r>
                      <a:endParaRPr lang="en-US" dirty="0"/>
                    </a:p>
                  </a:txBody>
                  <a:tcPr/>
                </a:tc>
                <a:extLst>
                  <a:ext uri="{0D108BD9-81ED-4DB2-BD59-A6C34878D82A}">
                    <a16:rowId xmlns:a16="http://schemas.microsoft.com/office/drawing/2014/main" val="2230428391"/>
                  </a:ext>
                </a:extLst>
              </a:tr>
            </a:tbl>
          </a:graphicData>
        </a:graphic>
      </p:graphicFrame>
      <p:sp>
        <p:nvSpPr>
          <p:cNvPr id="2" name="TextBox 1">
            <a:extLst>
              <a:ext uri="{FF2B5EF4-FFF2-40B4-BE49-F238E27FC236}">
                <a16:creationId xmlns:a16="http://schemas.microsoft.com/office/drawing/2014/main" id="{56891D37-FAC9-0537-DF1E-06A770EB5D7D}"/>
              </a:ext>
            </a:extLst>
          </p:cNvPr>
          <p:cNvSpPr txBox="1"/>
          <p:nvPr/>
        </p:nvSpPr>
        <p:spPr>
          <a:xfrm rot="-5400000">
            <a:off x="-2244034" y="3338444"/>
            <a:ext cx="4885633"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rgbClr val="000000"/>
                </a:solidFill>
              </a:rPr>
              <a:t>Prevalence of viraemia among PLHIV in each age band</a:t>
            </a:r>
            <a:r>
              <a:rPr lang="en-US" sz="1200" dirty="0">
                <a:solidFill>
                  <a:srgbClr val="000000"/>
                </a:solidFill>
                <a:cs typeface="Arial"/>
              </a:rPr>
              <a:t>​</a:t>
            </a:r>
          </a:p>
        </p:txBody>
      </p:sp>
      <p:pic>
        <p:nvPicPr>
          <p:cNvPr id="17" name="Picture 16" descr="A picture containing diagram&#10;&#10;Description automatically generated">
            <a:extLst>
              <a:ext uri="{FF2B5EF4-FFF2-40B4-BE49-F238E27FC236}">
                <a16:creationId xmlns:a16="http://schemas.microsoft.com/office/drawing/2014/main" id="{5F719569-DF75-9F31-41CD-5FAD0BEEB2D2}"/>
              </a:ext>
            </a:extLst>
          </p:cNvPr>
          <p:cNvPicPr>
            <a:picLocks noChangeAspect="1"/>
          </p:cNvPicPr>
          <p:nvPr/>
        </p:nvPicPr>
        <p:blipFill rotWithShape="1">
          <a:blip r:embed="rId4"/>
          <a:srcRect l="4292" t="11009" r="9013" b="11009"/>
          <a:stretch/>
        </p:blipFill>
        <p:spPr>
          <a:xfrm>
            <a:off x="10644015" y="6006585"/>
            <a:ext cx="1554666" cy="652571"/>
          </a:xfrm>
          <a:prstGeom prst="rect">
            <a:avLst/>
          </a:prstGeom>
        </p:spPr>
      </p:pic>
      <p:pic>
        <p:nvPicPr>
          <p:cNvPr id="22" name="Picture 21" descr="A black and blue rectangles&#10;&#10;Description automatically generated">
            <a:extLst>
              <a:ext uri="{FF2B5EF4-FFF2-40B4-BE49-F238E27FC236}">
                <a16:creationId xmlns:a16="http://schemas.microsoft.com/office/drawing/2014/main" id="{4288F37C-D985-DFCF-AA95-9AF6B670E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015" y="6676509"/>
            <a:ext cx="1543209" cy="169753"/>
          </a:xfrm>
          <a:prstGeom prst="rect">
            <a:avLst/>
          </a:prstGeom>
        </p:spPr>
      </p:pic>
    </p:spTree>
    <p:extLst>
      <p:ext uri="{BB962C8B-B14F-4D97-AF65-F5344CB8AC3E}">
        <p14:creationId xmlns:p14="http://schemas.microsoft.com/office/powerpoint/2010/main" val="1996994605"/>
      </p:ext>
    </p:extLst>
  </p:cSld>
  <p:clrMapOvr>
    <a:masterClrMapping/>
  </p:clrMapOvr>
</p:sld>
</file>

<file path=ppt/theme/theme1.xml><?xml version="1.0" encoding="utf-8"?>
<a:theme xmlns:a="http://schemas.openxmlformats.org/drawingml/2006/main" name="Office Theme">
  <a:themeElements>
    <a:clrScheme name="Custom 8">
      <a:dk1>
        <a:srgbClr val="0A3E53"/>
      </a:dk1>
      <a:lt1>
        <a:srgbClr val="FFFFFF"/>
      </a:lt1>
      <a:dk2>
        <a:srgbClr val="34558B"/>
      </a:dk2>
      <a:lt2>
        <a:srgbClr val="D6D2C4"/>
      </a:lt2>
      <a:accent1>
        <a:srgbClr val="4797A8"/>
      </a:accent1>
      <a:accent2>
        <a:srgbClr val="D668A1"/>
      </a:accent2>
      <a:accent3>
        <a:srgbClr val="61A851"/>
      </a:accent3>
      <a:accent4>
        <a:srgbClr val="549DF3"/>
      </a:accent4>
      <a:accent5>
        <a:srgbClr val="FFFFFF"/>
      </a:accent5>
      <a:accent6>
        <a:srgbClr val="BB2026"/>
      </a:accent6>
      <a:hlink>
        <a:srgbClr val="4797A8"/>
      </a:hlink>
      <a:folHlink>
        <a:srgbClr val="479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TotalTime>
  <Words>1868</Words>
  <Application>Microsoft Office PowerPoint</Application>
  <PresentationFormat>Widescreen</PresentationFormat>
  <Paragraphs>196</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Anthony Seong</dc:creator>
  <cp:lastModifiedBy>BYARUHANGA, Buyinza Gloria</cp:lastModifiedBy>
  <cp:revision>1043</cp:revision>
  <dcterms:created xsi:type="dcterms:W3CDTF">2024-01-19T16:06:07Z</dcterms:created>
  <dcterms:modified xsi:type="dcterms:W3CDTF">2024-08-26T12:34:11Z</dcterms:modified>
</cp:coreProperties>
</file>