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70" r:id="rId2"/>
    <p:sldId id="271" r:id="rId3"/>
    <p:sldId id="2134806440" r:id="rId4"/>
    <p:sldId id="2134806439" r:id="rId5"/>
    <p:sldId id="2134806412" r:id="rId6"/>
    <p:sldId id="2134806443" r:id="rId7"/>
    <p:sldId id="2134806384" r:id="rId8"/>
    <p:sldId id="278" r:id="rId9"/>
    <p:sldId id="320" r:id="rId10"/>
    <p:sldId id="2134806419" r:id="rId11"/>
    <p:sldId id="2134806428" r:id="rId12"/>
    <p:sldId id="2134806427" r:id="rId13"/>
    <p:sldId id="2134806426" r:id="rId14"/>
    <p:sldId id="2134806437" r:id="rId15"/>
    <p:sldId id="2134806438" r:id="rId16"/>
    <p:sldId id="2134806418" r:id="rId17"/>
    <p:sldId id="322" r:id="rId18"/>
    <p:sldId id="2134806441" r:id="rId19"/>
    <p:sldId id="2134806442" r:id="rId20"/>
    <p:sldId id="2134806434" r:id="rId21"/>
  </p:sldIdLst>
  <p:sldSz cx="12192000" cy="6858000"/>
  <p:notesSz cx="6877050" cy="9656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96CDA4-9C58-83AA-DA2D-27E7D6667E9A}" name="Yewande Olaifa" initials="YO" userId="a4a6b31ca6566a92"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E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76" autoAdjust="0"/>
    <p:restoredTop sz="92438" autoAdjust="0"/>
  </p:normalViewPr>
  <p:slideViewPr>
    <p:cSldViewPr>
      <p:cViewPr varScale="1">
        <p:scale>
          <a:sx n="64" d="100"/>
          <a:sy n="64" d="100"/>
        </p:scale>
        <p:origin x="783" y="5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_rels/data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commons.wikimedia.org/wiki/File:VerticalLinesWithThicknessDecreasingToTheRight.png" TargetMode="External"/><Relationship Id="rId1" Type="http://schemas.openxmlformats.org/officeDocument/2006/relationships/image" Target="../media/image2.png"/><Relationship Id="rId5" Type="http://schemas.openxmlformats.org/officeDocument/2006/relationships/image" Target="../media/image5.jpeg"/><Relationship Id="rId4" Type="http://schemas.openxmlformats.org/officeDocument/2006/relationships/image" Target="../media/image4.jpeg"/></Relationships>
</file>

<file path=ppt/diagrams/_rels/drawing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commons.wikimedia.org/wiki/File:VerticalLinesWithThicknessDecreasingToTheRight.png" TargetMode="External"/><Relationship Id="rId1" Type="http://schemas.openxmlformats.org/officeDocument/2006/relationships/image" Target="../media/image2.png"/><Relationship Id="rId5" Type="http://schemas.openxmlformats.org/officeDocument/2006/relationships/image" Target="../media/image5.jpeg"/><Relationship Id="rId4"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6F7D46-6233-4EBC-9B06-C89A5AD86B03}" type="doc">
      <dgm:prSet loTypeId="urn:microsoft.com/office/officeart/2005/8/layout/list1" loCatId="list" qsTypeId="urn:microsoft.com/office/officeart/2005/8/quickstyle/simple5" qsCatId="simple" csTypeId="urn:microsoft.com/office/officeart/2005/8/colors/accent6_2" csCatId="accent6" phldr="1"/>
      <dgm:spPr/>
      <dgm:t>
        <a:bodyPr/>
        <a:lstStyle/>
        <a:p>
          <a:endParaRPr lang="en-NG"/>
        </a:p>
      </dgm:t>
    </dgm:pt>
    <dgm:pt modelId="{98E6CF45-8CD0-4F7D-9C47-2E6D69EB7921}">
      <dgm:prSet phldrT="[Text]"/>
      <dgm:spPr/>
      <dgm:t>
        <a:bodyPr/>
        <a:lstStyle/>
        <a:p>
          <a:r>
            <a:rPr lang="en-US" dirty="0"/>
            <a:t>Implications of the New Business Model</a:t>
          </a:r>
          <a:endParaRPr lang="en-NG" dirty="0"/>
        </a:p>
      </dgm:t>
    </dgm:pt>
    <dgm:pt modelId="{77F43E2C-B8F6-4AE5-ACF9-E1DB68255295}" type="parTrans" cxnId="{F3516C49-5899-45EA-B6AA-2FF824C90DD6}">
      <dgm:prSet/>
      <dgm:spPr/>
      <dgm:t>
        <a:bodyPr/>
        <a:lstStyle/>
        <a:p>
          <a:endParaRPr lang="en-NG"/>
        </a:p>
      </dgm:t>
    </dgm:pt>
    <dgm:pt modelId="{21D1BA9C-1D48-4BC0-B8B9-5B7CADC6261C}" type="sibTrans" cxnId="{F3516C49-5899-45EA-B6AA-2FF824C90DD6}">
      <dgm:prSet/>
      <dgm:spPr/>
      <dgm:t>
        <a:bodyPr/>
        <a:lstStyle/>
        <a:p>
          <a:endParaRPr lang="en-NG"/>
        </a:p>
      </dgm:t>
    </dgm:pt>
    <dgm:pt modelId="{1FEF215C-87AF-4FF2-9074-9EC67FA08CA8}">
      <dgm:prSet phldrT="[Text]"/>
      <dgm:spPr/>
      <dgm:t>
        <a:bodyPr/>
        <a:lstStyle/>
        <a:p>
          <a:r>
            <a:rPr lang="en-US" dirty="0"/>
            <a:t>Background</a:t>
          </a:r>
          <a:endParaRPr lang="en-NG" dirty="0"/>
        </a:p>
      </dgm:t>
    </dgm:pt>
    <dgm:pt modelId="{A6621AA8-9C13-4AFA-992A-3477A22B27A3}" type="parTrans" cxnId="{FE98BB8A-89D3-470A-B1FE-75D7BA6D013C}">
      <dgm:prSet/>
      <dgm:spPr/>
      <dgm:t>
        <a:bodyPr/>
        <a:lstStyle/>
        <a:p>
          <a:endParaRPr lang="en-NG"/>
        </a:p>
      </dgm:t>
    </dgm:pt>
    <dgm:pt modelId="{90FD4A0C-3DB5-411C-9DD6-292861D7EBC5}" type="sibTrans" cxnId="{FE98BB8A-89D3-470A-B1FE-75D7BA6D013C}">
      <dgm:prSet/>
      <dgm:spPr/>
      <dgm:t>
        <a:bodyPr/>
        <a:lstStyle/>
        <a:p>
          <a:endParaRPr lang="en-NG"/>
        </a:p>
      </dgm:t>
    </dgm:pt>
    <dgm:pt modelId="{5F087BC2-266F-4C76-9415-F452BAC5AEA3}">
      <dgm:prSet phldrT="[Text]"/>
      <dgm:spPr/>
      <dgm:t>
        <a:bodyPr/>
        <a:lstStyle/>
        <a:p>
          <a:r>
            <a:rPr lang="en-US" dirty="0"/>
            <a:t>The Sustainability Agenda</a:t>
          </a:r>
          <a:endParaRPr lang="en-NG" dirty="0"/>
        </a:p>
      </dgm:t>
    </dgm:pt>
    <dgm:pt modelId="{D01DEDBC-CDFA-4353-BE10-76EA5312B730}" type="parTrans" cxnId="{A5064BB7-905D-4267-AF4D-2E1D11D7D1C7}">
      <dgm:prSet/>
      <dgm:spPr/>
      <dgm:t>
        <a:bodyPr/>
        <a:lstStyle/>
        <a:p>
          <a:endParaRPr lang="en-NG"/>
        </a:p>
      </dgm:t>
    </dgm:pt>
    <dgm:pt modelId="{A046138A-1F67-44FD-93E9-C1F289FA0998}" type="sibTrans" cxnId="{A5064BB7-905D-4267-AF4D-2E1D11D7D1C7}">
      <dgm:prSet/>
      <dgm:spPr/>
      <dgm:t>
        <a:bodyPr/>
        <a:lstStyle/>
        <a:p>
          <a:endParaRPr lang="en-NG"/>
        </a:p>
      </dgm:t>
    </dgm:pt>
    <dgm:pt modelId="{D19449B9-4FBB-4D45-A6A7-43D4ABB24F04}" type="pres">
      <dgm:prSet presAssocID="{426F7D46-6233-4EBC-9B06-C89A5AD86B03}" presName="linear" presStyleCnt="0">
        <dgm:presLayoutVars>
          <dgm:dir/>
          <dgm:animLvl val="lvl"/>
          <dgm:resizeHandles val="exact"/>
        </dgm:presLayoutVars>
      </dgm:prSet>
      <dgm:spPr/>
    </dgm:pt>
    <dgm:pt modelId="{E2A17237-F3D5-49D9-949F-AA1168054AA6}" type="pres">
      <dgm:prSet presAssocID="{1FEF215C-87AF-4FF2-9074-9EC67FA08CA8}" presName="parentLin" presStyleCnt="0"/>
      <dgm:spPr/>
    </dgm:pt>
    <dgm:pt modelId="{B8230A2A-DC1E-49DE-95AC-23249CA60383}" type="pres">
      <dgm:prSet presAssocID="{1FEF215C-87AF-4FF2-9074-9EC67FA08CA8}" presName="parentLeftMargin" presStyleLbl="node1" presStyleIdx="0" presStyleCnt="3"/>
      <dgm:spPr/>
    </dgm:pt>
    <dgm:pt modelId="{E4CCA2BF-2260-4101-94A7-E510AD066D33}" type="pres">
      <dgm:prSet presAssocID="{1FEF215C-87AF-4FF2-9074-9EC67FA08CA8}" presName="parentText" presStyleLbl="node1" presStyleIdx="0" presStyleCnt="3">
        <dgm:presLayoutVars>
          <dgm:chMax val="0"/>
          <dgm:bulletEnabled val="1"/>
        </dgm:presLayoutVars>
      </dgm:prSet>
      <dgm:spPr/>
    </dgm:pt>
    <dgm:pt modelId="{7365EFDE-2D11-4758-AAE8-5FE707F1C160}" type="pres">
      <dgm:prSet presAssocID="{1FEF215C-87AF-4FF2-9074-9EC67FA08CA8}" presName="negativeSpace" presStyleCnt="0"/>
      <dgm:spPr/>
    </dgm:pt>
    <dgm:pt modelId="{0CCABD55-05B1-4537-A155-621518C74EDD}" type="pres">
      <dgm:prSet presAssocID="{1FEF215C-87AF-4FF2-9074-9EC67FA08CA8}" presName="childText" presStyleLbl="conFgAcc1" presStyleIdx="0" presStyleCnt="3">
        <dgm:presLayoutVars>
          <dgm:bulletEnabled val="1"/>
        </dgm:presLayoutVars>
      </dgm:prSet>
      <dgm:spPr/>
    </dgm:pt>
    <dgm:pt modelId="{EE81E395-6E0A-4703-B42F-422E202C0DD8}" type="pres">
      <dgm:prSet presAssocID="{90FD4A0C-3DB5-411C-9DD6-292861D7EBC5}" presName="spaceBetweenRectangles" presStyleCnt="0"/>
      <dgm:spPr/>
    </dgm:pt>
    <dgm:pt modelId="{11A9632C-5A10-460E-8DE8-C7821123EAAA}" type="pres">
      <dgm:prSet presAssocID="{5F087BC2-266F-4C76-9415-F452BAC5AEA3}" presName="parentLin" presStyleCnt="0"/>
      <dgm:spPr/>
    </dgm:pt>
    <dgm:pt modelId="{79EB6107-2CAB-4390-85A4-C8177EC6FB06}" type="pres">
      <dgm:prSet presAssocID="{5F087BC2-266F-4C76-9415-F452BAC5AEA3}" presName="parentLeftMargin" presStyleLbl="node1" presStyleIdx="0" presStyleCnt="3"/>
      <dgm:spPr/>
    </dgm:pt>
    <dgm:pt modelId="{453E7B94-A349-4A0E-90F5-628367208625}" type="pres">
      <dgm:prSet presAssocID="{5F087BC2-266F-4C76-9415-F452BAC5AEA3}" presName="parentText" presStyleLbl="node1" presStyleIdx="1" presStyleCnt="3">
        <dgm:presLayoutVars>
          <dgm:chMax val="0"/>
          <dgm:bulletEnabled val="1"/>
        </dgm:presLayoutVars>
      </dgm:prSet>
      <dgm:spPr/>
    </dgm:pt>
    <dgm:pt modelId="{044A2FE6-16AC-4473-8ABA-C478B6C904FC}" type="pres">
      <dgm:prSet presAssocID="{5F087BC2-266F-4C76-9415-F452BAC5AEA3}" presName="negativeSpace" presStyleCnt="0"/>
      <dgm:spPr/>
    </dgm:pt>
    <dgm:pt modelId="{2A7A72E5-6BCB-42D0-B3FC-5B923F21C9DB}" type="pres">
      <dgm:prSet presAssocID="{5F087BC2-266F-4C76-9415-F452BAC5AEA3}" presName="childText" presStyleLbl="conFgAcc1" presStyleIdx="1" presStyleCnt="3">
        <dgm:presLayoutVars>
          <dgm:bulletEnabled val="1"/>
        </dgm:presLayoutVars>
      </dgm:prSet>
      <dgm:spPr/>
    </dgm:pt>
    <dgm:pt modelId="{53CA2154-69DF-4370-8537-5B615C638BFC}" type="pres">
      <dgm:prSet presAssocID="{A046138A-1F67-44FD-93E9-C1F289FA0998}" presName="spaceBetweenRectangles" presStyleCnt="0"/>
      <dgm:spPr/>
    </dgm:pt>
    <dgm:pt modelId="{21F50DFB-661C-4834-8C14-CF2DC2D093D1}" type="pres">
      <dgm:prSet presAssocID="{98E6CF45-8CD0-4F7D-9C47-2E6D69EB7921}" presName="parentLin" presStyleCnt="0"/>
      <dgm:spPr/>
    </dgm:pt>
    <dgm:pt modelId="{ED8756DC-9325-4574-9FB5-CDF154BE5F60}" type="pres">
      <dgm:prSet presAssocID="{98E6CF45-8CD0-4F7D-9C47-2E6D69EB7921}" presName="parentLeftMargin" presStyleLbl="node1" presStyleIdx="1" presStyleCnt="3"/>
      <dgm:spPr/>
    </dgm:pt>
    <dgm:pt modelId="{ADD0EA4D-BE9D-497D-A3B6-3779E268F8C8}" type="pres">
      <dgm:prSet presAssocID="{98E6CF45-8CD0-4F7D-9C47-2E6D69EB7921}" presName="parentText" presStyleLbl="node1" presStyleIdx="2" presStyleCnt="3">
        <dgm:presLayoutVars>
          <dgm:chMax val="0"/>
          <dgm:bulletEnabled val="1"/>
        </dgm:presLayoutVars>
      </dgm:prSet>
      <dgm:spPr/>
    </dgm:pt>
    <dgm:pt modelId="{54F8EC6A-2BB2-418F-BEFC-4F7E1CF37D87}" type="pres">
      <dgm:prSet presAssocID="{98E6CF45-8CD0-4F7D-9C47-2E6D69EB7921}" presName="negativeSpace" presStyleCnt="0"/>
      <dgm:spPr/>
    </dgm:pt>
    <dgm:pt modelId="{96126C8A-7EB6-4CB2-866C-80495A233919}" type="pres">
      <dgm:prSet presAssocID="{98E6CF45-8CD0-4F7D-9C47-2E6D69EB7921}" presName="childText" presStyleLbl="conFgAcc1" presStyleIdx="2" presStyleCnt="3">
        <dgm:presLayoutVars>
          <dgm:bulletEnabled val="1"/>
        </dgm:presLayoutVars>
      </dgm:prSet>
      <dgm:spPr>
        <a:solidFill>
          <a:schemeClr val="accent6">
            <a:lumMod val="20000"/>
            <a:lumOff val="80000"/>
            <a:alpha val="90000"/>
          </a:schemeClr>
        </a:solidFill>
        <a:ln>
          <a:solidFill>
            <a:schemeClr val="accent6">
              <a:lumMod val="60000"/>
              <a:lumOff val="40000"/>
            </a:schemeClr>
          </a:solidFill>
        </a:ln>
      </dgm:spPr>
    </dgm:pt>
  </dgm:ptLst>
  <dgm:cxnLst>
    <dgm:cxn modelId="{ACEA542D-A2E3-4301-B328-BAD1C7468287}" type="presOf" srcId="{98E6CF45-8CD0-4F7D-9C47-2E6D69EB7921}" destId="{ADD0EA4D-BE9D-497D-A3B6-3779E268F8C8}" srcOrd="1" destOrd="0" presId="urn:microsoft.com/office/officeart/2005/8/layout/list1"/>
    <dgm:cxn modelId="{6C670543-D3FF-43E0-B625-55B37B153F93}" type="presOf" srcId="{1FEF215C-87AF-4FF2-9074-9EC67FA08CA8}" destId="{E4CCA2BF-2260-4101-94A7-E510AD066D33}" srcOrd="1" destOrd="0" presId="urn:microsoft.com/office/officeart/2005/8/layout/list1"/>
    <dgm:cxn modelId="{F3516C49-5899-45EA-B6AA-2FF824C90DD6}" srcId="{426F7D46-6233-4EBC-9B06-C89A5AD86B03}" destId="{98E6CF45-8CD0-4F7D-9C47-2E6D69EB7921}" srcOrd="2" destOrd="0" parTransId="{77F43E2C-B8F6-4AE5-ACF9-E1DB68255295}" sibTransId="{21D1BA9C-1D48-4BC0-B8B9-5B7CADC6261C}"/>
    <dgm:cxn modelId="{0483BD80-0C3C-43A4-B1C0-68EB968AE63B}" type="presOf" srcId="{98E6CF45-8CD0-4F7D-9C47-2E6D69EB7921}" destId="{ED8756DC-9325-4574-9FB5-CDF154BE5F60}" srcOrd="0" destOrd="0" presId="urn:microsoft.com/office/officeart/2005/8/layout/list1"/>
    <dgm:cxn modelId="{545B3B86-F9F8-435A-93B1-C69683AF7575}" type="presOf" srcId="{1FEF215C-87AF-4FF2-9074-9EC67FA08CA8}" destId="{B8230A2A-DC1E-49DE-95AC-23249CA60383}" srcOrd="0" destOrd="0" presId="urn:microsoft.com/office/officeart/2005/8/layout/list1"/>
    <dgm:cxn modelId="{FE98BB8A-89D3-470A-B1FE-75D7BA6D013C}" srcId="{426F7D46-6233-4EBC-9B06-C89A5AD86B03}" destId="{1FEF215C-87AF-4FF2-9074-9EC67FA08CA8}" srcOrd="0" destOrd="0" parTransId="{A6621AA8-9C13-4AFA-992A-3477A22B27A3}" sibTransId="{90FD4A0C-3DB5-411C-9DD6-292861D7EBC5}"/>
    <dgm:cxn modelId="{2FE02E98-2400-43A2-BE17-DF09DC449703}" type="presOf" srcId="{5F087BC2-266F-4C76-9415-F452BAC5AEA3}" destId="{453E7B94-A349-4A0E-90F5-628367208625}" srcOrd="1" destOrd="0" presId="urn:microsoft.com/office/officeart/2005/8/layout/list1"/>
    <dgm:cxn modelId="{A5064BB7-905D-4267-AF4D-2E1D11D7D1C7}" srcId="{426F7D46-6233-4EBC-9B06-C89A5AD86B03}" destId="{5F087BC2-266F-4C76-9415-F452BAC5AEA3}" srcOrd="1" destOrd="0" parTransId="{D01DEDBC-CDFA-4353-BE10-76EA5312B730}" sibTransId="{A046138A-1F67-44FD-93E9-C1F289FA0998}"/>
    <dgm:cxn modelId="{7CB067BB-CC78-4EC6-8480-2D5669E51C1F}" type="presOf" srcId="{426F7D46-6233-4EBC-9B06-C89A5AD86B03}" destId="{D19449B9-4FBB-4D45-A6A7-43D4ABB24F04}" srcOrd="0" destOrd="0" presId="urn:microsoft.com/office/officeart/2005/8/layout/list1"/>
    <dgm:cxn modelId="{BB7908E1-2F75-49CF-9582-BE4AD6FAA517}" type="presOf" srcId="{5F087BC2-266F-4C76-9415-F452BAC5AEA3}" destId="{79EB6107-2CAB-4390-85A4-C8177EC6FB06}" srcOrd="0" destOrd="0" presId="urn:microsoft.com/office/officeart/2005/8/layout/list1"/>
    <dgm:cxn modelId="{F12A1197-F4E6-43C1-9A2E-84905629EEBD}" type="presParOf" srcId="{D19449B9-4FBB-4D45-A6A7-43D4ABB24F04}" destId="{E2A17237-F3D5-49D9-949F-AA1168054AA6}" srcOrd="0" destOrd="0" presId="urn:microsoft.com/office/officeart/2005/8/layout/list1"/>
    <dgm:cxn modelId="{D533B567-6B70-48F8-98D9-59C9B101EF3C}" type="presParOf" srcId="{E2A17237-F3D5-49D9-949F-AA1168054AA6}" destId="{B8230A2A-DC1E-49DE-95AC-23249CA60383}" srcOrd="0" destOrd="0" presId="urn:microsoft.com/office/officeart/2005/8/layout/list1"/>
    <dgm:cxn modelId="{D25CA0FA-A90F-4D02-A3C3-72AB4150E39C}" type="presParOf" srcId="{E2A17237-F3D5-49D9-949F-AA1168054AA6}" destId="{E4CCA2BF-2260-4101-94A7-E510AD066D33}" srcOrd="1" destOrd="0" presId="urn:microsoft.com/office/officeart/2005/8/layout/list1"/>
    <dgm:cxn modelId="{C47629FE-94F7-4FE8-91BE-DC294F4C14EC}" type="presParOf" srcId="{D19449B9-4FBB-4D45-A6A7-43D4ABB24F04}" destId="{7365EFDE-2D11-4758-AAE8-5FE707F1C160}" srcOrd="1" destOrd="0" presId="urn:microsoft.com/office/officeart/2005/8/layout/list1"/>
    <dgm:cxn modelId="{7F65E1B6-A8B7-4CAD-9702-55728D154866}" type="presParOf" srcId="{D19449B9-4FBB-4D45-A6A7-43D4ABB24F04}" destId="{0CCABD55-05B1-4537-A155-621518C74EDD}" srcOrd="2" destOrd="0" presId="urn:microsoft.com/office/officeart/2005/8/layout/list1"/>
    <dgm:cxn modelId="{DA18DEA3-420B-4770-8F2B-B94353634804}" type="presParOf" srcId="{D19449B9-4FBB-4D45-A6A7-43D4ABB24F04}" destId="{EE81E395-6E0A-4703-B42F-422E202C0DD8}" srcOrd="3" destOrd="0" presId="urn:microsoft.com/office/officeart/2005/8/layout/list1"/>
    <dgm:cxn modelId="{4E829FB6-D111-463F-8E6A-1C92CF01F9BA}" type="presParOf" srcId="{D19449B9-4FBB-4D45-A6A7-43D4ABB24F04}" destId="{11A9632C-5A10-460E-8DE8-C7821123EAAA}" srcOrd="4" destOrd="0" presId="urn:microsoft.com/office/officeart/2005/8/layout/list1"/>
    <dgm:cxn modelId="{7659E8D3-D028-434A-B2CE-3C8146BDE69E}" type="presParOf" srcId="{11A9632C-5A10-460E-8DE8-C7821123EAAA}" destId="{79EB6107-2CAB-4390-85A4-C8177EC6FB06}" srcOrd="0" destOrd="0" presId="urn:microsoft.com/office/officeart/2005/8/layout/list1"/>
    <dgm:cxn modelId="{CAF73FF7-7E1A-44FE-9005-D3976B7491B9}" type="presParOf" srcId="{11A9632C-5A10-460E-8DE8-C7821123EAAA}" destId="{453E7B94-A349-4A0E-90F5-628367208625}" srcOrd="1" destOrd="0" presId="urn:microsoft.com/office/officeart/2005/8/layout/list1"/>
    <dgm:cxn modelId="{C2D2B2F9-6685-4F82-A7BC-35902B28A6F2}" type="presParOf" srcId="{D19449B9-4FBB-4D45-A6A7-43D4ABB24F04}" destId="{044A2FE6-16AC-4473-8ABA-C478B6C904FC}" srcOrd="5" destOrd="0" presId="urn:microsoft.com/office/officeart/2005/8/layout/list1"/>
    <dgm:cxn modelId="{ADAD3409-0B1A-423F-9E31-77DCD2504655}" type="presParOf" srcId="{D19449B9-4FBB-4D45-A6A7-43D4ABB24F04}" destId="{2A7A72E5-6BCB-42D0-B3FC-5B923F21C9DB}" srcOrd="6" destOrd="0" presId="urn:microsoft.com/office/officeart/2005/8/layout/list1"/>
    <dgm:cxn modelId="{1095F18B-D7AF-4A23-80DB-F9E791927C93}" type="presParOf" srcId="{D19449B9-4FBB-4D45-A6A7-43D4ABB24F04}" destId="{53CA2154-69DF-4370-8537-5B615C638BFC}" srcOrd="7" destOrd="0" presId="urn:microsoft.com/office/officeart/2005/8/layout/list1"/>
    <dgm:cxn modelId="{43DFBC02-1BF7-47A4-8415-7C27F0417F07}" type="presParOf" srcId="{D19449B9-4FBB-4D45-A6A7-43D4ABB24F04}" destId="{21F50DFB-661C-4834-8C14-CF2DC2D093D1}" srcOrd="8" destOrd="0" presId="urn:microsoft.com/office/officeart/2005/8/layout/list1"/>
    <dgm:cxn modelId="{D2162ED9-F1AF-462D-861E-8E468F31552B}" type="presParOf" srcId="{21F50DFB-661C-4834-8C14-CF2DC2D093D1}" destId="{ED8756DC-9325-4574-9FB5-CDF154BE5F60}" srcOrd="0" destOrd="0" presId="urn:microsoft.com/office/officeart/2005/8/layout/list1"/>
    <dgm:cxn modelId="{3330AFB8-55D5-47E1-BE75-31CD10E6AE4F}" type="presParOf" srcId="{21F50DFB-661C-4834-8C14-CF2DC2D093D1}" destId="{ADD0EA4D-BE9D-497D-A3B6-3779E268F8C8}" srcOrd="1" destOrd="0" presId="urn:microsoft.com/office/officeart/2005/8/layout/list1"/>
    <dgm:cxn modelId="{03BE2E93-3F88-44AE-927B-436453082946}" type="presParOf" srcId="{D19449B9-4FBB-4D45-A6A7-43D4ABB24F04}" destId="{54F8EC6A-2BB2-418F-BEFC-4F7E1CF37D87}" srcOrd="9" destOrd="0" presId="urn:microsoft.com/office/officeart/2005/8/layout/list1"/>
    <dgm:cxn modelId="{3FD6BA59-3EDD-4AC5-99DE-913308E2F39A}" type="presParOf" srcId="{D19449B9-4FBB-4D45-A6A7-43D4ABB24F04}" destId="{96126C8A-7EB6-4CB2-866C-80495A233919}" srcOrd="10" destOrd="0" presId="urn:microsoft.com/office/officeart/2005/8/layout/list1"/>
  </dgm:cxnLst>
  <dgm:bg>
    <a:solidFill>
      <a:schemeClr val="accent6">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75CAEB4-BD73-481D-9ED7-244E5330A4DE}" type="doc">
      <dgm:prSet loTypeId="urn:microsoft.com/office/officeart/2005/8/layout/default" loCatId="list" qsTypeId="urn:microsoft.com/office/officeart/2005/8/quickstyle/simple5" qsCatId="simple" csTypeId="urn:microsoft.com/office/officeart/2005/8/colors/colorful5" csCatId="colorful" phldr="1"/>
      <dgm:spPr/>
      <dgm:t>
        <a:bodyPr/>
        <a:lstStyle/>
        <a:p>
          <a:endParaRPr lang="en-NG"/>
        </a:p>
      </dgm:t>
    </dgm:pt>
    <dgm:pt modelId="{36A5654D-6F1A-4DC1-9379-593050FA02EE}">
      <dgm:prSet phldrT="[Text]" custT="1"/>
      <dgm:spPr/>
      <dgm:t>
        <a:bodyPr/>
        <a:lstStyle/>
        <a:p>
          <a:r>
            <a:rPr lang="en-US" sz="2400" dirty="0"/>
            <a:t>MDAs</a:t>
          </a:r>
          <a:endParaRPr lang="en-NG" sz="2400" dirty="0"/>
        </a:p>
      </dgm:t>
    </dgm:pt>
    <dgm:pt modelId="{7CD3C049-BD3F-4185-AA70-97F445320706}" type="parTrans" cxnId="{E819F835-4CF1-4C9E-A904-4CC3BCF84119}">
      <dgm:prSet/>
      <dgm:spPr/>
      <dgm:t>
        <a:bodyPr/>
        <a:lstStyle/>
        <a:p>
          <a:endParaRPr lang="en-NG"/>
        </a:p>
      </dgm:t>
    </dgm:pt>
    <dgm:pt modelId="{5A9ED3F9-AF87-4225-A0D0-F9883347D412}" type="sibTrans" cxnId="{E819F835-4CF1-4C9E-A904-4CC3BCF84119}">
      <dgm:prSet/>
      <dgm:spPr/>
      <dgm:t>
        <a:bodyPr/>
        <a:lstStyle/>
        <a:p>
          <a:endParaRPr lang="en-NG"/>
        </a:p>
      </dgm:t>
    </dgm:pt>
    <dgm:pt modelId="{BFC8B5A0-CE2D-4D03-9943-4F663F3FD33A}">
      <dgm:prSet phldrT="[Text]" custT="1"/>
      <dgm:spPr/>
      <dgm:t>
        <a:bodyPr/>
        <a:lstStyle/>
        <a:p>
          <a:r>
            <a:rPr lang="en-US" sz="2400" dirty="0"/>
            <a:t>Private Entities</a:t>
          </a:r>
          <a:endParaRPr lang="en-NG" sz="2400" dirty="0"/>
        </a:p>
      </dgm:t>
    </dgm:pt>
    <dgm:pt modelId="{8C94E8B2-F7EE-41F4-B013-17EE9408DC13}" type="parTrans" cxnId="{A3674301-05D7-4785-AE5B-6191BFF0BC71}">
      <dgm:prSet/>
      <dgm:spPr/>
      <dgm:t>
        <a:bodyPr/>
        <a:lstStyle/>
        <a:p>
          <a:endParaRPr lang="en-NG"/>
        </a:p>
      </dgm:t>
    </dgm:pt>
    <dgm:pt modelId="{F638EA80-1900-4787-A9B5-DAEB6B059BF2}" type="sibTrans" cxnId="{A3674301-05D7-4785-AE5B-6191BFF0BC71}">
      <dgm:prSet/>
      <dgm:spPr/>
      <dgm:t>
        <a:bodyPr/>
        <a:lstStyle/>
        <a:p>
          <a:endParaRPr lang="en-NG"/>
        </a:p>
      </dgm:t>
    </dgm:pt>
    <dgm:pt modelId="{4E0855BE-7801-4B66-90C7-B2B14E08A2A0}">
      <dgm:prSet phldrT="[Text]" custT="1"/>
      <dgm:spPr/>
      <dgm:t>
        <a:bodyPr/>
        <a:lstStyle/>
        <a:p>
          <a:r>
            <a:rPr lang="en-US" sz="2400" dirty="0"/>
            <a:t>Networks/CSOs/ Communities</a:t>
          </a:r>
          <a:endParaRPr lang="en-NG" sz="2400" dirty="0"/>
        </a:p>
      </dgm:t>
    </dgm:pt>
    <dgm:pt modelId="{9EF248D8-436E-44A4-885F-EFE9390A5C58}" type="parTrans" cxnId="{4D74FD15-5DAE-4B37-8795-3210C3CFB31C}">
      <dgm:prSet/>
      <dgm:spPr/>
      <dgm:t>
        <a:bodyPr/>
        <a:lstStyle/>
        <a:p>
          <a:endParaRPr lang="en-NG"/>
        </a:p>
      </dgm:t>
    </dgm:pt>
    <dgm:pt modelId="{6F155BF6-D608-4A86-86FA-271BB5F61869}" type="sibTrans" cxnId="{4D74FD15-5DAE-4B37-8795-3210C3CFB31C}">
      <dgm:prSet/>
      <dgm:spPr/>
      <dgm:t>
        <a:bodyPr/>
        <a:lstStyle/>
        <a:p>
          <a:endParaRPr lang="en-NG"/>
        </a:p>
      </dgm:t>
    </dgm:pt>
    <dgm:pt modelId="{568F5548-8377-4B84-9413-32254E991D74}" type="pres">
      <dgm:prSet presAssocID="{075CAEB4-BD73-481D-9ED7-244E5330A4DE}" presName="diagram" presStyleCnt="0">
        <dgm:presLayoutVars>
          <dgm:dir/>
          <dgm:resizeHandles val="exact"/>
        </dgm:presLayoutVars>
      </dgm:prSet>
      <dgm:spPr/>
    </dgm:pt>
    <dgm:pt modelId="{2324EBD9-5608-42E7-A2E9-1C4BBC429C67}" type="pres">
      <dgm:prSet presAssocID="{36A5654D-6F1A-4DC1-9379-593050FA02EE}" presName="node" presStyleLbl="node1" presStyleIdx="0" presStyleCnt="3">
        <dgm:presLayoutVars>
          <dgm:bulletEnabled val="1"/>
        </dgm:presLayoutVars>
      </dgm:prSet>
      <dgm:spPr/>
    </dgm:pt>
    <dgm:pt modelId="{F6BAA3FC-6F48-4A99-85B4-7D65BF0264B3}" type="pres">
      <dgm:prSet presAssocID="{5A9ED3F9-AF87-4225-A0D0-F9883347D412}" presName="sibTrans" presStyleCnt="0"/>
      <dgm:spPr/>
    </dgm:pt>
    <dgm:pt modelId="{507E9091-7719-4A91-B588-3F781630246B}" type="pres">
      <dgm:prSet presAssocID="{BFC8B5A0-CE2D-4D03-9943-4F663F3FD33A}" presName="node" presStyleLbl="node1" presStyleIdx="1" presStyleCnt="3">
        <dgm:presLayoutVars>
          <dgm:bulletEnabled val="1"/>
        </dgm:presLayoutVars>
      </dgm:prSet>
      <dgm:spPr/>
    </dgm:pt>
    <dgm:pt modelId="{367B466E-C600-497A-8827-4DFD32CF264D}" type="pres">
      <dgm:prSet presAssocID="{F638EA80-1900-4787-A9B5-DAEB6B059BF2}" presName="sibTrans" presStyleCnt="0"/>
      <dgm:spPr/>
    </dgm:pt>
    <dgm:pt modelId="{0FA2E464-B2D3-4BFF-9897-1C1A397E9BDA}" type="pres">
      <dgm:prSet presAssocID="{4E0855BE-7801-4B66-90C7-B2B14E08A2A0}" presName="node" presStyleLbl="node1" presStyleIdx="2" presStyleCnt="3" custScaleY="129451">
        <dgm:presLayoutVars>
          <dgm:bulletEnabled val="1"/>
        </dgm:presLayoutVars>
      </dgm:prSet>
      <dgm:spPr/>
    </dgm:pt>
  </dgm:ptLst>
  <dgm:cxnLst>
    <dgm:cxn modelId="{A3674301-05D7-4785-AE5B-6191BFF0BC71}" srcId="{075CAEB4-BD73-481D-9ED7-244E5330A4DE}" destId="{BFC8B5A0-CE2D-4D03-9943-4F663F3FD33A}" srcOrd="1" destOrd="0" parTransId="{8C94E8B2-F7EE-41F4-B013-17EE9408DC13}" sibTransId="{F638EA80-1900-4787-A9B5-DAEB6B059BF2}"/>
    <dgm:cxn modelId="{4D74FD15-5DAE-4B37-8795-3210C3CFB31C}" srcId="{075CAEB4-BD73-481D-9ED7-244E5330A4DE}" destId="{4E0855BE-7801-4B66-90C7-B2B14E08A2A0}" srcOrd="2" destOrd="0" parTransId="{9EF248D8-436E-44A4-885F-EFE9390A5C58}" sibTransId="{6F155BF6-D608-4A86-86FA-271BB5F61869}"/>
    <dgm:cxn modelId="{C06C8925-6069-466F-93CE-FA147E0A6F93}" type="presOf" srcId="{4E0855BE-7801-4B66-90C7-B2B14E08A2A0}" destId="{0FA2E464-B2D3-4BFF-9897-1C1A397E9BDA}" srcOrd="0" destOrd="0" presId="urn:microsoft.com/office/officeart/2005/8/layout/default"/>
    <dgm:cxn modelId="{E819F835-4CF1-4C9E-A904-4CC3BCF84119}" srcId="{075CAEB4-BD73-481D-9ED7-244E5330A4DE}" destId="{36A5654D-6F1A-4DC1-9379-593050FA02EE}" srcOrd="0" destOrd="0" parTransId="{7CD3C049-BD3F-4185-AA70-97F445320706}" sibTransId="{5A9ED3F9-AF87-4225-A0D0-F9883347D412}"/>
    <dgm:cxn modelId="{ED60E3C8-9209-4D10-B23B-7E3FCF41E34A}" type="presOf" srcId="{36A5654D-6F1A-4DC1-9379-593050FA02EE}" destId="{2324EBD9-5608-42E7-A2E9-1C4BBC429C67}" srcOrd="0" destOrd="0" presId="urn:microsoft.com/office/officeart/2005/8/layout/default"/>
    <dgm:cxn modelId="{64C7BED6-E4C3-452C-94FB-3EA056955DFA}" type="presOf" srcId="{BFC8B5A0-CE2D-4D03-9943-4F663F3FD33A}" destId="{507E9091-7719-4A91-B588-3F781630246B}" srcOrd="0" destOrd="0" presId="urn:microsoft.com/office/officeart/2005/8/layout/default"/>
    <dgm:cxn modelId="{FC2D36F7-0845-448D-9EED-2DF2CF81B97A}" type="presOf" srcId="{075CAEB4-BD73-481D-9ED7-244E5330A4DE}" destId="{568F5548-8377-4B84-9413-32254E991D74}" srcOrd="0" destOrd="0" presId="urn:microsoft.com/office/officeart/2005/8/layout/default"/>
    <dgm:cxn modelId="{E4EAC493-08F5-4C64-8B5F-4CE7F754FEBD}" type="presParOf" srcId="{568F5548-8377-4B84-9413-32254E991D74}" destId="{2324EBD9-5608-42E7-A2E9-1C4BBC429C67}" srcOrd="0" destOrd="0" presId="urn:microsoft.com/office/officeart/2005/8/layout/default"/>
    <dgm:cxn modelId="{11387684-FC8B-4A6E-9249-9BBD96648502}" type="presParOf" srcId="{568F5548-8377-4B84-9413-32254E991D74}" destId="{F6BAA3FC-6F48-4A99-85B4-7D65BF0264B3}" srcOrd="1" destOrd="0" presId="urn:microsoft.com/office/officeart/2005/8/layout/default"/>
    <dgm:cxn modelId="{AE89D5DE-02C0-4A28-9E1A-E1B42DDE22F6}" type="presParOf" srcId="{568F5548-8377-4B84-9413-32254E991D74}" destId="{507E9091-7719-4A91-B588-3F781630246B}" srcOrd="2" destOrd="0" presId="urn:microsoft.com/office/officeart/2005/8/layout/default"/>
    <dgm:cxn modelId="{5C3F466C-5312-4D0F-908A-B7BB6EE94E85}" type="presParOf" srcId="{568F5548-8377-4B84-9413-32254E991D74}" destId="{367B466E-C600-497A-8827-4DFD32CF264D}" srcOrd="3" destOrd="0" presId="urn:microsoft.com/office/officeart/2005/8/layout/default"/>
    <dgm:cxn modelId="{37A56E45-8F80-4C7D-B2AF-F959C78E02FC}" type="presParOf" srcId="{568F5548-8377-4B84-9413-32254E991D74}" destId="{0FA2E464-B2D3-4BFF-9897-1C1A397E9BDA}" srcOrd="4"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79C2A0D-5AE1-4240-9884-271BD4BD40A9}" type="doc">
      <dgm:prSet loTypeId="urn:microsoft.com/office/officeart/2005/8/layout/default" loCatId="list" qsTypeId="urn:microsoft.com/office/officeart/2005/8/quickstyle/simple5" qsCatId="simple" csTypeId="urn:microsoft.com/office/officeart/2005/8/colors/colorful5" csCatId="colorful" phldr="1"/>
      <dgm:spPr/>
      <dgm:t>
        <a:bodyPr/>
        <a:lstStyle/>
        <a:p>
          <a:endParaRPr lang="en-NG"/>
        </a:p>
      </dgm:t>
    </dgm:pt>
    <dgm:pt modelId="{705C408A-6DE8-4E6C-B846-107F66C21A54}">
      <dgm:prSet phldrT="[Text]"/>
      <dgm:spPr>
        <a:solidFill>
          <a:schemeClr val="accent6"/>
        </a:solidFill>
      </dgm:spPr>
      <dgm:t>
        <a:bodyPr/>
        <a:lstStyle/>
        <a:p>
          <a:r>
            <a:rPr lang="en-US" dirty="0"/>
            <a:t>Management</a:t>
          </a:r>
          <a:endParaRPr lang="en-NG" dirty="0"/>
        </a:p>
      </dgm:t>
    </dgm:pt>
    <dgm:pt modelId="{FFECC1F8-D6E1-48D3-A0D4-CF85D4AE42D8}" type="parTrans" cxnId="{F088FABD-B356-4BED-BC78-F54F0F3AC55E}">
      <dgm:prSet/>
      <dgm:spPr/>
      <dgm:t>
        <a:bodyPr/>
        <a:lstStyle/>
        <a:p>
          <a:endParaRPr lang="en-NG"/>
        </a:p>
      </dgm:t>
    </dgm:pt>
    <dgm:pt modelId="{1D12DD49-076E-4A0D-8C99-3315633449DD}" type="sibTrans" cxnId="{F088FABD-B356-4BED-BC78-F54F0F3AC55E}">
      <dgm:prSet/>
      <dgm:spPr/>
      <dgm:t>
        <a:bodyPr/>
        <a:lstStyle/>
        <a:p>
          <a:endParaRPr lang="en-NG"/>
        </a:p>
      </dgm:t>
    </dgm:pt>
    <dgm:pt modelId="{601FD8A3-2B5F-4B96-92B9-BA05705B6499}" type="pres">
      <dgm:prSet presAssocID="{479C2A0D-5AE1-4240-9884-271BD4BD40A9}" presName="diagram" presStyleCnt="0">
        <dgm:presLayoutVars>
          <dgm:dir/>
          <dgm:resizeHandles val="exact"/>
        </dgm:presLayoutVars>
      </dgm:prSet>
      <dgm:spPr/>
    </dgm:pt>
    <dgm:pt modelId="{09EEDD3D-9156-402E-A312-9E75497C7139}" type="pres">
      <dgm:prSet presAssocID="{705C408A-6DE8-4E6C-B846-107F66C21A54}" presName="node" presStyleLbl="node1" presStyleIdx="0" presStyleCnt="1" custLinFactX="-24713" custLinFactNeighborX="-100000" custLinFactNeighborY="29595">
        <dgm:presLayoutVars>
          <dgm:bulletEnabled val="1"/>
        </dgm:presLayoutVars>
      </dgm:prSet>
      <dgm:spPr/>
    </dgm:pt>
  </dgm:ptLst>
  <dgm:cxnLst>
    <dgm:cxn modelId="{87C67A6D-439D-46B3-875A-CB0B1AE2FBFD}" type="presOf" srcId="{479C2A0D-5AE1-4240-9884-271BD4BD40A9}" destId="{601FD8A3-2B5F-4B96-92B9-BA05705B6499}" srcOrd="0" destOrd="0" presId="urn:microsoft.com/office/officeart/2005/8/layout/default"/>
    <dgm:cxn modelId="{FBE39F70-00B4-4C56-8FBA-4C5F422225A6}" type="presOf" srcId="{705C408A-6DE8-4E6C-B846-107F66C21A54}" destId="{09EEDD3D-9156-402E-A312-9E75497C7139}" srcOrd="0" destOrd="0" presId="urn:microsoft.com/office/officeart/2005/8/layout/default"/>
    <dgm:cxn modelId="{F088FABD-B356-4BED-BC78-F54F0F3AC55E}" srcId="{479C2A0D-5AE1-4240-9884-271BD4BD40A9}" destId="{705C408A-6DE8-4E6C-B846-107F66C21A54}" srcOrd="0" destOrd="0" parTransId="{FFECC1F8-D6E1-48D3-A0D4-CF85D4AE42D8}" sibTransId="{1D12DD49-076E-4A0D-8C99-3315633449DD}"/>
    <dgm:cxn modelId="{4736E001-BB5F-412C-B32C-467F2FBAD1F1}" type="presParOf" srcId="{601FD8A3-2B5F-4B96-92B9-BA05705B6499}" destId="{09EEDD3D-9156-402E-A312-9E75497C7139}" srcOrd="0" destOrd="0" presId="urn:microsoft.com/office/officeart/2005/8/layout/default"/>
  </dgm:cxnLst>
  <dgm:bg>
    <a:noFill/>
  </dgm:bg>
  <dgm:whole>
    <a:ln>
      <a:solidFill>
        <a:schemeClr val="bg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79C2A0D-5AE1-4240-9884-271BD4BD40A9}" type="doc">
      <dgm:prSet loTypeId="urn:microsoft.com/office/officeart/2005/8/layout/default" loCatId="list" qsTypeId="urn:microsoft.com/office/officeart/2005/8/quickstyle/simple5" qsCatId="simple" csTypeId="urn:microsoft.com/office/officeart/2005/8/colors/accent5_2" csCatId="accent5" phldr="1"/>
      <dgm:spPr/>
      <dgm:t>
        <a:bodyPr/>
        <a:lstStyle/>
        <a:p>
          <a:endParaRPr lang="en-NG"/>
        </a:p>
      </dgm:t>
    </dgm:pt>
    <dgm:pt modelId="{705C408A-6DE8-4E6C-B846-107F66C21A54}">
      <dgm:prSet phldrT="[Text]"/>
      <dgm:spPr/>
      <dgm:t>
        <a:bodyPr/>
        <a:lstStyle/>
        <a:p>
          <a:r>
            <a:rPr lang="en-US" dirty="0"/>
            <a:t>Advocacy</a:t>
          </a:r>
          <a:endParaRPr lang="en-NG" dirty="0"/>
        </a:p>
      </dgm:t>
    </dgm:pt>
    <dgm:pt modelId="{FFECC1F8-D6E1-48D3-A0D4-CF85D4AE42D8}" type="parTrans" cxnId="{F088FABD-B356-4BED-BC78-F54F0F3AC55E}">
      <dgm:prSet/>
      <dgm:spPr/>
      <dgm:t>
        <a:bodyPr/>
        <a:lstStyle/>
        <a:p>
          <a:endParaRPr lang="en-NG"/>
        </a:p>
      </dgm:t>
    </dgm:pt>
    <dgm:pt modelId="{1D12DD49-076E-4A0D-8C99-3315633449DD}" type="sibTrans" cxnId="{F088FABD-B356-4BED-BC78-F54F0F3AC55E}">
      <dgm:prSet/>
      <dgm:spPr/>
      <dgm:t>
        <a:bodyPr/>
        <a:lstStyle/>
        <a:p>
          <a:endParaRPr lang="en-NG"/>
        </a:p>
      </dgm:t>
    </dgm:pt>
    <dgm:pt modelId="{515C4F22-DEF6-4D8C-8AE0-1C3F8FD5E214}">
      <dgm:prSet phldrT="[Text]"/>
      <dgm:spPr/>
      <dgm:t>
        <a:bodyPr/>
        <a:lstStyle/>
        <a:p>
          <a:r>
            <a:rPr lang="en-US" dirty="0"/>
            <a:t>Demand Creation</a:t>
          </a:r>
          <a:endParaRPr lang="en-NG" dirty="0"/>
        </a:p>
      </dgm:t>
    </dgm:pt>
    <dgm:pt modelId="{D57A1048-B3D5-43DA-833E-FD9C8D64E416}" type="parTrans" cxnId="{A0695934-FF01-4963-933B-C43804FFDE6B}">
      <dgm:prSet/>
      <dgm:spPr/>
      <dgm:t>
        <a:bodyPr/>
        <a:lstStyle/>
        <a:p>
          <a:endParaRPr lang="en-NG"/>
        </a:p>
      </dgm:t>
    </dgm:pt>
    <dgm:pt modelId="{0E03C5F9-C4CA-448B-8F6C-0E9332F42B80}" type="sibTrans" cxnId="{A0695934-FF01-4963-933B-C43804FFDE6B}">
      <dgm:prSet/>
      <dgm:spPr/>
      <dgm:t>
        <a:bodyPr/>
        <a:lstStyle/>
        <a:p>
          <a:endParaRPr lang="en-NG"/>
        </a:p>
      </dgm:t>
    </dgm:pt>
    <dgm:pt modelId="{D9A97541-BBEF-4EF7-9E65-4ACB47008DBB}">
      <dgm:prSet phldrT="[Text]"/>
      <dgm:spPr/>
      <dgm:t>
        <a:bodyPr/>
        <a:lstStyle/>
        <a:p>
          <a:r>
            <a:rPr lang="en-US" dirty="0"/>
            <a:t>Implementation (CLM, Patient Literacy, GHR, Adherence)</a:t>
          </a:r>
          <a:endParaRPr lang="en-NG" dirty="0"/>
        </a:p>
      </dgm:t>
    </dgm:pt>
    <dgm:pt modelId="{9B371584-9141-46F4-BA1E-4B4C5DCB527C}" type="parTrans" cxnId="{2F6C06C7-5F28-40E2-B7A3-63BDCF610927}">
      <dgm:prSet/>
      <dgm:spPr/>
      <dgm:t>
        <a:bodyPr/>
        <a:lstStyle/>
        <a:p>
          <a:endParaRPr lang="en-NG"/>
        </a:p>
      </dgm:t>
    </dgm:pt>
    <dgm:pt modelId="{5539D239-7D16-402C-AB15-3F6A926B4D07}" type="sibTrans" cxnId="{2F6C06C7-5F28-40E2-B7A3-63BDCF610927}">
      <dgm:prSet/>
      <dgm:spPr/>
      <dgm:t>
        <a:bodyPr/>
        <a:lstStyle/>
        <a:p>
          <a:endParaRPr lang="en-NG"/>
        </a:p>
      </dgm:t>
    </dgm:pt>
    <dgm:pt modelId="{601FD8A3-2B5F-4B96-92B9-BA05705B6499}" type="pres">
      <dgm:prSet presAssocID="{479C2A0D-5AE1-4240-9884-271BD4BD40A9}" presName="diagram" presStyleCnt="0">
        <dgm:presLayoutVars>
          <dgm:dir/>
          <dgm:resizeHandles val="exact"/>
        </dgm:presLayoutVars>
      </dgm:prSet>
      <dgm:spPr/>
    </dgm:pt>
    <dgm:pt modelId="{09EEDD3D-9156-402E-A312-9E75497C7139}" type="pres">
      <dgm:prSet presAssocID="{705C408A-6DE8-4E6C-B846-107F66C21A54}" presName="node" presStyleLbl="node1" presStyleIdx="0" presStyleCnt="3">
        <dgm:presLayoutVars>
          <dgm:bulletEnabled val="1"/>
        </dgm:presLayoutVars>
      </dgm:prSet>
      <dgm:spPr/>
    </dgm:pt>
    <dgm:pt modelId="{6E6E45C4-8280-428B-969E-0D866D110C52}" type="pres">
      <dgm:prSet presAssocID="{1D12DD49-076E-4A0D-8C99-3315633449DD}" presName="sibTrans" presStyleCnt="0"/>
      <dgm:spPr/>
    </dgm:pt>
    <dgm:pt modelId="{DB2E5E2D-1B4F-47CE-9509-D273169B7102}" type="pres">
      <dgm:prSet presAssocID="{515C4F22-DEF6-4D8C-8AE0-1C3F8FD5E214}" presName="node" presStyleLbl="node1" presStyleIdx="1" presStyleCnt="3">
        <dgm:presLayoutVars>
          <dgm:bulletEnabled val="1"/>
        </dgm:presLayoutVars>
      </dgm:prSet>
      <dgm:spPr/>
    </dgm:pt>
    <dgm:pt modelId="{1D269AD2-0571-4FC1-9710-221D410BE1BE}" type="pres">
      <dgm:prSet presAssocID="{0E03C5F9-C4CA-448B-8F6C-0E9332F42B80}" presName="sibTrans" presStyleCnt="0"/>
      <dgm:spPr/>
    </dgm:pt>
    <dgm:pt modelId="{74A32107-F1AD-4010-A633-EBAEFF4F05E1}" type="pres">
      <dgm:prSet presAssocID="{D9A97541-BBEF-4EF7-9E65-4ACB47008DBB}" presName="node" presStyleLbl="node1" presStyleIdx="2" presStyleCnt="3">
        <dgm:presLayoutVars>
          <dgm:bulletEnabled val="1"/>
        </dgm:presLayoutVars>
      </dgm:prSet>
      <dgm:spPr/>
    </dgm:pt>
  </dgm:ptLst>
  <dgm:cxnLst>
    <dgm:cxn modelId="{A0695934-FF01-4963-933B-C43804FFDE6B}" srcId="{479C2A0D-5AE1-4240-9884-271BD4BD40A9}" destId="{515C4F22-DEF6-4D8C-8AE0-1C3F8FD5E214}" srcOrd="1" destOrd="0" parTransId="{D57A1048-B3D5-43DA-833E-FD9C8D64E416}" sibTransId="{0E03C5F9-C4CA-448B-8F6C-0E9332F42B80}"/>
    <dgm:cxn modelId="{1A974567-8C32-413E-80A6-71BE353E34BA}" type="presOf" srcId="{515C4F22-DEF6-4D8C-8AE0-1C3F8FD5E214}" destId="{DB2E5E2D-1B4F-47CE-9509-D273169B7102}" srcOrd="0" destOrd="0" presId="urn:microsoft.com/office/officeart/2005/8/layout/default"/>
    <dgm:cxn modelId="{87C67A6D-439D-46B3-875A-CB0B1AE2FBFD}" type="presOf" srcId="{479C2A0D-5AE1-4240-9884-271BD4BD40A9}" destId="{601FD8A3-2B5F-4B96-92B9-BA05705B6499}" srcOrd="0" destOrd="0" presId="urn:microsoft.com/office/officeart/2005/8/layout/default"/>
    <dgm:cxn modelId="{FBE39F70-00B4-4C56-8FBA-4C5F422225A6}" type="presOf" srcId="{705C408A-6DE8-4E6C-B846-107F66C21A54}" destId="{09EEDD3D-9156-402E-A312-9E75497C7139}" srcOrd="0" destOrd="0" presId="urn:microsoft.com/office/officeart/2005/8/layout/default"/>
    <dgm:cxn modelId="{860F56B7-2507-4F7E-944B-4894A6108B49}" type="presOf" srcId="{D9A97541-BBEF-4EF7-9E65-4ACB47008DBB}" destId="{74A32107-F1AD-4010-A633-EBAEFF4F05E1}" srcOrd="0" destOrd="0" presId="urn:microsoft.com/office/officeart/2005/8/layout/default"/>
    <dgm:cxn modelId="{F088FABD-B356-4BED-BC78-F54F0F3AC55E}" srcId="{479C2A0D-5AE1-4240-9884-271BD4BD40A9}" destId="{705C408A-6DE8-4E6C-B846-107F66C21A54}" srcOrd="0" destOrd="0" parTransId="{FFECC1F8-D6E1-48D3-A0D4-CF85D4AE42D8}" sibTransId="{1D12DD49-076E-4A0D-8C99-3315633449DD}"/>
    <dgm:cxn modelId="{2F6C06C7-5F28-40E2-B7A3-63BDCF610927}" srcId="{479C2A0D-5AE1-4240-9884-271BD4BD40A9}" destId="{D9A97541-BBEF-4EF7-9E65-4ACB47008DBB}" srcOrd="2" destOrd="0" parTransId="{9B371584-9141-46F4-BA1E-4B4C5DCB527C}" sibTransId="{5539D239-7D16-402C-AB15-3F6A926B4D07}"/>
    <dgm:cxn modelId="{4736E001-BB5F-412C-B32C-467F2FBAD1F1}" type="presParOf" srcId="{601FD8A3-2B5F-4B96-92B9-BA05705B6499}" destId="{09EEDD3D-9156-402E-A312-9E75497C7139}" srcOrd="0" destOrd="0" presId="urn:microsoft.com/office/officeart/2005/8/layout/default"/>
    <dgm:cxn modelId="{DC2ED787-8F8A-4874-A1AC-0DB64FD4C307}" type="presParOf" srcId="{601FD8A3-2B5F-4B96-92B9-BA05705B6499}" destId="{6E6E45C4-8280-428B-969E-0D866D110C52}" srcOrd="1" destOrd="0" presId="urn:microsoft.com/office/officeart/2005/8/layout/default"/>
    <dgm:cxn modelId="{96E48BF2-B892-4BC8-AFF6-01C33EE04397}" type="presParOf" srcId="{601FD8A3-2B5F-4B96-92B9-BA05705B6499}" destId="{DB2E5E2D-1B4F-47CE-9509-D273169B7102}" srcOrd="2" destOrd="0" presId="urn:microsoft.com/office/officeart/2005/8/layout/default"/>
    <dgm:cxn modelId="{C756D36B-47A5-4B1B-8575-6A26FD48D047}" type="presParOf" srcId="{601FD8A3-2B5F-4B96-92B9-BA05705B6499}" destId="{1D269AD2-0571-4FC1-9710-221D410BE1BE}" srcOrd="3" destOrd="0" presId="urn:microsoft.com/office/officeart/2005/8/layout/default"/>
    <dgm:cxn modelId="{B61C5B91-A938-40DE-9C00-3CA652EBBD4D}" type="presParOf" srcId="{601FD8A3-2B5F-4B96-92B9-BA05705B6499}" destId="{74A32107-F1AD-4010-A633-EBAEFF4F05E1}" srcOrd="4" destOrd="0" presId="urn:microsoft.com/office/officeart/2005/8/layout/default"/>
  </dgm:cxnLst>
  <dgm:bg/>
  <dgm:whole>
    <a:ln w="57150">
      <a:solidFill>
        <a:schemeClr val="accent5"/>
      </a:solidFill>
    </a:ln>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EB76CE9-C55F-441F-9220-7B35CDFA9A21}" type="doc">
      <dgm:prSet loTypeId="urn:microsoft.com/office/officeart/2005/8/layout/balance1" loCatId="relationship" qsTypeId="urn:microsoft.com/office/officeart/2005/8/quickstyle/simple5" qsCatId="simple" csTypeId="urn:microsoft.com/office/officeart/2005/8/colors/accent6_1" csCatId="accent6" phldr="1"/>
      <dgm:spPr/>
      <dgm:t>
        <a:bodyPr/>
        <a:lstStyle/>
        <a:p>
          <a:endParaRPr lang="en-NG"/>
        </a:p>
      </dgm:t>
    </dgm:pt>
    <dgm:pt modelId="{7EBD9B6F-039F-4F27-9B32-0A06F6139484}">
      <dgm:prSet phldrT="[Text]"/>
      <dgm:spPr/>
      <dgm:t>
        <a:bodyPr/>
        <a:lstStyle/>
        <a:p>
          <a:r>
            <a:rPr lang="en-US" dirty="0"/>
            <a:t>Current</a:t>
          </a:r>
          <a:endParaRPr lang="en-NG" dirty="0"/>
        </a:p>
      </dgm:t>
    </dgm:pt>
    <dgm:pt modelId="{150EC7ED-7231-46E5-BF66-517701A0047D}" type="parTrans" cxnId="{8B7A749C-098A-4588-A887-1808C32227ED}">
      <dgm:prSet/>
      <dgm:spPr/>
      <dgm:t>
        <a:bodyPr/>
        <a:lstStyle/>
        <a:p>
          <a:endParaRPr lang="en-NG"/>
        </a:p>
      </dgm:t>
    </dgm:pt>
    <dgm:pt modelId="{E1AD1A2B-72AB-4D99-9EA4-A3660FED2D1A}" type="sibTrans" cxnId="{8B7A749C-098A-4588-A887-1808C32227ED}">
      <dgm:prSet/>
      <dgm:spPr/>
      <dgm:t>
        <a:bodyPr/>
        <a:lstStyle/>
        <a:p>
          <a:endParaRPr lang="en-NG"/>
        </a:p>
      </dgm:t>
    </dgm:pt>
    <dgm:pt modelId="{65DC9B09-2C10-4114-AA4A-DE9842D60050}">
      <dgm:prSet phldrT="[Text]" custT="1"/>
      <dgm:spPr>
        <a:solidFill>
          <a:schemeClr val="accent5"/>
        </a:solidFill>
      </dgm:spPr>
      <dgm:t>
        <a:bodyPr/>
        <a:lstStyle/>
        <a:p>
          <a:r>
            <a:rPr lang="en-US" sz="1400" dirty="0">
              <a:solidFill>
                <a:schemeClr val="bg1"/>
              </a:solidFill>
            </a:rPr>
            <a:t>Interventions</a:t>
          </a:r>
          <a:endParaRPr lang="en-NG" sz="1400" dirty="0">
            <a:solidFill>
              <a:schemeClr val="bg1"/>
            </a:solidFill>
          </a:endParaRPr>
        </a:p>
      </dgm:t>
    </dgm:pt>
    <dgm:pt modelId="{5599A096-323C-4DAA-937C-B7554226E63C}" type="parTrans" cxnId="{F63FBD78-AFB5-403B-8682-4DD90E26135A}">
      <dgm:prSet/>
      <dgm:spPr/>
      <dgm:t>
        <a:bodyPr/>
        <a:lstStyle/>
        <a:p>
          <a:endParaRPr lang="en-NG"/>
        </a:p>
      </dgm:t>
    </dgm:pt>
    <dgm:pt modelId="{96988F71-C363-491E-984A-C7A59891C334}" type="sibTrans" cxnId="{F63FBD78-AFB5-403B-8682-4DD90E26135A}">
      <dgm:prSet/>
      <dgm:spPr/>
      <dgm:t>
        <a:bodyPr/>
        <a:lstStyle/>
        <a:p>
          <a:endParaRPr lang="en-NG"/>
        </a:p>
      </dgm:t>
    </dgm:pt>
    <dgm:pt modelId="{EACC0B7F-B864-45FB-A48E-D8F26F40EA48}">
      <dgm:prSet phldrT="[Text]" custT="1"/>
      <dgm:spPr>
        <a:solidFill>
          <a:schemeClr val="accent6"/>
        </a:solidFill>
      </dgm:spPr>
      <dgm:t>
        <a:bodyPr/>
        <a:lstStyle/>
        <a:p>
          <a:r>
            <a:rPr lang="en-US" sz="1400" dirty="0"/>
            <a:t>External Managers</a:t>
          </a:r>
          <a:endParaRPr lang="en-NG" sz="1400" dirty="0"/>
        </a:p>
      </dgm:t>
    </dgm:pt>
    <dgm:pt modelId="{D20FDCEA-503D-40B6-AA5A-9BEE59683B17}" type="parTrans" cxnId="{98440CA5-F22D-47A7-ACD6-B16EE21602C9}">
      <dgm:prSet/>
      <dgm:spPr/>
      <dgm:t>
        <a:bodyPr/>
        <a:lstStyle/>
        <a:p>
          <a:endParaRPr lang="en-NG"/>
        </a:p>
      </dgm:t>
    </dgm:pt>
    <dgm:pt modelId="{0CDFAEFB-E06A-4738-9252-3EBA53D260E5}" type="sibTrans" cxnId="{98440CA5-F22D-47A7-ACD6-B16EE21602C9}">
      <dgm:prSet/>
      <dgm:spPr/>
      <dgm:t>
        <a:bodyPr/>
        <a:lstStyle/>
        <a:p>
          <a:endParaRPr lang="en-NG"/>
        </a:p>
      </dgm:t>
    </dgm:pt>
    <dgm:pt modelId="{AC59C0AE-955F-4EA6-8F44-0889E1B71C91}">
      <dgm:prSet phldrT="[Text]"/>
      <dgm:spPr/>
      <dgm:t>
        <a:bodyPr/>
        <a:lstStyle/>
        <a:p>
          <a:r>
            <a:rPr lang="en-US" dirty="0"/>
            <a:t>Future</a:t>
          </a:r>
          <a:endParaRPr lang="en-NG" dirty="0"/>
        </a:p>
      </dgm:t>
    </dgm:pt>
    <dgm:pt modelId="{025300C7-FA20-4342-BF81-7F33A06075D3}" type="parTrans" cxnId="{8A433C64-8598-43AA-842D-A7D8D5A2F45C}">
      <dgm:prSet/>
      <dgm:spPr/>
      <dgm:t>
        <a:bodyPr/>
        <a:lstStyle/>
        <a:p>
          <a:endParaRPr lang="en-NG"/>
        </a:p>
      </dgm:t>
    </dgm:pt>
    <dgm:pt modelId="{0806EB4C-5F19-4556-8B77-CA620D6DABC5}" type="sibTrans" cxnId="{8A433C64-8598-43AA-842D-A7D8D5A2F45C}">
      <dgm:prSet/>
      <dgm:spPr/>
      <dgm:t>
        <a:bodyPr/>
        <a:lstStyle/>
        <a:p>
          <a:endParaRPr lang="en-NG"/>
        </a:p>
      </dgm:t>
    </dgm:pt>
    <dgm:pt modelId="{71C18966-328B-4E67-94F8-695B313DFBD2}">
      <dgm:prSet phldrT="[Text]" custT="1"/>
      <dgm:spPr>
        <a:solidFill>
          <a:schemeClr val="accent5"/>
        </a:solidFill>
      </dgm:spPr>
      <dgm:t>
        <a:bodyPr/>
        <a:lstStyle/>
        <a:p>
          <a:r>
            <a:rPr lang="en-US" sz="1400" dirty="0">
              <a:solidFill>
                <a:schemeClr val="bg1"/>
              </a:solidFill>
            </a:rPr>
            <a:t>Interventions</a:t>
          </a:r>
          <a:endParaRPr lang="en-NG" sz="1400" dirty="0">
            <a:solidFill>
              <a:schemeClr val="bg1"/>
            </a:solidFill>
          </a:endParaRPr>
        </a:p>
      </dgm:t>
    </dgm:pt>
    <dgm:pt modelId="{5D1AB342-3881-42B1-A774-2B2B42785577}" type="parTrans" cxnId="{7E5A1A04-5397-48CD-B7BF-66ABF35C9D58}">
      <dgm:prSet/>
      <dgm:spPr/>
      <dgm:t>
        <a:bodyPr/>
        <a:lstStyle/>
        <a:p>
          <a:endParaRPr lang="en-NG"/>
        </a:p>
      </dgm:t>
    </dgm:pt>
    <dgm:pt modelId="{67FCA61D-3D53-4EA4-947D-BA4D522067CD}" type="sibTrans" cxnId="{7E5A1A04-5397-48CD-B7BF-66ABF35C9D58}">
      <dgm:prSet/>
      <dgm:spPr/>
      <dgm:t>
        <a:bodyPr/>
        <a:lstStyle/>
        <a:p>
          <a:endParaRPr lang="en-NG"/>
        </a:p>
      </dgm:t>
    </dgm:pt>
    <dgm:pt modelId="{5F11D284-CAAE-4A6E-B1E0-21533A9BE9AD}">
      <dgm:prSet phldrT="[Text]" custT="1"/>
      <dgm:spPr>
        <a:solidFill>
          <a:schemeClr val="accent2">
            <a:lumMod val="20000"/>
            <a:lumOff val="80000"/>
          </a:schemeClr>
        </a:solidFill>
      </dgm:spPr>
      <dgm:t>
        <a:bodyPr/>
        <a:lstStyle/>
        <a:p>
          <a:r>
            <a:rPr lang="en-US" sz="1400" dirty="0"/>
            <a:t>Networks/CSOs/ Communities</a:t>
          </a:r>
          <a:endParaRPr lang="en-NG" sz="1400" dirty="0"/>
        </a:p>
      </dgm:t>
    </dgm:pt>
    <dgm:pt modelId="{6D06F2A5-3E47-43EB-B9C3-781B85EF0D60}" type="parTrans" cxnId="{C74FD9AB-261A-4517-BB1E-A518F96E2566}">
      <dgm:prSet/>
      <dgm:spPr/>
      <dgm:t>
        <a:bodyPr/>
        <a:lstStyle/>
        <a:p>
          <a:endParaRPr lang="en-NG"/>
        </a:p>
      </dgm:t>
    </dgm:pt>
    <dgm:pt modelId="{46E785B2-5B19-4854-87E5-6F9B44E18161}" type="sibTrans" cxnId="{C74FD9AB-261A-4517-BB1E-A518F96E2566}">
      <dgm:prSet/>
      <dgm:spPr/>
      <dgm:t>
        <a:bodyPr/>
        <a:lstStyle/>
        <a:p>
          <a:endParaRPr lang="en-NG"/>
        </a:p>
      </dgm:t>
    </dgm:pt>
    <dgm:pt modelId="{B6013FE5-D6B0-4297-9C81-4927FEF8805A}">
      <dgm:prSet phldrT="[Text]" custT="1"/>
      <dgm:spPr>
        <a:solidFill>
          <a:schemeClr val="accent6"/>
        </a:solidFill>
      </dgm:spPr>
      <dgm:t>
        <a:bodyPr/>
        <a:lstStyle/>
        <a:p>
          <a:r>
            <a:rPr lang="en-US" sz="1400" dirty="0"/>
            <a:t>Network/CSOs/ Communities</a:t>
          </a:r>
          <a:endParaRPr lang="en-NG" sz="1400" dirty="0"/>
        </a:p>
      </dgm:t>
    </dgm:pt>
    <dgm:pt modelId="{A485AB52-9D7D-4925-94F6-FBF04CF83783}" type="parTrans" cxnId="{0AD69C67-E9C3-4F1B-8741-EDB514BF9430}">
      <dgm:prSet/>
      <dgm:spPr/>
      <dgm:t>
        <a:bodyPr/>
        <a:lstStyle/>
        <a:p>
          <a:endParaRPr lang="en-NG"/>
        </a:p>
      </dgm:t>
    </dgm:pt>
    <dgm:pt modelId="{641A10D5-8599-4902-A092-D467C817D191}" type="sibTrans" cxnId="{0AD69C67-E9C3-4F1B-8741-EDB514BF9430}">
      <dgm:prSet/>
      <dgm:spPr/>
      <dgm:t>
        <a:bodyPr/>
        <a:lstStyle/>
        <a:p>
          <a:endParaRPr lang="en-NG"/>
        </a:p>
      </dgm:t>
    </dgm:pt>
    <dgm:pt modelId="{B219B503-067D-4C6F-B896-182677FB12DA}" type="pres">
      <dgm:prSet presAssocID="{BEB76CE9-C55F-441F-9220-7B35CDFA9A21}" presName="outerComposite" presStyleCnt="0">
        <dgm:presLayoutVars>
          <dgm:chMax val="2"/>
          <dgm:animLvl val="lvl"/>
          <dgm:resizeHandles val="exact"/>
        </dgm:presLayoutVars>
      </dgm:prSet>
      <dgm:spPr/>
    </dgm:pt>
    <dgm:pt modelId="{F6905A6A-4BFD-4A1D-875B-957E4ECCEC47}" type="pres">
      <dgm:prSet presAssocID="{BEB76CE9-C55F-441F-9220-7B35CDFA9A21}" presName="dummyMaxCanvas" presStyleCnt="0"/>
      <dgm:spPr/>
    </dgm:pt>
    <dgm:pt modelId="{F4598E95-6993-48C1-8EF8-935E409D669E}" type="pres">
      <dgm:prSet presAssocID="{BEB76CE9-C55F-441F-9220-7B35CDFA9A21}" presName="parentComposite" presStyleCnt="0"/>
      <dgm:spPr/>
    </dgm:pt>
    <dgm:pt modelId="{E8EC1CA7-3DA4-46F3-BB8D-9F5377D12B9B}" type="pres">
      <dgm:prSet presAssocID="{BEB76CE9-C55F-441F-9220-7B35CDFA9A21}" presName="parent1" presStyleLbl="alignAccFollowNode1" presStyleIdx="0" presStyleCnt="4">
        <dgm:presLayoutVars>
          <dgm:chMax val="4"/>
        </dgm:presLayoutVars>
      </dgm:prSet>
      <dgm:spPr/>
    </dgm:pt>
    <dgm:pt modelId="{E6DC2284-62BB-4229-AEC5-738DD47D13A1}" type="pres">
      <dgm:prSet presAssocID="{BEB76CE9-C55F-441F-9220-7B35CDFA9A21}" presName="parent2" presStyleLbl="alignAccFollowNode1" presStyleIdx="1" presStyleCnt="4">
        <dgm:presLayoutVars>
          <dgm:chMax val="4"/>
        </dgm:presLayoutVars>
      </dgm:prSet>
      <dgm:spPr/>
    </dgm:pt>
    <dgm:pt modelId="{77190ADD-31C6-4A0A-B218-2EBD40FD0914}" type="pres">
      <dgm:prSet presAssocID="{BEB76CE9-C55F-441F-9220-7B35CDFA9A21}" presName="childrenComposite" presStyleCnt="0"/>
      <dgm:spPr/>
    </dgm:pt>
    <dgm:pt modelId="{410B6107-0803-4322-902E-6C4757CE055C}" type="pres">
      <dgm:prSet presAssocID="{BEB76CE9-C55F-441F-9220-7B35CDFA9A21}" presName="dummyMaxCanvas_ChildArea" presStyleCnt="0"/>
      <dgm:spPr/>
    </dgm:pt>
    <dgm:pt modelId="{744B4FE4-DFA9-429E-A5D2-39011AA66066}" type="pres">
      <dgm:prSet presAssocID="{BEB76CE9-C55F-441F-9220-7B35CDFA9A21}" presName="fulcrum" presStyleLbl="alignAccFollowNode1" presStyleIdx="2" presStyleCnt="4"/>
      <dgm:spPr/>
    </dgm:pt>
    <dgm:pt modelId="{BF9DB1A1-564A-43E0-86A8-2CDD5D955686}" type="pres">
      <dgm:prSet presAssocID="{BEB76CE9-C55F-441F-9220-7B35CDFA9A21}" presName="balance_32" presStyleLbl="alignAccFollowNode1" presStyleIdx="3" presStyleCnt="4">
        <dgm:presLayoutVars>
          <dgm:bulletEnabled val="1"/>
        </dgm:presLayoutVars>
      </dgm:prSet>
      <dgm:spPr/>
    </dgm:pt>
    <dgm:pt modelId="{63012252-0A65-4ABA-9550-6AF36CBA22AD}" type="pres">
      <dgm:prSet presAssocID="{BEB76CE9-C55F-441F-9220-7B35CDFA9A21}" presName="left_32_1" presStyleLbl="node1" presStyleIdx="0" presStyleCnt="5">
        <dgm:presLayoutVars>
          <dgm:bulletEnabled val="1"/>
        </dgm:presLayoutVars>
      </dgm:prSet>
      <dgm:spPr/>
    </dgm:pt>
    <dgm:pt modelId="{23D2613C-9BF2-4B4E-BA5F-9DBD27ACDD74}" type="pres">
      <dgm:prSet presAssocID="{BEB76CE9-C55F-441F-9220-7B35CDFA9A21}" presName="left_32_2" presStyleLbl="node1" presStyleIdx="1" presStyleCnt="5">
        <dgm:presLayoutVars>
          <dgm:bulletEnabled val="1"/>
        </dgm:presLayoutVars>
      </dgm:prSet>
      <dgm:spPr/>
    </dgm:pt>
    <dgm:pt modelId="{63F1A444-2E93-4578-BCE9-1F410C1087F5}" type="pres">
      <dgm:prSet presAssocID="{BEB76CE9-C55F-441F-9220-7B35CDFA9A21}" presName="left_32_3" presStyleLbl="node1" presStyleIdx="2" presStyleCnt="5">
        <dgm:presLayoutVars>
          <dgm:bulletEnabled val="1"/>
        </dgm:presLayoutVars>
      </dgm:prSet>
      <dgm:spPr/>
    </dgm:pt>
    <dgm:pt modelId="{8771556B-4F86-4C69-98E4-AB78BE53E592}" type="pres">
      <dgm:prSet presAssocID="{BEB76CE9-C55F-441F-9220-7B35CDFA9A21}" presName="right_32_1" presStyleLbl="node1" presStyleIdx="3" presStyleCnt="5">
        <dgm:presLayoutVars>
          <dgm:bulletEnabled val="1"/>
        </dgm:presLayoutVars>
      </dgm:prSet>
      <dgm:spPr/>
    </dgm:pt>
    <dgm:pt modelId="{CF3BEC4E-6F79-40FD-AEA8-13EF1CF0A37C}" type="pres">
      <dgm:prSet presAssocID="{BEB76CE9-C55F-441F-9220-7B35CDFA9A21}" presName="right_32_2" presStyleLbl="node1" presStyleIdx="4" presStyleCnt="5">
        <dgm:presLayoutVars>
          <dgm:bulletEnabled val="1"/>
        </dgm:presLayoutVars>
      </dgm:prSet>
      <dgm:spPr/>
    </dgm:pt>
  </dgm:ptLst>
  <dgm:cxnLst>
    <dgm:cxn modelId="{7E5A1A04-5397-48CD-B7BF-66ABF35C9D58}" srcId="{AC59C0AE-955F-4EA6-8F44-0889E1B71C91}" destId="{71C18966-328B-4E67-94F8-695B313DFBD2}" srcOrd="0" destOrd="0" parTransId="{5D1AB342-3881-42B1-A774-2B2B42785577}" sibTransId="{67FCA61D-3D53-4EA4-947D-BA4D522067CD}"/>
    <dgm:cxn modelId="{F9884234-C538-4CF5-B81B-37130A274166}" type="presOf" srcId="{7EBD9B6F-039F-4F27-9B32-0A06F6139484}" destId="{E8EC1CA7-3DA4-46F3-BB8D-9F5377D12B9B}" srcOrd="0" destOrd="0" presId="urn:microsoft.com/office/officeart/2005/8/layout/balance1"/>
    <dgm:cxn modelId="{8512115D-B564-4A37-A84A-F282BE344BC0}" type="presOf" srcId="{71C18966-328B-4E67-94F8-695B313DFBD2}" destId="{8771556B-4F86-4C69-98E4-AB78BE53E592}" srcOrd="0" destOrd="0" presId="urn:microsoft.com/office/officeart/2005/8/layout/balance1"/>
    <dgm:cxn modelId="{8A433C64-8598-43AA-842D-A7D8D5A2F45C}" srcId="{BEB76CE9-C55F-441F-9220-7B35CDFA9A21}" destId="{AC59C0AE-955F-4EA6-8F44-0889E1B71C91}" srcOrd="1" destOrd="0" parTransId="{025300C7-FA20-4342-BF81-7F33A06075D3}" sibTransId="{0806EB4C-5F19-4556-8B77-CA620D6DABC5}"/>
    <dgm:cxn modelId="{0AD69C67-E9C3-4F1B-8741-EDB514BF9430}" srcId="{AC59C0AE-955F-4EA6-8F44-0889E1B71C91}" destId="{B6013FE5-D6B0-4297-9C81-4927FEF8805A}" srcOrd="1" destOrd="0" parTransId="{A485AB52-9D7D-4925-94F6-FBF04CF83783}" sibTransId="{641A10D5-8599-4902-A092-D467C817D191}"/>
    <dgm:cxn modelId="{9B7D1874-F379-4B86-A5DF-C0BF5A5C2FED}" type="presOf" srcId="{BEB76CE9-C55F-441F-9220-7B35CDFA9A21}" destId="{B219B503-067D-4C6F-B896-182677FB12DA}" srcOrd="0" destOrd="0" presId="urn:microsoft.com/office/officeart/2005/8/layout/balance1"/>
    <dgm:cxn modelId="{94092676-A2C5-4841-8A60-96D7865B38A9}" type="presOf" srcId="{B6013FE5-D6B0-4297-9C81-4927FEF8805A}" destId="{CF3BEC4E-6F79-40FD-AEA8-13EF1CF0A37C}" srcOrd="0" destOrd="0" presId="urn:microsoft.com/office/officeart/2005/8/layout/balance1"/>
    <dgm:cxn modelId="{2D4F0677-EE7B-427A-828A-FDE76F7DD355}" type="presOf" srcId="{EACC0B7F-B864-45FB-A48E-D8F26F40EA48}" destId="{63F1A444-2E93-4578-BCE9-1F410C1087F5}" srcOrd="0" destOrd="0" presId="urn:microsoft.com/office/officeart/2005/8/layout/balance1"/>
    <dgm:cxn modelId="{F63FBD78-AFB5-403B-8682-4DD90E26135A}" srcId="{7EBD9B6F-039F-4F27-9B32-0A06F6139484}" destId="{65DC9B09-2C10-4114-AA4A-DE9842D60050}" srcOrd="0" destOrd="0" parTransId="{5599A096-323C-4DAA-937C-B7554226E63C}" sibTransId="{96988F71-C363-491E-984A-C7A59891C334}"/>
    <dgm:cxn modelId="{DE68BA8E-B40E-40A4-BEBE-71D99941EEB1}" type="presOf" srcId="{AC59C0AE-955F-4EA6-8F44-0889E1B71C91}" destId="{E6DC2284-62BB-4229-AEC5-738DD47D13A1}" srcOrd="0" destOrd="0" presId="urn:microsoft.com/office/officeart/2005/8/layout/balance1"/>
    <dgm:cxn modelId="{8B7A749C-098A-4588-A887-1808C32227ED}" srcId="{BEB76CE9-C55F-441F-9220-7B35CDFA9A21}" destId="{7EBD9B6F-039F-4F27-9B32-0A06F6139484}" srcOrd="0" destOrd="0" parTransId="{150EC7ED-7231-46E5-BF66-517701A0047D}" sibTransId="{E1AD1A2B-72AB-4D99-9EA4-A3660FED2D1A}"/>
    <dgm:cxn modelId="{98440CA5-F22D-47A7-ACD6-B16EE21602C9}" srcId="{7EBD9B6F-039F-4F27-9B32-0A06F6139484}" destId="{EACC0B7F-B864-45FB-A48E-D8F26F40EA48}" srcOrd="2" destOrd="0" parTransId="{D20FDCEA-503D-40B6-AA5A-9BEE59683B17}" sibTransId="{0CDFAEFB-E06A-4738-9252-3EBA53D260E5}"/>
    <dgm:cxn modelId="{C74FD9AB-261A-4517-BB1E-A518F96E2566}" srcId="{7EBD9B6F-039F-4F27-9B32-0A06F6139484}" destId="{5F11D284-CAAE-4A6E-B1E0-21533A9BE9AD}" srcOrd="1" destOrd="0" parTransId="{6D06F2A5-3E47-43EB-B9C3-781B85EF0D60}" sibTransId="{46E785B2-5B19-4854-87E5-6F9B44E18161}"/>
    <dgm:cxn modelId="{C8E27DBE-D677-4D3E-9B25-EBB0453EBBFE}" type="presOf" srcId="{65DC9B09-2C10-4114-AA4A-DE9842D60050}" destId="{63012252-0A65-4ABA-9550-6AF36CBA22AD}" srcOrd="0" destOrd="0" presId="urn:microsoft.com/office/officeart/2005/8/layout/balance1"/>
    <dgm:cxn modelId="{FAE46EFC-205C-44FA-9F8B-4B91C6D81DA1}" type="presOf" srcId="{5F11D284-CAAE-4A6E-B1E0-21533A9BE9AD}" destId="{23D2613C-9BF2-4B4E-BA5F-9DBD27ACDD74}" srcOrd="0" destOrd="0" presId="urn:microsoft.com/office/officeart/2005/8/layout/balance1"/>
    <dgm:cxn modelId="{332EFE08-D42B-4810-AA73-CAF653FDE8CC}" type="presParOf" srcId="{B219B503-067D-4C6F-B896-182677FB12DA}" destId="{F6905A6A-4BFD-4A1D-875B-957E4ECCEC47}" srcOrd="0" destOrd="0" presId="urn:microsoft.com/office/officeart/2005/8/layout/balance1"/>
    <dgm:cxn modelId="{AFFE9146-A9A1-4A9B-8CD5-753C5CF88727}" type="presParOf" srcId="{B219B503-067D-4C6F-B896-182677FB12DA}" destId="{F4598E95-6993-48C1-8EF8-935E409D669E}" srcOrd="1" destOrd="0" presId="urn:microsoft.com/office/officeart/2005/8/layout/balance1"/>
    <dgm:cxn modelId="{32633D61-1974-46B4-A38A-2643CFF37AD6}" type="presParOf" srcId="{F4598E95-6993-48C1-8EF8-935E409D669E}" destId="{E8EC1CA7-3DA4-46F3-BB8D-9F5377D12B9B}" srcOrd="0" destOrd="0" presId="urn:microsoft.com/office/officeart/2005/8/layout/balance1"/>
    <dgm:cxn modelId="{84B83B6A-594C-4701-9EF3-34667567DE6A}" type="presParOf" srcId="{F4598E95-6993-48C1-8EF8-935E409D669E}" destId="{E6DC2284-62BB-4229-AEC5-738DD47D13A1}" srcOrd="1" destOrd="0" presId="urn:microsoft.com/office/officeart/2005/8/layout/balance1"/>
    <dgm:cxn modelId="{372C721A-4D84-447F-928B-DFD358802FAD}" type="presParOf" srcId="{B219B503-067D-4C6F-B896-182677FB12DA}" destId="{77190ADD-31C6-4A0A-B218-2EBD40FD0914}" srcOrd="2" destOrd="0" presId="urn:microsoft.com/office/officeart/2005/8/layout/balance1"/>
    <dgm:cxn modelId="{2A5081B9-15D8-4420-BF15-94F97CE53028}" type="presParOf" srcId="{77190ADD-31C6-4A0A-B218-2EBD40FD0914}" destId="{410B6107-0803-4322-902E-6C4757CE055C}" srcOrd="0" destOrd="0" presId="urn:microsoft.com/office/officeart/2005/8/layout/balance1"/>
    <dgm:cxn modelId="{B3D3B846-4389-4717-BB80-CBA5A48ECFD1}" type="presParOf" srcId="{77190ADD-31C6-4A0A-B218-2EBD40FD0914}" destId="{744B4FE4-DFA9-429E-A5D2-39011AA66066}" srcOrd="1" destOrd="0" presId="urn:microsoft.com/office/officeart/2005/8/layout/balance1"/>
    <dgm:cxn modelId="{8277101C-6F3E-4F41-8CCD-FD2F220B4083}" type="presParOf" srcId="{77190ADD-31C6-4A0A-B218-2EBD40FD0914}" destId="{BF9DB1A1-564A-43E0-86A8-2CDD5D955686}" srcOrd="2" destOrd="0" presId="urn:microsoft.com/office/officeart/2005/8/layout/balance1"/>
    <dgm:cxn modelId="{3609FA3B-2003-4C77-89E9-6427F4AD3FCF}" type="presParOf" srcId="{77190ADD-31C6-4A0A-B218-2EBD40FD0914}" destId="{63012252-0A65-4ABA-9550-6AF36CBA22AD}" srcOrd="3" destOrd="0" presId="urn:microsoft.com/office/officeart/2005/8/layout/balance1"/>
    <dgm:cxn modelId="{C00B3970-D374-484D-8B64-7408D2072912}" type="presParOf" srcId="{77190ADD-31C6-4A0A-B218-2EBD40FD0914}" destId="{23D2613C-9BF2-4B4E-BA5F-9DBD27ACDD74}" srcOrd="4" destOrd="0" presId="urn:microsoft.com/office/officeart/2005/8/layout/balance1"/>
    <dgm:cxn modelId="{963E09B9-108B-4B83-8F99-2D9B62863610}" type="presParOf" srcId="{77190ADD-31C6-4A0A-B218-2EBD40FD0914}" destId="{63F1A444-2E93-4578-BCE9-1F410C1087F5}" srcOrd="5" destOrd="0" presId="urn:microsoft.com/office/officeart/2005/8/layout/balance1"/>
    <dgm:cxn modelId="{E8903F89-5656-4992-99AA-BB8F3544B3A7}" type="presParOf" srcId="{77190ADD-31C6-4A0A-B218-2EBD40FD0914}" destId="{8771556B-4F86-4C69-98E4-AB78BE53E592}" srcOrd="6" destOrd="0" presId="urn:microsoft.com/office/officeart/2005/8/layout/balance1"/>
    <dgm:cxn modelId="{CD68CAAA-9A0E-4312-8BA8-3061D52E24C9}" type="presParOf" srcId="{77190ADD-31C6-4A0A-B218-2EBD40FD0914}" destId="{CF3BEC4E-6F79-40FD-AEA8-13EF1CF0A37C}" srcOrd="7" destOrd="0" presId="urn:microsoft.com/office/officeart/2005/8/layout/balance1"/>
  </dgm:cxnLst>
  <dgm:bg>
    <a:solidFill>
      <a:schemeClr val="accent6">
        <a:lumMod val="20000"/>
        <a:lumOff val="80000"/>
      </a:schemeClr>
    </a:solidFill>
  </dgm:bg>
  <dgm:whole/>
  <dgm:extLst>
    <a:ext uri="http://schemas.microsoft.com/office/drawing/2008/diagram">
      <dsp:dataModelExt xmlns:dsp="http://schemas.microsoft.com/office/drawing/2008/diagram" relId="rId1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79C2A0D-5AE1-4240-9884-271BD4BD40A9}" type="doc">
      <dgm:prSet loTypeId="urn:microsoft.com/office/officeart/2005/8/layout/default" loCatId="list" qsTypeId="urn:microsoft.com/office/officeart/2005/8/quickstyle/simple5" qsCatId="simple" csTypeId="urn:microsoft.com/office/officeart/2005/8/colors/accent5_2" csCatId="accent5" phldr="1"/>
      <dgm:spPr/>
      <dgm:t>
        <a:bodyPr/>
        <a:lstStyle/>
        <a:p>
          <a:endParaRPr lang="en-NG"/>
        </a:p>
      </dgm:t>
    </dgm:pt>
    <dgm:pt modelId="{705C408A-6DE8-4E6C-B846-107F66C21A54}">
      <dgm:prSet phldrT="[Text]"/>
      <dgm:spPr/>
      <dgm:t>
        <a:bodyPr/>
        <a:lstStyle/>
        <a:p>
          <a:r>
            <a:rPr lang="en-US" dirty="0"/>
            <a:t>Management of Health-Related Interventions</a:t>
          </a:r>
          <a:endParaRPr lang="en-NG" dirty="0"/>
        </a:p>
      </dgm:t>
    </dgm:pt>
    <dgm:pt modelId="{FFECC1F8-D6E1-48D3-A0D4-CF85D4AE42D8}" type="parTrans" cxnId="{F088FABD-B356-4BED-BC78-F54F0F3AC55E}">
      <dgm:prSet/>
      <dgm:spPr/>
      <dgm:t>
        <a:bodyPr/>
        <a:lstStyle/>
        <a:p>
          <a:endParaRPr lang="en-NG"/>
        </a:p>
      </dgm:t>
    </dgm:pt>
    <dgm:pt modelId="{1D12DD49-076E-4A0D-8C99-3315633449DD}" type="sibTrans" cxnId="{F088FABD-B356-4BED-BC78-F54F0F3AC55E}">
      <dgm:prSet/>
      <dgm:spPr/>
      <dgm:t>
        <a:bodyPr/>
        <a:lstStyle/>
        <a:p>
          <a:endParaRPr lang="en-NG"/>
        </a:p>
      </dgm:t>
    </dgm:pt>
    <dgm:pt modelId="{515C4F22-DEF6-4D8C-8AE0-1C3F8FD5E214}">
      <dgm:prSet phldrT="[Text]"/>
      <dgm:spPr/>
      <dgm:t>
        <a:bodyPr/>
        <a:lstStyle/>
        <a:p>
          <a:r>
            <a:rPr lang="en-US" dirty="0"/>
            <a:t>Management of Non-Health Related Interventions</a:t>
          </a:r>
          <a:endParaRPr lang="en-NG" dirty="0"/>
        </a:p>
      </dgm:t>
    </dgm:pt>
    <dgm:pt modelId="{D57A1048-B3D5-43DA-833E-FD9C8D64E416}" type="parTrans" cxnId="{A0695934-FF01-4963-933B-C43804FFDE6B}">
      <dgm:prSet/>
      <dgm:spPr/>
      <dgm:t>
        <a:bodyPr/>
        <a:lstStyle/>
        <a:p>
          <a:endParaRPr lang="en-NG"/>
        </a:p>
      </dgm:t>
    </dgm:pt>
    <dgm:pt modelId="{0E03C5F9-C4CA-448B-8F6C-0E9332F42B80}" type="sibTrans" cxnId="{A0695934-FF01-4963-933B-C43804FFDE6B}">
      <dgm:prSet/>
      <dgm:spPr/>
      <dgm:t>
        <a:bodyPr/>
        <a:lstStyle/>
        <a:p>
          <a:endParaRPr lang="en-NG"/>
        </a:p>
      </dgm:t>
    </dgm:pt>
    <dgm:pt modelId="{601FD8A3-2B5F-4B96-92B9-BA05705B6499}" type="pres">
      <dgm:prSet presAssocID="{479C2A0D-5AE1-4240-9884-271BD4BD40A9}" presName="diagram" presStyleCnt="0">
        <dgm:presLayoutVars>
          <dgm:dir/>
          <dgm:resizeHandles val="exact"/>
        </dgm:presLayoutVars>
      </dgm:prSet>
      <dgm:spPr/>
    </dgm:pt>
    <dgm:pt modelId="{09EEDD3D-9156-402E-A312-9E75497C7139}" type="pres">
      <dgm:prSet presAssocID="{705C408A-6DE8-4E6C-B846-107F66C21A54}" presName="node" presStyleLbl="node1" presStyleIdx="0" presStyleCnt="2" custLinFactNeighborX="0" custLinFactNeighborY="2940">
        <dgm:presLayoutVars>
          <dgm:bulletEnabled val="1"/>
        </dgm:presLayoutVars>
      </dgm:prSet>
      <dgm:spPr/>
    </dgm:pt>
    <dgm:pt modelId="{6E6E45C4-8280-428B-969E-0D866D110C52}" type="pres">
      <dgm:prSet presAssocID="{1D12DD49-076E-4A0D-8C99-3315633449DD}" presName="sibTrans" presStyleCnt="0"/>
      <dgm:spPr/>
    </dgm:pt>
    <dgm:pt modelId="{DB2E5E2D-1B4F-47CE-9509-D273169B7102}" type="pres">
      <dgm:prSet presAssocID="{515C4F22-DEF6-4D8C-8AE0-1C3F8FD5E214}" presName="node" presStyleLbl="node1" presStyleIdx="1" presStyleCnt="2">
        <dgm:presLayoutVars>
          <dgm:bulletEnabled val="1"/>
        </dgm:presLayoutVars>
      </dgm:prSet>
      <dgm:spPr/>
    </dgm:pt>
  </dgm:ptLst>
  <dgm:cxnLst>
    <dgm:cxn modelId="{A0695934-FF01-4963-933B-C43804FFDE6B}" srcId="{479C2A0D-5AE1-4240-9884-271BD4BD40A9}" destId="{515C4F22-DEF6-4D8C-8AE0-1C3F8FD5E214}" srcOrd="1" destOrd="0" parTransId="{D57A1048-B3D5-43DA-833E-FD9C8D64E416}" sibTransId="{0E03C5F9-C4CA-448B-8F6C-0E9332F42B80}"/>
    <dgm:cxn modelId="{1A974567-8C32-413E-80A6-71BE353E34BA}" type="presOf" srcId="{515C4F22-DEF6-4D8C-8AE0-1C3F8FD5E214}" destId="{DB2E5E2D-1B4F-47CE-9509-D273169B7102}" srcOrd="0" destOrd="0" presId="urn:microsoft.com/office/officeart/2005/8/layout/default"/>
    <dgm:cxn modelId="{87C67A6D-439D-46B3-875A-CB0B1AE2FBFD}" type="presOf" srcId="{479C2A0D-5AE1-4240-9884-271BD4BD40A9}" destId="{601FD8A3-2B5F-4B96-92B9-BA05705B6499}" srcOrd="0" destOrd="0" presId="urn:microsoft.com/office/officeart/2005/8/layout/default"/>
    <dgm:cxn modelId="{FBE39F70-00B4-4C56-8FBA-4C5F422225A6}" type="presOf" srcId="{705C408A-6DE8-4E6C-B846-107F66C21A54}" destId="{09EEDD3D-9156-402E-A312-9E75497C7139}" srcOrd="0" destOrd="0" presId="urn:microsoft.com/office/officeart/2005/8/layout/default"/>
    <dgm:cxn modelId="{F088FABD-B356-4BED-BC78-F54F0F3AC55E}" srcId="{479C2A0D-5AE1-4240-9884-271BD4BD40A9}" destId="{705C408A-6DE8-4E6C-B846-107F66C21A54}" srcOrd="0" destOrd="0" parTransId="{FFECC1F8-D6E1-48D3-A0D4-CF85D4AE42D8}" sibTransId="{1D12DD49-076E-4A0D-8C99-3315633449DD}"/>
    <dgm:cxn modelId="{4736E001-BB5F-412C-B32C-467F2FBAD1F1}" type="presParOf" srcId="{601FD8A3-2B5F-4B96-92B9-BA05705B6499}" destId="{09EEDD3D-9156-402E-A312-9E75497C7139}" srcOrd="0" destOrd="0" presId="urn:microsoft.com/office/officeart/2005/8/layout/default"/>
    <dgm:cxn modelId="{DC2ED787-8F8A-4874-A1AC-0DB64FD4C307}" type="presParOf" srcId="{601FD8A3-2B5F-4B96-92B9-BA05705B6499}" destId="{6E6E45C4-8280-428B-969E-0D866D110C52}" srcOrd="1" destOrd="0" presId="urn:microsoft.com/office/officeart/2005/8/layout/default"/>
    <dgm:cxn modelId="{96E48BF2-B892-4BC8-AFF6-01C33EE04397}" type="presParOf" srcId="{601FD8A3-2B5F-4B96-92B9-BA05705B6499}" destId="{DB2E5E2D-1B4F-47CE-9509-D273169B7102}" srcOrd="2" destOrd="0" presId="urn:microsoft.com/office/officeart/2005/8/layout/default"/>
  </dgm:cxnLst>
  <dgm:bg/>
  <dgm:whole>
    <a:ln w="57150">
      <a:solidFill>
        <a:schemeClr val="accent5"/>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79C2A0D-5AE1-4240-9884-271BD4BD40A9}" type="doc">
      <dgm:prSet loTypeId="urn:microsoft.com/office/officeart/2005/8/layout/default" loCatId="list" qsTypeId="urn:microsoft.com/office/officeart/2005/8/quickstyle/simple5" qsCatId="simple" csTypeId="urn:microsoft.com/office/officeart/2005/8/colors/accent5_2" csCatId="accent5" phldr="1"/>
      <dgm:spPr/>
      <dgm:t>
        <a:bodyPr/>
        <a:lstStyle/>
        <a:p>
          <a:endParaRPr lang="en-NG"/>
        </a:p>
      </dgm:t>
    </dgm:pt>
    <dgm:pt modelId="{705C408A-6DE8-4E6C-B846-107F66C21A54}">
      <dgm:prSet phldrT="[Text]"/>
      <dgm:spPr/>
      <dgm:t>
        <a:bodyPr/>
        <a:lstStyle/>
        <a:p>
          <a:r>
            <a:rPr lang="en-US" dirty="0"/>
            <a:t>Management of Health Related Interventions</a:t>
          </a:r>
          <a:endParaRPr lang="en-NG" dirty="0"/>
        </a:p>
      </dgm:t>
    </dgm:pt>
    <dgm:pt modelId="{FFECC1F8-D6E1-48D3-A0D4-CF85D4AE42D8}" type="parTrans" cxnId="{F088FABD-B356-4BED-BC78-F54F0F3AC55E}">
      <dgm:prSet/>
      <dgm:spPr/>
      <dgm:t>
        <a:bodyPr/>
        <a:lstStyle/>
        <a:p>
          <a:endParaRPr lang="en-NG"/>
        </a:p>
      </dgm:t>
    </dgm:pt>
    <dgm:pt modelId="{1D12DD49-076E-4A0D-8C99-3315633449DD}" type="sibTrans" cxnId="{F088FABD-B356-4BED-BC78-F54F0F3AC55E}">
      <dgm:prSet/>
      <dgm:spPr/>
      <dgm:t>
        <a:bodyPr/>
        <a:lstStyle/>
        <a:p>
          <a:endParaRPr lang="en-NG"/>
        </a:p>
      </dgm:t>
    </dgm:pt>
    <dgm:pt modelId="{515C4F22-DEF6-4D8C-8AE0-1C3F8FD5E214}">
      <dgm:prSet phldrT="[Text]"/>
      <dgm:spPr/>
      <dgm:t>
        <a:bodyPr/>
        <a:lstStyle/>
        <a:p>
          <a:r>
            <a:rPr lang="en-US" dirty="0"/>
            <a:t>Management of Non-Health Related Interventions</a:t>
          </a:r>
          <a:endParaRPr lang="en-NG" dirty="0"/>
        </a:p>
      </dgm:t>
    </dgm:pt>
    <dgm:pt modelId="{D57A1048-B3D5-43DA-833E-FD9C8D64E416}" type="parTrans" cxnId="{A0695934-FF01-4963-933B-C43804FFDE6B}">
      <dgm:prSet/>
      <dgm:spPr/>
      <dgm:t>
        <a:bodyPr/>
        <a:lstStyle/>
        <a:p>
          <a:endParaRPr lang="en-NG"/>
        </a:p>
      </dgm:t>
    </dgm:pt>
    <dgm:pt modelId="{0E03C5F9-C4CA-448B-8F6C-0E9332F42B80}" type="sibTrans" cxnId="{A0695934-FF01-4963-933B-C43804FFDE6B}">
      <dgm:prSet/>
      <dgm:spPr/>
      <dgm:t>
        <a:bodyPr/>
        <a:lstStyle/>
        <a:p>
          <a:endParaRPr lang="en-NG"/>
        </a:p>
      </dgm:t>
    </dgm:pt>
    <dgm:pt modelId="{601FD8A3-2B5F-4B96-92B9-BA05705B6499}" type="pres">
      <dgm:prSet presAssocID="{479C2A0D-5AE1-4240-9884-271BD4BD40A9}" presName="diagram" presStyleCnt="0">
        <dgm:presLayoutVars>
          <dgm:dir/>
          <dgm:resizeHandles val="exact"/>
        </dgm:presLayoutVars>
      </dgm:prSet>
      <dgm:spPr/>
    </dgm:pt>
    <dgm:pt modelId="{09EEDD3D-9156-402E-A312-9E75497C7139}" type="pres">
      <dgm:prSet presAssocID="{705C408A-6DE8-4E6C-B846-107F66C21A54}" presName="node" presStyleLbl="node1" presStyleIdx="0" presStyleCnt="2">
        <dgm:presLayoutVars>
          <dgm:bulletEnabled val="1"/>
        </dgm:presLayoutVars>
      </dgm:prSet>
      <dgm:spPr/>
    </dgm:pt>
    <dgm:pt modelId="{6E6E45C4-8280-428B-969E-0D866D110C52}" type="pres">
      <dgm:prSet presAssocID="{1D12DD49-076E-4A0D-8C99-3315633449DD}" presName="sibTrans" presStyleCnt="0"/>
      <dgm:spPr/>
    </dgm:pt>
    <dgm:pt modelId="{DB2E5E2D-1B4F-47CE-9509-D273169B7102}" type="pres">
      <dgm:prSet presAssocID="{515C4F22-DEF6-4D8C-8AE0-1C3F8FD5E214}" presName="node" presStyleLbl="node1" presStyleIdx="1" presStyleCnt="2">
        <dgm:presLayoutVars>
          <dgm:bulletEnabled val="1"/>
        </dgm:presLayoutVars>
      </dgm:prSet>
      <dgm:spPr/>
    </dgm:pt>
  </dgm:ptLst>
  <dgm:cxnLst>
    <dgm:cxn modelId="{A0695934-FF01-4963-933B-C43804FFDE6B}" srcId="{479C2A0D-5AE1-4240-9884-271BD4BD40A9}" destId="{515C4F22-DEF6-4D8C-8AE0-1C3F8FD5E214}" srcOrd="1" destOrd="0" parTransId="{D57A1048-B3D5-43DA-833E-FD9C8D64E416}" sibTransId="{0E03C5F9-C4CA-448B-8F6C-0E9332F42B80}"/>
    <dgm:cxn modelId="{1A974567-8C32-413E-80A6-71BE353E34BA}" type="presOf" srcId="{515C4F22-DEF6-4D8C-8AE0-1C3F8FD5E214}" destId="{DB2E5E2D-1B4F-47CE-9509-D273169B7102}" srcOrd="0" destOrd="0" presId="urn:microsoft.com/office/officeart/2005/8/layout/default"/>
    <dgm:cxn modelId="{87C67A6D-439D-46B3-875A-CB0B1AE2FBFD}" type="presOf" srcId="{479C2A0D-5AE1-4240-9884-271BD4BD40A9}" destId="{601FD8A3-2B5F-4B96-92B9-BA05705B6499}" srcOrd="0" destOrd="0" presId="urn:microsoft.com/office/officeart/2005/8/layout/default"/>
    <dgm:cxn modelId="{FBE39F70-00B4-4C56-8FBA-4C5F422225A6}" type="presOf" srcId="{705C408A-6DE8-4E6C-B846-107F66C21A54}" destId="{09EEDD3D-9156-402E-A312-9E75497C7139}" srcOrd="0" destOrd="0" presId="urn:microsoft.com/office/officeart/2005/8/layout/default"/>
    <dgm:cxn modelId="{F088FABD-B356-4BED-BC78-F54F0F3AC55E}" srcId="{479C2A0D-5AE1-4240-9884-271BD4BD40A9}" destId="{705C408A-6DE8-4E6C-B846-107F66C21A54}" srcOrd="0" destOrd="0" parTransId="{FFECC1F8-D6E1-48D3-A0D4-CF85D4AE42D8}" sibTransId="{1D12DD49-076E-4A0D-8C99-3315633449DD}"/>
    <dgm:cxn modelId="{4736E001-BB5F-412C-B32C-467F2FBAD1F1}" type="presParOf" srcId="{601FD8A3-2B5F-4B96-92B9-BA05705B6499}" destId="{09EEDD3D-9156-402E-A312-9E75497C7139}" srcOrd="0" destOrd="0" presId="urn:microsoft.com/office/officeart/2005/8/layout/default"/>
    <dgm:cxn modelId="{DC2ED787-8F8A-4874-A1AC-0DB64FD4C307}" type="presParOf" srcId="{601FD8A3-2B5F-4B96-92B9-BA05705B6499}" destId="{6E6E45C4-8280-428B-969E-0D866D110C52}" srcOrd="1" destOrd="0" presId="urn:microsoft.com/office/officeart/2005/8/layout/default"/>
    <dgm:cxn modelId="{96E48BF2-B892-4BC8-AFF6-01C33EE04397}" type="presParOf" srcId="{601FD8A3-2B5F-4B96-92B9-BA05705B6499}" destId="{DB2E5E2D-1B4F-47CE-9509-D273169B7102}" srcOrd="2" destOrd="0" presId="urn:microsoft.com/office/officeart/2005/8/layout/default"/>
  </dgm:cxnLst>
  <dgm:bg/>
  <dgm:whole>
    <a:ln w="57150">
      <a:solidFill>
        <a:schemeClr val="accent5"/>
      </a:solidFill>
    </a:ln>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DA4EF1C-57BD-441E-BA3B-EE0722D94E5C}" type="doc">
      <dgm:prSet loTypeId="urn:microsoft.com/office/officeart/2005/8/layout/lProcess2" loCatId="list" qsTypeId="urn:microsoft.com/office/officeart/2005/8/quickstyle/simple5" qsCatId="simple" csTypeId="urn:microsoft.com/office/officeart/2005/8/colors/accent1_2" csCatId="accent1" phldr="1"/>
      <dgm:spPr/>
      <dgm:t>
        <a:bodyPr/>
        <a:lstStyle/>
        <a:p>
          <a:endParaRPr lang="en-NG"/>
        </a:p>
      </dgm:t>
    </dgm:pt>
    <dgm:pt modelId="{96B46129-8927-47E4-BFE4-36065EC65C3E}">
      <dgm:prSet phldrT="[Text]"/>
      <dgm:spPr/>
      <dgm:t>
        <a:bodyPr/>
        <a:lstStyle/>
        <a:p>
          <a:r>
            <a:rPr lang="en-US" dirty="0"/>
            <a:t>Technical Managers</a:t>
          </a:r>
          <a:endParaRPr lang="en-NG" dirty="0"/>
        </a:p>
      </dgm:t>
    </dgm:pt>
    <dgm:pt modelId="{94E70BCE-6A6F-446F-8148-78D8085D4DCE}" type="parTrans" cxnId="{47710B89-45A7-4A21-9A31-7E85B54C703E}">
      <dgm:prSet/>
      <dgm:spPr/>
      <dgm:t>
        <a:bodyPr/>
        <a:lstStyle/>
        <a:p>
          <a:endParaRPr lang="en-NG"/>
        </a:p>
      </dgm:t>
    </dgm:pt>
    <dgm:pt modelId="{6DA6CFF5-3162-4E2E-9B37-40C1D558DE5D}" type="sibTrans" cxnId="{47710B89-45A7-4A21-9A31-7E85B54C703E}">
      <dgm:prSet/>
      <dgm:spPr/>
      <dgm:t>
        <a:bodyPr/>
        <a:lstStyle/>
        <a:p>
          <a:endParaRPr lang="en-NG"/>
        </a:p>
      </dgm:t>
    </dgm:pt>
    <dgm:pt modelId="{BEBF58BE-97AB-4A68-A55F-D06097C6E8A4}">
      <dgm:prSet phldrT="[Text]"/>
      <dgm:spPr/>
      <dgm:t>
        <a:bodyPr/>
        <a:lstStyle/>
        <a:p>
          <a:r>
            <a:rPr lang="en-US" dirty="0"/>
            <a:t>SASCP</a:t>
          </a:r>
          <a:endParaRPr lang="en-NG" dirty="0"/>
        </a:p>
      </dgm:t>
    </dgm:pt>
    <dgm:pt modelId="{A9BBFEA5-C23B-4E0C-B289-5B8B529C1916}" type="parTrans" cxnId="{B54F0D10-8D4B-4888-94DA-74CEBE4F3052}">
      <dgm:prSet/>
      <dgm:spPr/>
      <dgm:t>
        <a:bodyPr/>
        <a:lstStyle/>
        <a:p>
          <a:endParaRPr lang="en-NG"/>
        </a:p>
      </dgm:t>
    </dgm:pt>
    <dgm:pt modelId="{CA802E9C-D55B-42B5-A0DC-B8CCA2AC5306}" type="sibTrans" cxnId="{B54F0D10-8D4B-4888-94DA-74CEBE4F3052}">
      <dgm:prSet/>
      <dgm:spPr/>
      <dgm:t>
        <a:bodyPr/>
        <a:lstStyle/>
        <a:p>
          <a:endParaRPr lang="en-NG"/>
        </a:p>
      </dgm:t>
    </dgm:pt>
    <dgm:pt modelId="{B43A7170-5832-4D96-A451-03BBCA4D9B87}">
      <dgm:prSet phldrT="[Text]"/>
      <dgm:spPr/>
      <dgm:t>
        <a:bodyPr/>
        <a:lstStyle/>
        <a:p>
          <a:r>
            <a:rPr lang="en-US" dirty="0"/>
            <a:t>DPRS</a:t>
          </a:r>
        </a:p>
      </dgm:t>
    </dgm:pt>
    <dgm:pt modelId="{A0B3FDD9-912D-48E1-A33F-F4AFFCE95003}" type="parTrans" cxnId="{3E7EA783-9AB8-45B5-9921-BD14A46FB174}">
      <dgm:prSet/>
      <dgm:spPr/>
      <dgm:t>
        <a:bodyPr/>
        <a:lstStyle/>
        <a:p>
          <a:endParaRPr lang="en-NG"/>
        </a:p>
      </dgm:t>
    </dgm:pt>
    <dgm:pt modelId="{A9AEA5B2-28EB-46BD-9324-C5FABD207EE2}" type="sibTrans" cxnId="{3E7EA783-9AB8-45B5-9921-BD14A46FB174}">
      <dgm:prSet/>
      <dgm:spPr/>
      <dgm:t>
        <a:bodyPr/>
        <a:lstStyle/>
        <a:p>
          <a:endParaRPr lang="en-NG"/>
        </a:p>
      </dgm:t>
    </dgm:pt>
    <dgm:pt modelId="{64DE6DF3-F647-4332-A300-02D48E737C04}">
      <dgm:prSet phldrT="[Text]"/>
      <dgm:spPr/>
      <dgm:t>
        <a:bodyPr/>
        <a:lstStyle/>
        <a:p>
          <a:r>
            <a:rPr lang="en-US" dirty="0"/>
            <a:t>Programme Managers</a:t>
          </a:r>
          <a:endParaRPr lang="en-NG" dirty="0"/>
        </a:p>
      </dgm:t>
    </dgm:pt>
    <dgm:pt modelId="{911AE18E-82BB-4AE7-90F2-27FA826B5A16}" type="parTrans" cxnId="{3C910191-52CF-45C6-A961-591E08C1DB3D}">
      <dgm:prSet/>
      <dgm:spPr/>
      <dgm:t>
        <a:bodyPr/>
        <a:lstStyle/>
        <a:p>
          <a:endParaRPr lang="en-NG"/>
        </a:p>
      </dgm:t>
    </dgm:pt>
    <dgm:pt modelId="{40FAE23E-2B5B-473B-9EF4-2ACD59D7AAA9}" type="sibTrans" cxnId="{3C910191-52CF-45C6-A961-591E08C1DB3D}">
      <dgm:prSet/>
      <dgm:spPr/>
      <dgm:t>
        <a:bodyPr/>
        <a:lstStyle/>
        <a:p>
          <a:endParaRPr lang="en-NG"/>
        </a:p>
      </dgm:t>
    </dgm:pt>
    <dgm:pt modelId="{4DA6F16A-F7A8-4EBF-AEAC-EEE66DCC566E}">
      <dgm:prSet phldrT="[Text]"/>
      <dgm:spPr/>
      <dgm:t>
        <a:bodyPr/>
        <a:lstStyle/>
        <a:p>
          <a:r>
            <a:rPr lang="en-US" dirty="0"/>
            <a:t>HSMB</a:t>
          </a:r>
          <a:endParaRPr lang="en-NG" dirty="0"/>
        </a:p>
      </dgm:t>
    </dgm:pt>
    <dgm:pt modelId="{C4F44CB3-DBA4-4369-9C20-18120D91C883}" type="parTrans" cxnId="{9C1C088F-EEF6-4D9B-A97F-7FA91D961A31}">
      <dgm:prSet/>
      <dgm:spPr/>
      <dgm:t>
        <a:bodyPr/>
        <a:lstStyle/>
        <a:p>
          <a:endParaRPr lang="en-NG"/>
        </a:p>
      </dgm:t>
    </dgm:pt>
    <dgm:pt modelId="{84C07E7B-E539-4E39-BE62-7CA5F1C63EF2}" type="sibTrans" cxnId="{9C1C088F-EEF6-4D9B-A97F-7FA91D961A31}">
      <dgm:prSet/>
      <dgm:spPr/>
      <dgm:t>
        <a:bodyPr/>
        <a:lstStyle/>
        <a:p>
          <a:endParaRPr lang="en-NG"/>
        </a:p>
      </dgm:t>
    </dgm:pt>
    <dgm:pt modelId="{07814F7D-BE2D-45B5-B999-7EE675D168E8}">
      <dgm:prSet phldrT="[Text]"/>
      <dgm:spPr/>
      <dgm:t>
        <a:bodyPr/>
        <a:lstStyle/>
        <a:p>
          <a:r>
            <a:rPr lang="en-US" dirty="0"/>
            <a:t>DHS</a:t>
          </a:r>
          <a:endParaRPr lang="en-NG" dirty="0"/>
        </a:p>
      </dgm:t>
    </dgm:pt>
    <dgm:pt modelId="{45942AFA-6E5F-4D62-B252-714B17A17DD4}" type="parTrans" cxnId="{7F894442-ED2B-4763-BD1A-AB3192161D49}">
      <dgm:prSet/>
      <dgm:spPr/>
      <dgm:t>
        <a:bodyPr/>
        <a:lstStyle/>
        <a:p>
          <a:endParaRPr lang="en-NG"/>
        </a:p>
      </dgm:t>
    </dgm:pt>
    <dgm:pt modelId="{FE83AD92-7DEE-4F6C-982D-FC8505711E40}" type="sibTrans" cxnId="{7F894442-ED2B-4763-BD1A-AB3192161D49}">
      <dgm:prSet/>
      <dgm:spPr/>
      <dgm:t>
        <a:bodyPr/>
        <a:lstStyle/>
        <a:p>
          <a:endParaRPr lang="en-NG"/>
        </a:p>
      </dgm:t>
    </dgm:pt>
    <dgm:pt modelId="{E28693F0-69B1-4DA3-8A9E-0D570CC3CD41}">
      <dgm:prSet phldrT="[Text]"/>
      <dgm:spPr/>
      <dgm:t>
        <a:bodyPr/>
        <a:lstStyle/>
        <a:p>
          <a:r>
            <a:rPr lang="en-US" dirty="0"/>
            <a:t>DFH</a:t>
          </a:r>
        </a:p>
      </dgm:t>
    </dgm:pt>
    <dgm:pt modelId="{DD5EC368-DAE9-4F58-A4D9-9B4025EEBE84}" type="parTrans" cxnId="{B2601078-D81C-41E1-9B90-A3C662678F39}">
      <dgm:prSet/>
      <dgm:spPr/>
      <dgm:t>
        <a:bodyPr/>
        <a:lstStyle/>
        <a:p>
          <a:endParaRPr lang="en-NG"/>
        </a:p>
      </dgm:t>
    </dgm:pt>
    <dgm:pt modelId="{F3BF4F26-63AD-4D18-A1C4-CC4548B955F8}" type="sibTrans" cxnId="{B2601078-D81C-41E1-9B90-A3C662678F39}">
      <dgm:prSet/>
      <dgm:spPr/>
      <dgm:t>
        <a:bodyPr/>
        <a:lstStyle/>
        <a:p>
          <a:endParaRPr lang="en-NG"/>
        </a:p>
      </dgm:t>
    </dgm:pt>
    <dgm:pt modelId="{48459310-2B94-4F63-AB0B-4422C5226DBF}">
      <dgm:prSet phldrT="[Text]"/>
      <dgm:spPr/>
      <dgm:t>
        <a:bodyPr/>
        <a:lstStyle/>
        <a:p>
          <a:r>
            <a:rPr lang="en-US" dirty="0"/>
            <a:t>SPHCDA</a:t>
          </a:r>
          <a:endParaRPr lang="en-NG" dirty="0"/>
        </a:p>
      </dgm:t>
    </dgm:pt>
    <dgm:pt modelId="{E2495FDD-9B1C-4CBB-A635-0B1BF2F701A8}" type="parTrans" cxnId="{42CBC519-1D77-43C1-B840-ACA8F3BA622D}">
      <dgm:prSet/>
      <dgm:spPr/>
      <dgm:t>
        <a:bodyPr/>
        <a:lstStyle/>
        <a:p>
          <a:endParaRPr lang="en-NG"/>
        </a:p>
      </dgm:t>
    </dgm:pt>
    <dgm:pt modelId="{057DAF8F-366A-4FD9-BB1B-8DFB57E34339}" type="sibTrans" cxnId="{42CBC519-1D77-43C1-B840-ACA8F3BA622D}">
      <dgm:prSet/>
      <dgm:spPr/>
      <dgm:t>
        <a:bodyPr/>
        <a:lstStyle/>
        <a:p>
          <a:endParaRPr lang="en-NG"/>
        </a:p>
      </dgm:t>
    </dgm:pt>
    <dgm:pt modelId="{1B102968-EFFC-4783-9D3D-6CDC7BF46D64}">
      <dgm:prSet phldrT="[Text]"/>
      <dgm:spPr/>
      <dgm:t>
        <a:bodyPr/>
        <a:lstStyle/>
        <a:p>
          <a:r>
            <a:rPr lang="en-US" dirty="0"/>
            <a:t>DPS</a:t>
          </a:r>
          <a:endParaRPr lang="en-NG" dirty="0"/>
        </a:p>
      </dgm:t>
    </dgm:pt>
    <dgm:pt modelId="{7CE431BF-5815-47AA-BC90-0C998560E8EF}" type="parTrans" cxnId="{F9599EFF-32C3-49C0-B7C0-1645D511C7BF}">
      <dgm:prSet/>
      <dgm:spPr/>
      <dgm:t>
        <a:bodyPr/>
        <a:lstStyle/>
        <a:p>
          <a:endParaRPr lang="en-NG"/>
        </a:p>
      </dgm:t>
    </dgm:pt>
    <dgm:pt modelId="{245260D1-B845-40E0-913D-479F48AFBD17}" type="sibTrans" cxnId="{F9599EFF-32C3-49C0-B7C0-1645D511C7BF}">
      <dgm:prSet/>
      <dgm:spPr/>
      <dgm:t>
        <a:bodyPr/>
        <a:lstStyle/>
        <a:p>
          <a:endParaRPr lang="en-NG"/>
        </a:p>
      </dgm:t>
    </dgm:pt>
    <dgm:pt modelId="{C6DFEB56-DCB1-44A4-9949-9F76DB040E32}" type="pres">
      <dgm:prSet presAssocID="{FDA4EF1C-57BD-441E-BA3B-EE0722D94E5C}" presName="theList" presStyleCnt="0">
        <dgm:presLayoutVars>
          <dgm:dir/>
          <dgm:animLvl val="lvl"/>
          <dgm:resizeHandles val="exact"/>
        </dgm:presLayoutVars>
      </dgm:prSet>
      <dgm:spPr/>
    </dgm:pt>
    <dgm:pt modelId="{DBC64DDF-7696-4C7F-BC87-E585A90C1F73}" type="pres">
      <dgm:prSet presAssocID="{96B46129-8927-47E4-BFE4-36065EC65C3E}" presName="compNode" presStyleCnt="0"/>
      <dgm:spPr/>
    </dgm:pt>
    <dgm:pt modelId="{71EE4251-8D0A-4DFE-91C1-1258322319BA}" type="pres">
      <dgm:prSet presAssocID="{96B46129-8927-47E4-BFE4-36065EC65C3E}" presName="aNode" presStyleLbl="bgShp" presStyleIdx="0" presStyleCnt="2"/>
      <dgm:spPr/>
    </dgm:pt>
    <dgm:pt modelId="{03E5BD2C-DC93-4085-A6BB-126879AFD2FE}" type="pres">
      <dgm:prSet presAssocID="{96B46129-8927-47E4-BFE4-36065EC65C3E}" presName="textNode" presStyleLbl="bgShp" presStyleIdx="0" presStyleCnt="2"/>
      <dgm:spPr/>
    </dgm:pt>
    <dgm:pt modelId="{43BD42A4-1051-47FF-81A3-D2A57D9B8ACE}" type="pres">
      <dgm:prSet presAssocID="{96B46129-8927-47E4-BFE4-36065EC65C3E}" presName="compChildNode" presStyleCnt="0"/>
      <dgm:spPr/>
    </dgm:pt>
    <dgm:pt modelId="{0B8F38A9-A6D2-47A6-B2CA-D2582F44CE09}" type="pres">
      <dgm:prSet presAssocID="{96B46129-8927-47E4-BFE4-36065EC65C3E}" presName="theInnerList" presStyleCnt="0"/>
      <dgm:spPr/>
    </dgm:pt>
    <dgm:pt modelId="{AFA267BE-56F8-495F-AB40-D14445B32A91}" type="pres">
      <dgm:prSet presAssocID="{BEBF58BE-97AB-4A68-A55F-D06097C6E8A4}" presName="childNode" presStyleLbl="node1" presStyleIdx="0" presStyleCnt="7">
        <dgm:presLayoutVars>
          <dgm:bulletEnabled val="1"/>
        </dgm:presLayoutVars>
      </dgm:prSet>
      <dgm:spPr/>
    </dgm:pt>
    <dgm:pt modelId="{06A27517-7964-46C2-9D73-A1358527E618}" type="pres">
      <dgm:prSet presAssocID="{BEBF58BE-97AB-4A68-A55F-D06097C6E8A4}" presName="aSpace2" presStyleCnt="0"/>
      <dgm:spPr/>
    </dgm:pt>
    <dgm:pt modelId="{2658099F-D886-454A-82A3-4910076EC1C4}" type="pres">
      <dgm:prSet presAssocID="{B43A7170-5832-4D96-A451-03BBCA4D9B87}" presName="childNode" presStyleLbl="node1" presStyleIdx="1" presStyleCnt="7">
        <dgm:presLayoutVars>
          <dgm:bulletEnabled val="1"/>
        </dgm:presLayoutVars>
      </dgm:prSet>
      <dgm:spPr/>
    </dgm:pt>
    <dgm:pt modelId="{587A550D-3FA5-4AA1-8890-E463E62674BC}" type="pres">
      <dgm:prSet presAssocID="{B43A7170-5832-4D96-A451-03BBCA4D9B87}" presName="aSpace2" presStyleCnt="0"/>
      <dgm:spPr/>
    </dgm:pt>
    <dgm:pt modelId="{B9015E8B-4ED8-4100-816E-296FF82875DD}" type="pres">
      <dgm:prSet presAssocID="{E28693F0-69B1-4DA3-8A9E-0D570CC3CD41}" presName="childNode" presStyleLbl="node1" presStyleIdx="2" presStyleCnt="7">
        <dgm:presLayoutVars>
          <dgm:bulletEnabled val="1"/>
        </dgm:presLayoutVars>
      </dgm:prSet>
      <dgm:spPr/>
    </dgm:pt>
    <dgm:pt modelId="{C0AFBDF4-29B6-4DC1-BF5F-DEBFB36D9F15}" type="pres">
      <dgm:prSet presAssocID="{96B46129-8927-47E4-BFE4-36065EC65C3E}" presName="aSpace" presStyleCnt="0"/>
      <dgm:spPr/>
    </dgm:pt>
    <dgm:pt modelId="{8479A240-63BE-4305-A95B-161BD62CCDBB}" type="pres">
      <dgm:prSet presAssocID="{64DE6DF3-F647-4332-A300-02D48E737C04}" presName="compNode" presStyleCnt="0"/>
      <dgm:spPr/>
    </dgm:pt>
    <dgm:pt modelId="{6149EE29-4515-4527-84F7-50EF942DA59B}" type="pres">
      <dgm:prSet presAssocID="{64DE6DF3-F647-4332-A300-02D48E737C04}" presName="aNode" presStyleLbl="bgShp" presStyleIdx="1" presStyleCnt="2"/>
      <dgm:spPr/>
    </dgm:pt>
    <dgm:pt modelId="{CEA3F8C4-5DE4-4ECF-9A80-AFDE97E1C677}" type="pres">
      <dgm:prSet presAssocID="{64DE6DF3-F647-4332-A300-02D48E737C04}" presName="textNode" presStyleLbl="bgShp" presStyleIdx="1" presStyleCnt="2"/>
      <dgm:spPr/>
    </dgm:pt>
    <dgm:pt modelId="{A13DFBA2-0BC6-4C4D-B1A4-86522D89D671}" type="pres">
      <dgm:prSet presAssocID="{64DE6DF3-F647-4332-A300-02D48E737C04}" presName="compChildNode" presStyleCnt="0"/>
      <dgm:spPr/>
    </dgm:pt>
    <dgm:pt modelId="{945B8629-CDF2-452D-B0A8-C134C263EA31}" type="pres">
      <dgm:prSet presAssocID="{64DE6DF3-F647-4332-A300-02D48E737C04}" presName="theInnerList" presStyleCnt="0"/>
      <dgm:spPr/>
    </dgm:pt>
    <dgm:pt modelId="{1EC54CB1-103E-4725-B0DA-4D1A77CDDB0F}" type="pres">
      <dgm:prSet presAssocID="{4DA6F16A-F7A8-4EBF-AEAC-EEE66DCC566E}" presName="childNode" presStyleLbl="node1" presStyleIdx="3" presStyleCnt="7">
        <dgm:presLayoutVars>
          <dgm:bulletEnabled val="1"/>
        </dgm:presLayoutVars>
      </dgm:prSet>
      <dgm:spPr/>
    </dgm:pt>
    <dgm:pt modelId="{A9271A75-D123-45B4-AF57-6687862AE536}" type="pres">
      <dgm:prSet presAssocID="{4DA6F16A-F7A8-4EBF-AEAC-EEE66DCC566E}" presName="aSpace2" presStyleCnt="0"/>
      <dgm:spPr/>
    </dgm:pt>
    <dgm:pt modelId="{6142E127-649C-4140-A83C-64CFCDCADE34}" type="pres">
      <dgm:prSet presAssocID="{48459310-2B94-4F63-AB0B-4422C5226DBF}" presName="childNode" presStyleLbl="node1" presStyleIdx="4" presStyleCnt="7">
        <dgm:presLayoutVars>
          <dgm:bulletEnabled val="1"/>
        </dgm:presLayoutVars>
      </dgm:prSet>
      <dgm:spPr/>
    </dgm:pt>
    <dgm:pt modelId="{0297C738-1016-4CFC-9D86-B5C850AF318A}" type="pres">
      <dgm:prSet presAssocID="{48459310-2B94-4F63-AB0B-4422C5226DBF}" presName="aSpace2" presStyleCnt="0"/>
      <dgm:spPr/>
    </dgm:pt>
    <dgm:pt modelId="{4A43CC25-D33A-455A-BCD4-65324CAC428A}" type="pres">
      <dgm:prSet presAssocID="{07814F7D-BE2D-45B5-B999-7EE675D168E8}" presName="childNode" presStyleLbl="node1" presStyleIdx="5" presStyleCnt="7">
        <dgm:presLayoutVars>
          <dgm:bulletEnabled val="1"/>
        </dgm:presLayoutVars>
      </dgm:prSet>
      <dgm:spPr/>
    </dgm:pt>
    <dgm:pt modelId="{FD2C3824-2459-417D-A962-09ABA92831B1}" type="pres">
      <dgm:prSet presAssocID="{07814F7D-BE2D-45B5-B999-7EE675D168E8}" presName="aSpace2" presStyleCnt="0"/>
      <dgm:spPr/>
    </dgm:pt>
    <dgm:pt modelId="{2B6194D8-C80E-47F0-97E8-1F1E168738FF}" type="pres">
      <dgm:prSet presAssocID="{1B102968-EFFC-4783-9D3D-6CDC7BF46D64}" presName="childNode" presStyleLbl="node1" presStyleIdx="6" presStyleCnt="7">
        <dgm:presLayoutVars>
          <dgm:bulletEnabled val="1"/>
        </dgm:presLayoutVars>
      </dgm:prSet>
      <dgm:spPr/>
    </dgm:pt>
  </dgm:ptLst>
  <dgm:cxnLst>
    <dgm:cxn modelId="{B54F0D10-8D4B-4888-94DA-74CEBE4F3052}" srcId="{96B46129-8927-47E4-BFE4-36065EC65C3E}" destId="{BEBF58BE-97AB-4A68-A55F-D06097C6E8A4}" srcOrd="0" destOrd="0" parTransId="{A9BBFEA5-C23B-4E0C-B289-5B8B529C1916}" sibTransId="{CA802E9C-D55B-42B5-A0DC-B8CCA2AC5306}"/>
    <dgm:cxn modelId="{C82A8612-646C-4CF8-942C-4ED0EC056CE4}" type="presOf" srcId="{48459310-2B94-4F63-AB0B-4422C5226DBF}" destId="{6142E127-649C-4140-A83C-64CFCDCADE34}" srcOrd="0" destOrd="0" presId="urn:microsoft.com/office/officeart/2005/8/layout/lProcess2"/>
    <dgm:cxn modelId="{42CBC519-1D77-43C1-B840-ACA8F3BA622D}" srcId="{64DE6DF3-F647-4332-A300-02D48E737C04}" destId="{48459310-2B94-4F63-AB0B-4422C5226DBF}" srcOrd="1" destOrd="0" parTransId="{E2495FDD-9B1C-4CBB-A635-0B1BF2F701A8}" sibTransId="{057DAF8F-366A-4FD9-BB1B-8DFB57E34339}"/>
    <dgm:cxn modelId="{74148B36-00B3-46A3-8668-E1585E918C4E}" type="presOf" srcId="{B43A7170-5832-4D96-A451-03BBCA4D9B87}" destId="{2658099F-D886-454A-82A3-4910076EC1C4}" srcOrd="0" destOrd="0" presId="urn:microsoft.com/office/officeart/2005/8/layout/lProcess2"/>
    <dgm:cxn modelId="{7D6C325D-37BA-4010-A8B2-FA454F480759}" type="presOf" srcId="{1B102968-EFFC-4783-9D3D-6CDC7BF46D64}" destId="{2B6194D8-C80E-47F0-97E8-1F1E168738FF}" srcOrd="0" destOrd="0" presId="urn:microsoft.com/office/officeart/2005/8/layout/lProcess2"/>
    <dgm:cxn modelId="{7F894442-ED2B-4763-BD1A-AB3192161D49}" srcId="{64DE6DF3-F647-4332-A300-02D48E737C04}" destId="{07814F7D-BE2D-45B5-B999-7EE675D168E8}" srcOrd="2" destOrd="0" parTransId="{45942AFA-6E5F-4D62-B252-714B17A17DD4}" sibTransId="{FE83AD92-7DEE-4F6C-982D-FC8505711E40}"/>
    <dgm:cxn modelId="{09061464-CF9F-4747-9C4E-93260193B673}" type="presOf" srcId="{96B46129-8927-47E4-BFE4-36065EC65C3E}" destId="{03E5BD2C-DC93-4085-A6BB-126879AFD2FE}" srcOrd="1" destOrd="0" presId="urn:microsoft.com/office/officeart/2005/8/layout/lProcess2"/>
    <dgm:cxn modelId="{DE64AE76-B040-4E1B-8B71-61AA2919559E}" type="presOf" srcId="{BEBF58BE-97AB-4A68-A55F-D06097C6E8A4}" destId="{AFA267BE-56F8-495F-AB40-D14445B32A91}" srcOrd="0" destOrd="0" presId="urn:microsoft.com/office/officeart/2005/8/layout/lProcess2"/>
    <dgm:cxn modelId="{1E358877-FB57-417C-8C26-70B6A9893DC6}" type="presOf" srcId="{96B46129-8927-47E4-BFE4-36065EC65C3E}" destId="{71EE4251-8D0A-4DFE-91C1-1258322319BA}" srcOrd="0" destOrd="0" presId="urn:microsoft.com/office/officeart/2005/8/layout/lProcess2"/>
    <dgm:cxn modelId="{B2601078-D81C-41E1-9B90-A3C662678F39}" srcId="{96B46129-8927-47E4-BFE4-36065EC65C3E}" destId="{E28693F0-69B1-4DA3-8A9E-0D570CC3CD41}" srcOrd="2" destOrd="0" parTransId="{DD5EC368-DAE9-4F58-A4D9-9B4025EEBE84}" sibTransId="{F3BF4F26-63AD-4D18-A1C4-CC4548B955F8}"/>
    <dgm:cxn modelId="{3E7EA783-9AB8-45B5-9921-BD14A46FB174}" srcId="{96B46129-8927-47E4-BFE4-36065EC65C3E}" destId="{B43A7170-5832-4D96-A451-03BBCA4D9B87}" srcOrd="1" destOrd="0" parTransId="{A0B3FDD9-912D-48E1-A33F-F4AFFCE95003}" sibTransId="{A9AEA5B2-28EB-46BD-9324-C5FABD207EE2}"/>
    <dgm:cxn modelId="{47710B89-45A7-4A21-9A31-7E85B54C703E}" srcId="{FDA4EF1C-57BD-441E-BA3B-EE0722D94E5C}" destId="{96B46129-8927-47E4-BFE4-36065EC65C3E}" srcOrd="0" destOrd="0" parTransId="{94E70BCE-6A6F-446F-8148-78D8085D4DCE}" sibTransId="{6DA6CFF5-3162-4E2E-9B37-40C1D558DE5D}"/>
    <dgm:cxn modelId="{9C1C088F-EEF6-4D9B-A97F-7FA91D961A31}" srcId="{64DE6DF3-F647-4332-A300-02D48E737C04}" destId="{4DA6F16A-F7A8-4EBF-AEAC-EEE66DCC566E}" srcOrd="0" destOrd="0" parTransId="{C4F44CB3-DBA4-4369-9C20-18120D91C883}" sibTransId="{84C07E7B-E539-4E39-BE62-7CA5F1C63EF2}"/>
    <dgm:cxn modelId="{3C910191-52CF-45C6-A961-591E08C1DB3D}" srcId="{FDA4EF1C-57BD-441E-BA3B-EE0722D94E5C}" destId="{64DE6DF3-F647-4332-A300-02D48E737C04}" srcOrd="1" destOrd="0" parTransId="{911AE18E-82BB-4AE7-90F2-27FA826B5A16}" sibTransId="{40FAE23E-2B5B-473B-9EF4-2ACD59D7AAA9}"/>
    <dgm:cxn modelId="{DB66D093-F19E-45E3-8EF5-E9842DAB891E}" type="presOf" srcId="{64DE6DF3-F647-4332-A300-02D48E737C04}" destId="{CEA3F8C4-5DE4-4ECF-9A80-AFDE97E1C677}" srcOrd="1" destOrd="0" presId="urn:microsoft.com/office/officeart/2005/8/layout/lProcess2"/>
    <dgm:cxn modelId="{1E10C8A8-D91D-4A93-B574-A9C37D3BCEE7}" type="presOf" srcId="{E28693F0-69B1-4DA3-8A9E-0D570CC3CD41}" destId="{B9015E8B-4ED8-4100-816E-296FF82875DD}" srcOrd="0" destOrd="0" presId="urn:microsoft.com/office/officeart/2005/8/layout/lProcess2"/>
    <dgm:cxn modelId="{69070ABB-318C-4FF1-B105-34586B2E17BA}" type="presOf" srcId="{4DA6F16A-F7A8-4EBF-AEAC-EEE66DCC566E}" destId="{1EC54CB1-103E-4725-B0DA-4D1A77CDDB0F}" srcOrd="0" destOrd="0" presId="urn:microsoft.com/office/officeart/2005/8/layout/lProcess2"/>
    <dgm:cxn modelId="{6D38BFD3-F7F5-4C95-B25C-C754D0683B9C}" type="presOf" srcId="{FDA4EF1C-57BD-441E-BA3B-EE0722D94E5C}" destId="{C6DFEB56-DCB1-44A4-9949-9F76DB040E32}" srcOrd="0" destOrd="0" presId="urn:microsoft.com/office/officeart/2005/8/layout/lProcess2"/>
    <dgm:cxn modelId="{D179E6D6-447F-4768-BCF2-55AF4F856A3E}" type="presOf" srcId="{64DE6DF3-F647-4332-A300-02D48E737C04}" destId="{6149EE29-4515-4527-84F7-50EF942DA59B}" srcOrd="0" destOrd="0" presId="urn:microsoft.com/office/officeart/2005/8/layout/lProcess2"/>
    <dgm:cxn modelId="{BD7CEAF1-6B52-4998-A418-1F5B4B5F8DC4}" type="presOf" srcId="{07814F7D-BE2D-45B5-B999-7EE675D168E8}" destId="{4A43CC25-D33A-455A-BCD4-65324CAC428A}" srcOrd="0" destOrd="0" presId="urn:microsoft.com/office/officeart/2005/8/layout/lProcess2"/>
    <dgm:cxn modelId="{F9599EFF-32C3-49C0-B7C0-1645D511C7BF}" srcId="{64DE6DF3-F647-4332-A300-02D48E737C04}" destId="{1B102968-EFFC-4783-9D3D-6CDC7BF46D64}" srcOrd="3" destOrd="0" parTransId="{7CE431BF-5815-47AA-BC90-0C998560E8EF}" sibTransId="{245260D1-B845-40E0-913D-479F48AFBD17}"/>
    <dgm:cxn modelId="{AA6CB95A-86AE-4870-8EE8-6BB1366A5B8B}" type="presParOf" srcId="{C6DFEB56-DCB1-44A4-9949-9F76DB040E32}" destId="{DBC64DDF-7696-4C7F-BC87-E585A90C1F73}" srcOrd="0" destOrd="0" presId="urn:microsoft.com/office/officeart/2005/8/layout/lProcess2"/>
    <dgm:cxn modelId="{EE3BFE82-D1C3-4FD5-906B-70212896FDE5}" type="presParOf" srcId="{DBC64DDF-7696-4C7F-BC87-E585A90C1F73}" destId="{71EE4251-8D0A-4DFE-91C1-1258322319BA}" srcOrd="0" destOrd="0" presId="urn:microsoft.com/office/officeart/2005/8/layout/lProcess2"/>
    <dgm:cxn modelId="{E8CD6244-14AB-49F5-87B1-2326BA7C1766}" type="presParOf" srcId="{DBC64DDF-7696-4C7F-BC87-E585A90C1F73}" destId="{03E5BD2C-DC93-4085-A6BB-126879AFD2FE}" srcOrd="1" destOrd="0" presId="urn:microsoft.com/office/officeart/2005/8/layout/lProcess2"/>
    <dgm:cxn modelId="{BA7E66FB-BADC-474F-A4FC-B551B59ED6D4}" type="presParOf" srcId="{DBC64DDF-7696-4C7F-BC87-E585A90C1F73}" destId="{43BD42A4-1051-47FF-81A3-D2A57D9B8ACE}" srcOrd="2" destOrd="0" presId="urn:microsoft.com/office/officeart/2005/8/layout/lProcess2"/>
    <dgm:cxn modelId="{83C4B942-83EF-4201-A35F-B11680F009D9}" type="presParOf" srcId="{43BD42A4-1051-47FF-81A3-D2A57D9B8ACE}" destId="{0B8F38A9-A6D2-47A6-B2CA-D2582F44CE09}" srcOrd="0" destOrd="0" presId="urn:microsoft.com/office/officeart/2005/8/layout/lProcess2"/>
    <dgm:cxn modelId="{2D8D8C83-44C6-4C40-91FB-C4756807FE73}" type="presParOf" srcId="{0B8F38A9-A6D2-47A6-B2CA-D2582F44CE09}" destId="{AFA267BE-56F8-495F-AB40-D14445B32A91}" srcOrd="0" destOrd="0" presId="urn:microsoft.com/office/officeart/2005/8/layout/lProcess2"/>
    <dgm:cxn modelId="{2BE49C5A-6858-4CC5-A49E-4055D1C7B8F9}" type="presParOf" srcId="{0B8F38A9-A6D2-47A6-B2CA-D2582F44CE09}" destId="{06A27517-7964-46C2-9D73-A1358527E618}" srcOrd="1" destOrd="0" presId="urn:microsoft.com/office/officeart/2005/8/layout/lProcess2"/>
    <dgm:cxn modelId="{47085D94-682B-43C2-811B-DA8890535D30}" type="presParOf" srcId="{0B8F38A9-A6D2-47A6-B2CA-D2582F44CE09}" destId="{2658099F-D886-454A-82A3-4910076EC1C4}" srcOrd="2" destOrd="0" presId="urn:microsoft.com/office/officeart/2005/8/layout/lProcess2"/>
    <dgm:cxn modelId="{DEBC12FE-708B-4F9B-8EC9-AFC752991281}" type="presParOf" srcId="{0B8F38A9-A6D2-47A6-B2CA-D2582F44CE09}" destId="{587A550D-3FA5-4AA1-8890-E463E62674BC}" srcOrd="3" destOrd="0" presId="urn:microsoft.com/office/officeart/2005/8/layout/lProcess2"/>
    <dgm:cxn modelId="{9C77461C-27AB-4451-A589-7AEE4A60DFFD}" type="presParOf" srcId="{0B8F38A9-A6D2-47A6-B2CA-D2582F44CE09}" destId="{B9015E8B-4ED8-4100-816E-296FF82875DD}" srcOrd="4" destOrd="0" presId="urn:microsoft.com/office/officeart/2005/8/layout/lProcess2"/>
    <dgm:cxn modelId="{831BF287-306A-4547-97DF-87F7178D94DD}" type="presParOf" srcId="{C6DFEB56-DCB1-44A4-9949-9F76DB040E32}" destId="{C0AFBDF4-29B6-4DC1-BF5F-DEBFB36D9F15}" srcOrd="1" destOrd="0" presId="urn:microsoft.com/office/officeart/2005/8/layout/lProcess2"/>
    <dgm:cxn modelId="{017B241F-8791-4F40-822B-1A1F98DB5FD1}" type="presParOf" srcId="{C6DFEB56-DCB1-44A4-9949-9F76DB040E32}" destId="{8479A240-63BE-4305-A95B-161BD62CCDBB}" srcOrd="2" destOrd="0" presId="urn:microsoft.com/office/officeart/2005/8/layout/lProcess2"/>
    <dgm:cxn modelId="{AD30CFD4-297C-4917-AF89-DE88562C4CE1}" type="presParOf" srcId="{8479A240-63BE-4305-A95B-161BD62CCDBB}" destId="{6149EE29-4515-4527-84F7-50EF942DA59B}" srcOrd="0" destOrd="0" presId="urn:microsoft.com/office/officeart/2005/8/layout/lProcess2"/>
    <dgm:cxn modelId="{D7594793-F5AA-4BC1-A3C1-519D775D0ADB}" type="presParOf" srcId="{8479A240-63BE-4305-A95B-161BD62CCDBB}" destId="{CEA3F8C4-5DE4-4ECF-9A80-AFDE97E1C677}" srcOrd="1" destOrd="0" presId="urn:microsoft.com/office/officeart/2005/8/layout/lProcess2"/>
    <dgm:cxn modelId="{578FE9BA-9B36-4499-9E68-DFD51A4ECA47}" type="presParOf" srcId="{8479A240-63BE-4305-A95B-161BD62CCDBB}" destId="{A13DFBA2-0BC6-4C4D-B1A4-86522D89D671}" srcOrd="2" destOrd="0" presId="urn:microsoft.com/office/officeart/2005/8/layout/lProcess2"/>
    <dgm:cxn modelId="{6F61FEF2-16E0-4F6B-8A31-1810FE164735}" type="presParOf" srcId="{A13DFBA2-0BC6-4C4D-B1A4-86522D89D671}" destId="{945B8629-CDF2-452D-B0A8-C134C263EA31}" srcOrd="0" destOrd="0" presId="urn:microsoft.com/office/officeart/2005/8/layout/lProcess2"/>
    <dgm:cxn modelId="{4E57094A-C52C-4942-94F6-22560E94A486}" type="presParOf" srcId="{945B8629-CDF2-452D-B0A8-C134C263EA31}" destId="{1EC54CB1-103E-4725-B0DA-4D1A77CDDB0F}" srcOrd="0" destOrd="0" presId="urn:microsoft.com/office/officeart/2005/8/layout/lProcess2"/>
    <dgm:cxn modelId="{3F246DC1-818F-450B-9840-4E83E5C71446}" type="presParOf" srcId="{945B8629-CDF2-452D-B0A8-C134C263EA31}" destId="{A9271A75-D123-45B4-AF57-6687862AE536}" srcOrd="1" destOrd="0" presId="urn:microsoft.com/office/officeart/2005/8/layout/lProcess2"/>
    <dgm:cxn modelId="{E0641BFB-CF9F-462E-B910-A388E68E05B7}" type="presParOf" srcId="{945B8629-CDF2-452D-B0A8-C134C263EA31}" destId="{6142E127-649C-4140-A83C-64CFCDCADE34}" srcOrd="2" destOrd="0" presId="urn:microsoft.com/office/officeart/2005/8/layout/lProcess2"/>
    <dgm:cxn modelId="{168F2625-1AE0-4B52-B5CF-88D7EE63F297}" type="presParOf" srcId="{945B8629-CDF2-452D-B0A8-C134C263EA31}" destId="{0297C738-1016-4CFC-9D86-B5C850AF318A}" srcOrd="3" destOrd="0" presId="urn:microsoft.com/office/officeart/2005/8/layout/lProcess2"/>
    <dgm:cxn modelId="{D9A86701-4CED-4A9F-B623-0B6D090AC243}" type="presParOf" srcId="{945B8629-CDF2-452D-B0A8-C134C263EA31}" destId="{4A43CC25-D33A-455A-BCD4-65324CAC428A}" srcOrd="4" destOrd="0" presId="urn:microsoft.com/office/officeart/2005/8/layout/lProcess2"/>
    <dgm:cxn modelId="{5E450DA3-F16E-433E-9BB9-148E225326DB}" type="presParOf" srcId="{945B8629-CDF2-452D-B0A8-C134C263EA31}" destId="{FD2C3824-2459-417D-A962-09ABA92831B1}" srcOrd="5" destOrd="0" presId="urn:microsoft.com/office/officeart/2005/8/layout/lProcess2"/>
    <dgm:cxn modelId="{A72F56E1-77C4-4CE9-8F4D-0F3ED788DCD8}" type="presParOf" srcId="{945B8629-CDF2-452D-B0A8-C134C263EA31}" destId="{2B6194D8-C80E-47F0-97E8-1F1E168738FF}" srcOrd="6" destOrd="0" presId="urn:microsoft.com/office/officeart/2005/8/layout/lProcess2"/>
  </dgm:cxnLst>
  <dgm:bg>
    <a:solidFill>
      <a:schemeClr val="accent6">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2377046-E28B-409A-9AE9-E2D728186153}" type="doc">
      <dgm:prSet loTypeId="urn:microsoft.com/office/officeart/2008/layout/VerticalCurvedList" loCatId="list" qsTypeId="urn:microsoft.com/office/officeart/2005/8/quickstyle/simple5" qsCatId="simple" csTypeId="urn:microsoft.com/office/officeart/2005/8/colors/colorful5" csCatId="colorful" phldr="1"/>
      <dgm:spPr/>
      <dgm:t>
        <a:bodyPr/>
        <a:lstStyle/>
        <a:p>
          <a:endParaRPr lang="en-NG"/>
        </a:p>
      </dgm:t>
    </dgm:pt>
    <dgm:pt modelId="{9F893A55-1E2D-4DD7-A022-B9CA5BF2D0F3}">
      <dgm:prSet phldrT="[Text]" custT="1"/>
      <dgm:spPr/>
      <dgm:t>
        <a:bodyPr/>
        <a:lstStyle/>
        <a:p>
          <a:r>
            <a:rPr lang="en-US" sz="2400" dirty="0"/>
            <a:t>Education</a:t>
          </a:r>
          <a:endParaRPr lang="en-NG" sz="2400" dirty="0"/>
        </a:p>
      </dgm:t>
    </dgm:pt>
    <dgm:pt modelId="{59DD3D60-FFB9-4583-AB13-1E1649725829}" type="parTrans" cxnId="{450DF7C6-0800-4E29-9994-BA2473164B33}">
      <dgm:prSet/>
      <dgm:spPr/>
      <dgm:t>
        <a:bodyPr/>
        <a:lstStyle/>
        <a:p>
          <a:endParaRPr lang="en-NG"/>
        </a:p>
      </dgm:t>
    </dgm:pt>
    <dgm:pt modelId="{697EE2B5-7737-4A3E-AFF2-6E17795C363F}" type="sibTrans" cxnId="{450DF7C6-0800-4E29-9994-BA2473164B33}">
      <dgm:prSet/>
      <dgm:spPr/>
      <dgm:t>
        <a:bodyPr/>
        <a:lstStyle/>
        <a:p>
          <a:endParaRPr lang="en-NG" sz="2400"/>
        </a:p>
      </dgm:t>
    </dgm:pt>
    <dgm:pt modelId="{13DDE31F-9595-4A8E-B236-90563189D17F}">
      <dgm:prSet phldrT="[Text]" custT="1"/>
      <dgm:spPr/>
      <dgm:t>
        <a:bodyPr/>
        <a:lstStyle/>
        <a:p>
          <a:r>
            <a:rPr lang="en-US" sz="2400" dirty="0"/>
            <a:t>Youth and Sports</a:t>
          </a:r>
          <a:endParaRPr lang="en-NG" sz="2400" dirty="0"/>
        </a:p>
      </dgm:t>
    </dgm:pt>
    <dgm:pt modelId="{F9AAC474-E3BF-460B-B02D-EC3439F2B0CE}" type="parTrans" cxnId="{96CE7F1F-24FC-47CB-9E94-12245FE0EE28}">
      <dgm:prSet/>
      <dgm:spPr/>
      <dgm:t>
        <a:bodyPr/>
        <a:lstStyle/>
        <a:p>
          <a:endParaRPr lang="en-NG"/>
        </a:p>
      </dgm:t>
    </dgm:pt>
    <dgm:pt modelId="{6F56674D-BF29-4900-8FA8-572BF1EDDE0B}" type="sibTrans" cxnId="{96CE7F1F-24FC-47CB-9E94-12245FE0EE28}">
      <dgm:prSet/>
      <dgm:spPr/>
      <dgm:t>
        <a:bodyPr/>
        <a:lstStyle/>
        <a:p>
          <a:endParaRPr lang="en-NG"/>
        </a:p>
      </dgm:t>
    </dgm:pt>
    <dgm:pt modelId="{51C3AD0E-06F5-4EB0-9020-BD90AE6C0FA2}">
      <dgm:prSet phldrT="[Text]" custT="1"/>
      <dgm:spPr/>
      <dgm:t>
        <a:bodyPr/>
        <a:lstStyle/>
        <a:p>
          <a:r>
            <a:rPr lang="en-US" sz="2400" dirty="0"/>
            <a:t>Women Affairs</a:t>
          </a:r>
          <a:endParaRPr lang="en-NG" sz="2400" dirty="0"/>
        </a:p>
      </dgm:t>
    </dgm:pt>
    <dgm:pt modelId="{1365289E-CB96-4B4A-925E-D37140222FB2}" type="parTrans" cxnId="{42A92835-C2E7-4753-A63F-E6F4B5F80B97}">
      <dgm:prSet/>
      <dgm:spPr/>
      <dgm:t>
        <a:bodyPr/>
        <a:lstStyle/>
        <a:p>
          <a:endParaRPr lang="en-NG"/>
        </a:p>
      </dgm:t>
    </dgm:pt>
    <dgm:pt modelId="{8F0B713E-D337-405F-BD69-88795C0EC02D}" type="sibTrans" cxnId="{42A92835-C2E7-4753-A63F-E6F4B5F80B97}">
      <dgm:prSet/>
      <dgm:spPr/>
      <dgm:t>
        <a:bodyPr/>
        <a:lstStyle/>
        <a:p>
          <a:endParaRPr lang="en-NG"/>
        </a:p>
      </dgm:t>
    </dgm:pt>
    <dgm:pt modelId="{0C76301A-A0EE-4D2C-A74B-B88E0ABC07CA}">
      <dgm:prSet phldrT="[Text]" custT="1"/>
      <dgm:spPr/>
      <dgm:t>
        <a:bodyPr/>
        <a:lstStyle/>
        <a:p>
          <a:r>
            <a:rPr lang="en-US" sz="2400" dirty="0"/>
            <a:t>Health</a:t>
          </a:r>
          <a:endParaRPr lang="en-NG" sz="2400" dirty="0"/>
        </a:p>
      </dgm:t>
    </dgm:pt>
    <dgm:pt modelId="{9E162312-E518-49FA-8C86-D4DA62030825}" type="parTrans" cxnId="{A36670BA-2BB9-49D9-B4BF-81914FB61DB6}">
      <dgm:prSet/>
      <dgm:spPr/>
      <dgm:t>
        <a:bodyPr/>
        <a:lstStyle/>
        <a:p>
          <a:endParaRPr lang="en-NG"/>
        </a:p>
      </dgm:t>
    </dgm:pt>
    <dgm:pt modelId="{39DE6584-AE63-4743-9C0B-30FAB0C81099}" type="sibTrans" cxnId="{A36670BA-2BB9-49D9-B4BF-81914FB61DB6}">
      <dgm:prSet/>
      <dgm:spPr/>
      <dgm:t>
        <a:bodyPr/>
        <a:lstStyle/>
        <a:p>
          <a:endParaRPr lang="en-NG"/>
        </a:p>
      </dgm:t>
    </dgm:pt>
    <dgm:pt modelId="{BAD4CD06-F0D7-4D52-A8BF-35C06887D66A}">
      <dgm:prSet phldrT="[Text]" custT="1"/>
      <dgm:spPr/>
      <dgm:t>
        <a:bodyPr/>
        <a:lstStyle/>
        <a:p>
          <a:r>
            <a:rPr lang="en-US" sz="2400" dirty="0"/>
            <a:t>Human Rights Commission</a:t>
          </a:r>
          <a:endParaRPr lang="en-NG" sz="2400" dirty="0"/>
        </a:p>
      </dgm:t>
    </dgm:pt>
    <dgm:pt modelId="{3C897F07-083D-49C4-8E8B-0E9D75432FF6}" type="parTrans" cxnId="{524A7C02-A001-4FD8-94C6-29FB3E9AAE15}">
      <dgm:prSet/>
      <dgm:spPr/>
      <dgm:t>
        <a:bodyPr/>
        <a:lstStyle/>
        <a:p>
          <a:endParaRPr lang="en-NG"/>
        </a:p>
      </dgm:t>
    </dgm:pt>
    <dgm:pt modelId="{47918EC4-517A-46E7-85D8-DA9C4B07DF67}" type="sibTrans" cxnId="{524A7C02-A001-4FD8-94C6-29FB3E9AAE15}">
      <dgm:prSet/>
      <dgm:spPr/>
      <dgm:t>
        <a:bodyPr/>
        <a:lstStyle/>
        <a:p>
          <a:endParaRPr lang="en-NG"/>
        </a:p>
      </dgm:t>
    </dgm:pt>
    <dgm:pt modelId="{6AD30F70-2514-4EC1-8007-5B983E4822B4}">
      <dgm:prSet phldrT="[Text]" custT="1"/>
      <dgm:spPr/>
      <dgm:t>
        <a:bodyPr/>
        <a:lstStyle/>
        <a:p>
          <a:r>
            <a:rPr lang="en-US" sz="2400" dirty="0"/>
            <a:t>National Social Safety Nets</a:t>
          </a:r>
          <a:endParaRPr lang="en-NG" sz="2400" dirty="0"/>
        </a:p>
      </dgm:t>
    </dgm:pt>
    <dgm:pt modelId="{73D2BB00-7DAD-4FEE-80F0-E985696DE14A}" type="parTrans" cxnId="{1796C318-32CE-435F-A406-EB25FFC96129}">
      <dgm:prSet/>
      <dgm:spPr/>
      <dgm:t>
        <a:bodyPr/>
        <a:lstStyle/>
        <a:p>
          <a:endParaRPr lang="en-NG"/>
        </a:p>
      </dgm:t>
    </dgm:pt>
    <dgm:pt modelId="{0DAE532B-AAF2-4C8E-AD23-4B18A55B9700}" type="sibTrans" cxnId="{1796C318-32CE-435F-A406-EB25FFC96129}">
      <dgm:prSet/>
      <dgm:spPr/>
      <dgm:t>
        <a:bodyPr/>
        <a:lstStyle/>
        <a:p>
          <a:endParaRPr lang="en-NG"/>
        </a:p>
      </dgm:t>
    </dgm:pt>
    <dgm:pt modelId="{0B1CDB63-029A-4E15-A4DB-D09091C745EF}">
      <dgm:prSet phldrT="[Text]" custT="1"/>
      <dgm:spPr/>
      <dgm:t>
        <a:bodyPr/>
        <a:lstStyle/>
        <a:p>
          <a:r>
            <a:rPr lang="en-US" sz="2400" dirty="0"/>
            <a:t>Media</a:t>
          </a:r>
          <a:endParaRPr lang="en-NG" sz="2400" dirty="0"/>
        </a:p>
      </dgm:t>
    </dgm:pt>
    <dgm:pt modelId="{192039F4-39BD-4E49-991E-9A670592AF1C}" type="parTrans" cxnId="{DB40679C-9E50-4535-8213-61DE93C4FE03}">
      <dgm:prSet/>
      <dgm:spPr/>
      <dgm:t>
        <a:bodyPr/>
        <a:lstStyle/>
        <a:p>
          <a:endParaRPr lang="en-NG"/>
        </a:p>
      </dgm:t>
    </dgm:pt>
    <dgm:pt modelId="{37F74A3E-892D-4BCD-AE08-0DA484AD6343}" type="sibTrans" cxnId="{DB40679C-9E50-4535-8213-61DE93C4FE03}">
      <dgm:prSet/>
      <dgm:spPr/>
      <dgm:t>
        <a:bodyPr/>
        <a:lstStyle/>
        <a:p>
          <a:endParaRPr lang="en-NG"/>
        </a:p>
      </dgm:t>
    </dgm:pt>
    <dgm:pt modelId="{8299AAA1-49C3-4169-AA09-3767C1E4F897}" type="pres">
      <dgm:prSet presAssocID="{A2377046-E28B-409A-9AE9-E2D728186153}" presName="Name0" presStyleCnt="0">
        <dgm:presLayoutVars>
          <dgm:chMax val="7"/>
          <dgm:chPref val="7"/>
          <dgm:dir/>
        </dgm:presLayoutVars>
      </dgm:prSet>
      <dgm:spPr/>
    </dgm:pt>
    <dgm:pt modelId="{DA678771-4BA6-4CE6-9F85-A74729A76FA9}" type="pres">
      <dgm:prSet presAssocID="{A2377046-E28B-409A-9AE9-E2D728186153}" presName="Name1" presStyleCnt="0"/>
      <dgm:spPr/>
    </dgm:pt>
    <dgm:pt modelId="{B496C8C6-A906-4A4E-A6F9-3073EC80E3AB}" type="pres">
      <dgm:prSet presAssocID="{A2377046-E28B-409A-9AE9-E2D728186153}" presName="cycle" presStyleCnt="0"/>
      <dgm:spPr/>
    </dgm:pt>
    <dgm:pt modelId="{A975617E-EAA2-4ECE-BC8A-8C34D8C65F14}" type="pres">
      <dgm:prSet presAssocID="{A2377046-E28B-409A-9AE9-E2D728186153}" presName="srcNode" presStyleLbl="node1" presStyleIdx="0" presStyleCnt="7"/>
      <dgm:spPr/>
    </dgm:pt>
    <dgm:pt modelId="{AF2C447D-37CE-4902-A49B-7EF70676308E}" type="pres">
      <dgm:prSet presAssocID="{A2377046-E28B-409A-9AE9-E2D728186153}" presName="conn" presStyleLbl="parChTrans1D2" presStyleIdx="0" presStyleCnt="1"/>
      <dgm:spPr/>
    </dgm:pt>
    <dgm:pt modelId="{9407A4B0-41CD-43FF-96AF-448AFA9C2CA6}" type="pres">
      <dgm:prSet presAssocID="{A2377046-E28B-409A-9AE9-E2D728186153}" presName="extraNode" presStyleLbl="node1" presStyleIdx="0" presStyleCnt="7"/>
      <dgm:spPr/>
    </dgm:pt>
    <dgm:pt modelId="{8C326E92-D2DD-4CF0-BAB4-B36C7C7EE6ED}" type="pres">
      <dgm:prSet presAssocID="{A2377046-E28B-409A-9AE9-E2D728186153}" presName="dstNode" presStyleLbl="node1" presStyleIdx="0" presStyleCnt="7"/>
      <dgm:spPr/>
    </dgm:pt>
    <dgm:pt modelId="{F7609E2A-401F-4259-AC25-69A46EC85475}" type="pres">
      <dgm:prSet presAssocID="{9F893A55-1E2D-4DD7-A022-B9CA5BF2D0F3}" presName="text_1" presStyleLbl="node1" presStyleIdx="0" presStyleCnt="7">
        <dgm:presLayoutVars>
          <dgm:bulletEnabled val="1"/>
        </dgm:presLayoutVars>
      </dgm:prSet>
      <dgm:spPr/>
    </dgm:pt>
    <dgm:pt modelId="{4F286F2A-ABF2-4DBD-AAA6-519044AC010C}" type="pres">
      <dgm:prSet presAssocID="{9F893A55-1E2D-4DD7-A022-B9CA5BF2D0F3}" presName="accent_1" presStyleCnt="0"/>
      <dgm:spPr/>
    </dgm:pt>
    <dgm:pt modelId="{14CF6E56-9B2F-452B-9187-7875874BCC52}" type="pres">
      <dgm:prSet presAssocID="{9F893A55-1E2D-4DD7-A022-B9CA5BF2D0F3}" presName="accentRepeatNode" presStyleLbl="solidFgAcc1" presStyleIdx="0" presStyleCnt="7"/>
      <dgm:spPr/>
    </dgm:pt>
    <dgm:pt modelId="{DDD91843-5CAC-4EC5-AEE6-D8CFC1CF0B93}" type="pres">
      <dgm:prSet presAssocID="{0C76301A-A0EE-4D2C-A74B-B88E0ABC07CA}" presName="text_2" presStyleLbl="node1" presStyleIdx="1" presStyleCnt="7">
        <dgm:presLayoutVars>
          <dgm:bulletEnabled val="1"/>
        </dgm:presLayoutVars>
      </dgm:prSet>
      <dgm:spPr/>
    </dgm:pt>
    <dgm:pt modelId="{2D06CED3-A848-4CEA-9603-9A5A18249791}" type="pres">
      <dgm:prSet presAssocID="{0C76301A-A0EE-4D2C-A74B-B88E0ABC07CA}" presName="accent_2" presStyleCnt="0"/>
      <dgm:spPr/>
    </dgm:pt>
    <dgm:pt modelId="{C60D3472-EE86-43D0-9116-B195D6DD8480}" type="pres">
      <dgm:prSet presAssocID="{0C76301A-A0EE-4D2C-A74B-B88E0ABC07CA}" presName="accentRepeatNode" presStyleLbl="solidFgAcc1" presStyleIdx="1" presStyleCnt="7"/>
      <dgm:spPr/>
    </dgm:pt>
    <dgm:pt modelId="{5DB56CA8-7C33-41D7-A797-127067678762}" type="pres">
      <dgm:prSet presAssocID="{13DDE31F-9595-4A8E-B236-90563189D17F}" presName="text_3" presStyleLbl="node1" presStyleIdx="2" presStyleCnt="7">
        <dgm:presLayoutVars>
          <dgm:bulletEnabled val="1"/>
        </dgm:presLayoutVars>
      </dgm:prSet>
      <dgm:spPr/>
    </dgm:pt>
    <dgm:pt modelId="{A603CB65-4C38-4BDE-B68C-5660D8AAFF67}" type="pres">
      <dgm:prSet presAssocID="{13DDE31F-9595-4A8E-B236-90563189D17F}" presName="accent_3" presStyleCnt="0"/>
      <dgm:spPr/>
    </dgm:pt>
    <dgm:pt modelId="{283B8E72-D8DA-4FA0-A86A-AC0304E917EC}" type="pres">
      <dgm:prSet presAssocID="{13DDE31F-9595-4A8E-B236-90563189D17F}" presName="accentRepeatNode" presStyleLbl="solidFgAcc1" presStyleIdx="2" presStyleCnt="7"/>
      <dgm:spPr/>
    </dgm:pt>
    <dgm:pt modelId="{9045231C-0F24-4C49-BEDC-23457F6C6B97}" type="pres">
      <dgm:prSet presAssocID="{51C3AD0E-06F5-4EB0-9020-BD90AE6C0FA2}" presName="text_4" presStyleLbl="node1" presStyleIdx="3" presStyleCnt="7">
        <dgm:presLayoutVars>
          <dgm:bulletEnabled val="1"/>
        </dgm:presLayoutVars>
      </dgm:prSet>
      <dgm:spPr/>
    </dgm:pt>
    <dgm:pt modelId="{E69460D2-91D8-4440-B5AA-05018DF903BB}" type="pres">
      <dgm:prSet presAssocID="{51C3AD0E-06F5-4EB0-9020-BD90AE6C0FA2}" presName="accent_4" presStyleCnt="0"/>
      <dgm:spPr/>
    </dgm:pt>
    <dgm:pt modelId="{E69E7E36-D9CE-44D5-9F7B-AAED4972D9BA}" type="pres">
      <dgm:prSet presAssocID="{51C3AD0E-06F5-4EB0-9020-BD90AE6C0FA2}" presName="accentRepeatNode" presStyleLbl="solidFgAcc1" presStyleIdx="3" presStyleCnt="7"/>
      <dgm:spPr/>
    </dgm:pt>
    <dgm:pt modelId="{E998610C-C71D-4AC8-AF79-6B6E37392802}" type="pres">
      <dgm:prSet presAssocID="{BAD4CD06-F0D7-4D52-A8BF-35C06887D66A}" presName="text_5" presStyleLbl="node1" presStyleIdx="4" presStyleCnt="7">
        <dgm:presLayoutVars>
          <dgm:bulletEnabled val="1"/>
        </dgm:presLayoutVars>
      </dgm:prSet>
      <dgm:spPr/>
    </dgm:pt>
    <dgm:pt modelId="{E40C4DC2-0A7E-4717-BC58-E271A0D3EEDF}" type="pres">
      <dgm:prSet presAssocID="{BAD4CD06-F0D7-4D52-A8BF-35C06887D66A}" presName="accent_5" presStyleCnt="0"/>
      <dgm:spPr/>
    </dgm:pt>
    <dgm:pt modelId="{8249F2E6-4199-4F3B-A781-29E8D3BF0D9D}" type="pres">
      <dgm:prSet presAssocID="{BAD4CD06-F0D7-4D52-A8BF-35C06887D66A}" presName="accentRepeatNode" presStyleLbl="solidFgAcc1" presStyleIdx="4" presStyleCnt="7"/>
      <dgm:spPr/>
    </dgm:pt>
    <dgm:pt modelId="{34E5F97B-AD58-44F6-AFCD-B97C73BC5576}" type="pres">
      <dgm:prSet presAssocID="{6AD30F70-2514-4EC1-8007-5B983E4822B4}" presName="text_6" presStyleLbl="node1" presStyleIdx="5" presStyleCnt="7">
        <dgm:presLayoutVars>
          <dgm:bulletEnabled val="1"/>
        </dgm:presLayoutVars>
      </dgm:prSet>
      <dgm:spPr/>
    </dgm:pt>
    <dgm:pt modelId="{3150F8D5-A60A-4DD7-9E59-57F634D158DD}" type="pres">
      <dgm:prSet presAssocID="{6AD30F70-2514-4EC1-8007-5B983E4822B4}" presName="accent_6" presStyleCnt="0"/>
      <dgm:spPr/>
    </dgm:pt>
    <dgm:pt modelId="{908D042C-19FF-426E-A1D6-BB07C7B822E3}" type="pres">
      <dgm:prSet presAssocID="{6AD30F70-2514-4EC1-8007-5B983E4822B4}" presName="accentRepeatNode" presStyleLbl="solidFgAcc1" presStyleIdx="5" presStyleCnt="7"/>
      <dgm:spPr/>
    </dgm:pt>
    <dgm:pt modelId="{3FFCF245-85C5-44A4-A0B3-BBDA35E653F0}" type="pres">
      <dgm:prSet presAssocID="{0B1CDB63-029A-4E15-A4DB-D09091C745EF}" presName="text_7" presStyleLbl="node1" presStyleIdx="6" presStyleCnt="7">
        <dgm:presLayoutVars>
          <dgm:bulletEnabled val="1"/>
        </dgm:presLayoutVars>
      </dgm:prSet>
      <dgm:spPr/>
    </dgm:pt>
    <dgm:pt modelId="{96BC5760-AD2B-41DC-BA59-EA1AEC5AA3CD}" type="pres">
      <dgm:prSet presAssocID="{0B1CDB63-029A-4E15-A4DB-D09091C745EF}" presName="accent_7" presStyleCnt="0"/>
      <dgm:spPr/>
    </dgm:pt>
    <dgm:pt modelId="{21E188AB-240F-4701-B045-07E0D977F6D8}" type="pres">
      <dgm:prSet presAssocID="{0B1CDB63-029A-4E15-A4DB-D09091C745EF}" presName="accentRepeatNode" presStyleLbl="solidFgAcc1" presStyleIdx="6" presStyleCnt="7"/>
      <dgm:spPr/>
    </dgm:pt>
  </dgm:ptLst>
  <dgm:cxnLst>
    <dgm:cxn modelId="{5B9CA300-540D-4413-91C2-79D97E137A1D}" type="presOf" srcId="{0B1CDB63-029A-4E15-A4DB-D09091C745EF}" destId="{3FFCF245-85C5-44A4-A0B3-BBDA35E653F0}" srcOrd="0" destOrd="0" presId="urn:microsoft.com/office/officeart/2008/layout/VerticalCurvedList"/>
    <dgm:cxn modelId="{524A7C02-A001-4FD8-94C6-29FB3E9AAE15}" srcId="{A2377046-E28B-409A-9AE9-E2D728186153}" destId="{BAD4CD06-F0D7-4D52-A8BF-35C06887D66A}" srcOrd="4" destOrd="0" parTransId="{3C897F07-083D-49C4-8E8B-0E9D75432FF6}" sibTransId="{47918EC4-517A-46E7-85D8-DA9C4B07DF67}"/>
    <dgm:cxn modelId="{1796C318-32CE-435F-A406-EB25FFC96129}" srcId="{A2377046-E28B-409A-9AE9-E2D728186153}" destId="{6AD30F70-2514-4EC1-8007-5B983E4822B4}" srcOrd="5" destOrd="0" parTransId="{73D2BB00-7DAD-4FEE-80F0-E985696DE14A}" sibTransId="{0DAE532B-AAF2-4C8E-AD23-4B18A55B9700}"/>
    <dgm:cxn modelId="{96CE7F1F-24FC-47CB-9E94-12245FE0EE28}" srcId="{A2377046-E28B-409A-9AE9-E2D728186153}" destId="{13DDE31F-9595-4A8E-B236-90563189D17F}" srcOrd="2" destOrd="0" parTransId="{F9AAC474-E3BF-460B-B02D-EC3439F2B0CE}" sibTransId="{6F56674D-BF29-4900-8FA8-572BF1EDDE0B}"/>
    <dgm:cxn modelId="{42A92835-C2E7-4753-A63F-E6F4B5F80B97}" srcId="{A2377046-E28B-409A-9AE9-E2D728186153}" destId="{51C3AD0E-06F5-4EB0-9020-BD90AE6C0FA2}" srcOrd="3" destOrd="0" parTransId="{1365289E-CB96-4B4A-925E-D37140222FB2}" sibTransId="{8F0B713E-D337-405F-BD69-88795C0EC02D}"/>
    <dgm:cxn modelId="{55D28B76-7811-4F61-BC5A-A60DD5930E93}" type="presOf" srcId="{6AD30F70-2514-4EC1-8007-5B983E4822B4}" destId="{34E5F97B-AD58-44F6-AFCD-B97C73BC5576}" srcOrd="0" destOrd="0" presId="urn:microsoft.com/office/officeart/2008/layout/VerticalCurvedList"/>
    <dgm:cxn modelId="{CE21C776-81B2-475C-AC2E-E33FF6926157}" type="presOf" srcId="{51C3AD0E-06F5-4EB0-9020-BD90AE6C0FA2}" destId="{9045231C-0F24-4C49-BEDC-23457F6C6B97}" srcOrd="0" destOrd="0" presId="urn:microsoft.com/office/officeart/2008/layout/VerticalCurvedList"/>
    <dgm:cxn modelId="{1DED4680-4A2A-40DA-B240-B5AEA60B39CD}" type="presOf" srcId="{13DDE31F-9595-4A8E-B236-90563189D17F}" destId="{5DB56CA8-7C33-41D7-A797-127067678762}" srcOrd="0" destOrd="0" presId="urn:microsoft.com/office/officeart/2008/layout/VerticalCurvedList"/>
    <dgm:cxn modelId="{FAF2A38D-CE18-45C3-A0E4-450E4A4C4F9C}" type="presOf" srcId="{A2377046-E28B-409A-9AE9-E2D728186153}" destId="{8299AAA1-49C3-4169-AA09-3767C1E4F897}" srcOrd="0" destOrd="0" presId="urn:microsoft.com/office/officeart/2008/layout/VerticalCurvedList"/>
    <dgm:cxn modelId="{16253094-9A2D-4EF3-874F-F35A24D5BF0F}" type="presOf" srcId="{697EE2B5-7737-4A3E-AFF2-6E17795C363F}" destId="{AF2C447D-37CE-4902-A49B-7EF70676308E}" srcOrd="0" destOrd="0" presId="urn:microsoft.com/office/officeart/2008/layout/VerticalCurvedList"/>
    <dgm:cxn modelId="{44712796-68C1-4CF0-84D1-C35C47BF96AB}" type="presOf" srcId="{0C76301A-A0EE-4D2C-A74B-B88E0ABC07CA}" destId="{DDD91843-5CAC-4EC5-AEE6-D8CFC1CF0B93}" srcOrd="0" destOrd="0" presId="urn:microsoft.com/office/officeart/2008/layout/VerticalCurvedList"/>
    <dgm:cxn modelId="{DB40679C-9E50-4535-8213-61DE93C4FE03}" srcId="{A2377046-E28B-409A-9AE9-E2D728186153}" destId="{0B1CDB63-029A-4E15-A4DB-D09091C745EF}" srcOrd="6" destOrd="0" parTransId="{192039F4-39BD-4E49-991E-9A670592AF1C}" sibTransId="{37F74A3E-892D-4BCD-AE08-0DA484AD6343}"/>
    <dgm:cxn modelId="{8F4905AF-513B-4295-B0A3-0E2CC3B0C95C}" type="presOf" srcId="{BAD4CD06-F0D7-4D52-A8BF-35C06887D66A}" destId="{E998610C-C71D-4AC8-AF79-6B6E37392802}" srcOrd="0" destOrd="0" presId="urn:microsoft.com/office/officeart/2008/layout/VerticalCurvedList"/>
    <dgm:cxn modelId="{A36670BA-2BB9-49D9-B4BF-81914FB61DB6}" srcId="{A2377046-E28B-409A-9AE9-E2D728186153}" destId="{0C76301A-A0EE-4D2C-A74B-B88E0ABC07CA}" srcOrd="1" destOrd="0" parTransId="{9E162312-E518-49FA-8C86-D4DA62030825}" sibTransId="{39DE6584-AE63-4743-9C0B-30FAB0C81099}"/>
    <dgm:cxn modelId="{450DF7C6-0800-4E29-9994-BA2473164B33}" srcId="{A2377046-E28B-409A-9AE9-E2D728186153}" destId="{9F893A55-1E2D-4DD7-A022-B9CA5BF2D0F3}" srcOrd="0" destOrd="0" parTransId="{59DD3D60-FFB9-4583-AB13-1E1649725829}" sibTransId="{697EE2B5-7737-4A3E-AFF2-6E17795C363F}"/>
    <dgm:cxn modelId="{3C2079FB-BDB8-41A3-B7DF-152D7CCAC45A}" type="presOf" srcId="{9F893A55-1E2D-4DD7-A022-B9CA5BF2D0F3}" destId="{F7609E2A-401F-4259-AC25-69A46EC85475}" srcOrd="0" destOrd="0" presId="urn:microsoft.com/office/officeart/2008/layout/VerticalCurvedList"/>
    <dgm:cxn modelId="{56BF3016-C851-4ABC-90D1-98168725B782}" type="presParOf" srcId="{8299AAA1-49C3-4169-AA09-3767C1E4F897}" destId="{DA678771-4BA6-4CE6-9F85-A74729A76FA9}" srcOrd="0" destOrd="0" presId="urn:microsoft.com/office/officeart/2008/layout/VerticalCurvedList"/>
    <dgm:cxn modelId="{38329B1E-AB4E-4CD4-BB6E-3E2D9C6E72E8}" type="presParOf" srcId="{DA678771-4BA6-4CE6-9F85-A74729A76FA9}" destId="{B496C8C6-A906-4A4E-A6F9-3073EC80E3AB}" srcOrd="0" destOrd="0" presId="urn:microsoft.com/office/officeart/2008/layout/VerticalCurvedList"/>
    <dgm:cxn modelId="{26B6EB93-A23A-44A3-BB22-9513411C90E2}" type="presParOf" srcId="{B496C8C6-A906-4A4E-A6F9-3073EC80E3AB}" destId="{A975617E-EAA2-4ECE-BC8A-8C34D8C65F14}" srcOrd="0" destOrd="0" presId="urn:microsoft.com/office/officeart/2008/layout/VerticalCurvedList"/>
    <dgm:cxn modelId="{67A3D487-549A-4415-AEE0-F38B1D295F2D}" type="presParOf" srcId="{B496C8C6-A906-4A4E-A6F9-3073EC80E3AB}" destId="{AF2C447D-37CE-4902-A49B-7EF70676308E}" srcOrd="1" destOrd="0" presId="urn:microsoft.com/office/officeart/2008/layout/VerticalCurvedList"/>
    <dgm:cxn modelId="{B1566185-9236-4E10-A0B8-BC3FF3E856DE}" type="presParOf" srcId="{B496C8C6-A906-4A4E-A6F9-3073EC80E3AB}" destId="{9407A4B0-41CD-43FF-96AF-448AFA9C2CA6}" srcOrd="2" destOrd="0" presId="urn:microsoft.com/office/officeart/2008/layout/VerticalCurvedList"/>
    <dgm:cxn modelId="{713CDEB9-9446-4768-A29F-F5EA29366C0D}" type="presParOf" srcId="{B496C8C6-A906-4A4E-A6F9-3073EC80E3AB}" destId="{8C326E92-D2DD-4CF0-BAB4-B36C7C7EE6ED}" srcOrd="3" destOrd="0" presId="urn:microsoft.com/office/officeart/2008/layout/VerticalCurvedList"/>
    <dgm:cxn modelId="{1325255C-A4E9-49CE-9042-19281184C678}" type="presParOf" srcId="{DA678771-4BA6-4CE6-9F85-A74729A76FA9}" destId="{F7609E2A-401F-4259-AC25-69A46EC85475}" srcOrd="1" destOrd="0" presId="urn:microsoft.com/office/officeart/2008/layout/VerticalCurvedList"/>
    <dgm:cxn modelId="{E219F2BD-6E6E-4B4E-A467-6C355BECD565}" type="presParOf" srcId="{DA678771-4BA6-4CE6-9F85-A74729A76FA9}" destId="{4F286F2A-ABF2-4DBD-AAA6-519044AC010C}" srcOrd="2" destOrd="0" presId="urn:microsoft.com/office/officeart/2008/layout/VerticalCurvedList"/>
    <dgm:cxn modelId="{6C9633DC-3A63-4F3F-A892-6EA03AC87E0D}" type="presParOf" srcId="{4F286F2A-ABF2-4DBD-AAA6-519044AC010C}" destId="{14CF6E56-9B2F-452B-9187-7875874BCC52}" srcOrd="0" destOrd="0" presId="urn:microsoft.com/office/officeart/2008/layout/VerticalCurvedList"/>
    <dgm:cxn modelId="{D722C1B3-ED48-4D49-9240-A5D3A2C53F4C}" type="presParOf" srcId="{DA678771-4BA6-4CE6-9F85-A74729A76FA9}" destId="{DDD91843-5CAC-4EC5-AEE6-D8CFC1CF0B93}" srcOrd="3" destOrd="0" presId="urn:microsoft.com/office/officeart/2008/layout/VerticalCurvedList"/>
    <dgm:cxn modelId="{F2E10E8C-B48A-4896-AE32-AF870A0F7944}" type="presParOf" srcId="{DA678771-4BA6-4CE6-9F85-A74729A76FA9}" destId="{2D06CED3-A848-4CEA-9603-9A5A18249791}" srcOrd="4" destOrd="0" presId="urn:microsoft.com/office/officeart/2008/layout/VerticalCurvedList"/>
    <dgm:cxn modelId="{7F84B5B9-1745-40FF-87BC-CDE6FEEB7A5C}" type="presParOf" srcId="{2D06CED3-A848-4CEA-9603-9A5A18249791}" destId="{C60D3472-EE86-43D0-9116-B195D6DD8480}" srcOrd="0" destOrd="0" presId="urn:microsoft.com/office/officeart/2008/layout/VerticalCurvedList"/>
    <dgm:cxn modelId="{4FC53F88-531B-45D7-95E5-7A241F2902BC}" type="presParOf" srcId="{DA678771-4BA6-4CE6-9F85-A74729A76FA9}" destId="{5DB56CA8-7C33-41D7-A797-127067678762}" srcOrd="5" destOrd="0" presId="urn:microsoft.com/office/officeart/2008/layout/VerticalCurvedList"/>
    <dgm:cxn modelId="{A84BB406-3406-43C2-8124-A45ADAD59B3A}" type="presParOf" srcId="{DA678771-4BA6-4CE6-9F85-A74729A76FA9}" destId="{A603CB65-4C38-4BDE-B68C-5660D8AAFF67}" srcOrd="6" destOrd="0" presId="urn:microsoft.com/office/officeart/2008/layout/VerticalCurvedList"/>
    <dgm:cxn modelId="{4096A653-8FEE-401D-9E14-0E527CAC26A2}" type="presParOf" srcId="{A603CB65-4C38-4BDE-B68C-5660D8AAFF67}" destId="{283B8E72-D8DA-4FA0-A86A-AC0304E917EC}" srcOrd="0" destOrd="0" presId="urn:microsoft.com/office/officeart/2008/layout/VerticalCurvedList"/>
    <dgm:cxn modelId="{B37F2AB7-5FC4-4519-B10B-DB667F2CFE0A}" type="presParOf" srcId="{DA678771-4BA6-4CE6-9F85-A74729A76FA9}" destId="{9045231C-0F24-4C49-BEDC-23457F6C6B97}" srcOrd="7" destOrd="0" presId="urn:microsoft.com/office/officeart/2008/layout/VerticalCurvedList"/>
    <dgm:cxn modelId="{18F78C24-A8EA-4F79-8689-E4B65AFD509D}" type="presParOf" srcId="{DA678771-4BA6-4CE6-9F85-A74729A76FA9}" destId="{E69460D2-91D8-4440-B5AA-05018DF903BB}" srcOrd="8" destOrd="0" presId="urn:microsoft.com/office/officeart/2008/layout/VerticalCurvedList"/>
    <dgm:cxn modelId="{B32DA09B-CF64-461F-9FED-D3B854B5D1D3}" type="presParOf" srcId="{E69460D2-91D8-4440-B5AA-05018DF903BB}" destId="{E69E7E36-D9CE-44D5-9F7B-AAED4972D9BA}" srcOrd="0" destOrd="0" presId="urn:microsoft.com/office/officeart/2008/layout/VerticalCurvedList"/>
    <dgm:cxn modelId="{B6C73E8B-29D6-499A-8706-AE0A5CE46216}" type="presParOf" srcId="{DA678771-4BA6-4CE6-9F85-A74729A76FA9}" destId="{E998610C-C71D-4AC8-AF79-6B6E37392802}" srcOrd="9" destOrd="0" presId="urn:microsoft.com/office/officeart/2008/layout/VerticalCurvedList"/>
    <dgm:cxn modelId="{07A5445A-FDA9-49AA-BA46-35266F1666F4}" type="presParOf" srcId="{DA678771-4BA6-4CE6-9F85-A74729A76FA9}" destId="{E40C4DC2-0A7E-4717-BC58-E271A0D3EEDF}" srcOrd="10" destOrd="0" presId="urn:microsoft.com/office/officeart/2008/layout/VerticalCurvedList"/>
    <dgm:cxn modelId="{3C8AEA61-9FC9-4F46-A774-F59B1F092BBB}" type="presParOf" srcId="{E40C4DC2-0A7E-4717-BC58-E271A0D3EEDF}" destId="{8249F2E6-4199-4F3B-A781-29E8D3BF0D9D}" srcOrd="0" destOrd="0" presId="urn:microsoft.com/office/officeart/2008/layout/VerticalCurvedList"/>
    <dgm:cxn modelId="{40B07523-CD3E-4BB1-A0D1-1DAE62D346F7}" type="presParOf" srcId="{DA678771-4BA6-4CE6-9F85-A74729A76FA9}" destId="{34E5F97B-AD58-44F6-AFCD-B97C73BC5576}" srcOrd="11" destOrd="0" presId="urn:microsoft.com/office/officeart/2008/layout/VerticalCurvedList"/>
    <dgm:cxn modelId="{BCD86CE2-358C-42FF-897D-BEE8E0939F09}" type="presParOf" srcId="{DA678771-4BA6-4CE6-9F85-A74729A76FA9}" destId="{3150F8D5-A60A-4DD7-9E59-57F634D158DD}" srcOrd="12" destOrd="0" presId="urn:microsoft.com/office/officeart/2008/layout/VerticalCurvedList"/>
    <dgm:cxn modelId="{36E89A60-1DF5-4F84-B685-153A0C4BB9BD}" type="presParOf" srcId="{3150F8D5-A60A-4DD7-9E59-57F634D158DD}" destId="{908D042C-19FF-426E-A1D6-BB07C7B822E3}" srcOrd="0" destOrd="0" presId="urn:microsoft.com/office/officeart/2008/layout/VerticalCurvedList"/>
    <dgm:cxn modelId="{C09115B0-D8A2-4177-8A39-AD554D651166}" type="presParOf" srcId="{DA678771-4BA6-4CE6-9F85-A74729A76FA9}" destId="{3FFCF245-85C5-44A4-A0B3-BBDA35E653F0}" srcOrd="13" destOrd="0" presId="urn:microsoft.com/office/officeart/2008/layout/VerticalCurvedList"/>
    <dgm:cxn modelId="{F3C2E95F-4A97-437B-9D9F-4C9A39034AC5}" type="presParOf" srcId="{DA678771-4BA6-4CE6-9F85-A74729A76FA9}" destId="{96BC5760-AD2B-41DC-BA59-EA1AEC5AA3CD}" srcOrd="14" destOrd="0" presId="urn:microsoft.com/office/officeart/2008/layout/VerticalCurvedList"/>
    <dgm:cxn modelId="{B23C7D7A-DC50-4A26-9DCC-668C67FC59EE}" type="presParOf" srcId="{96BC5760-AD2B-41DC-BA59-EA1AEC5AA3CD}" destId="{21E188AB-240F-4701-B045-07E0D977F6D8}" srcOrd="0" destOrd="0" presId="urn:microsoft.com/office/officeart/2008/layout/VerticalCurvedList"/>
  </dgm:cxnLst>
  <dgm:bg>
    <a:solidFill>
      <a:schemeClr val="accent6">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1321079-FE39-489C-9718-F094DC145317}" type="doc">
      <dgm:prSet loTypeId="urn:microsoft.com/office/officeart/2005/8/layout/chart3" loCatId="cycle" qsTypeId="urn:microsoft.com/office/officeart/2005/8/quickstyle/simple5" qsCatId="simple" csTypeId="urn:microsoft.com/office/officeart/2005/8/colors/accent1_2" csCatId="accent1" phldr="1"/>
      <dgm:spPr/>
    </dgm:pt>
    <dgm:pt modelId="{3DDA8D05-7990-47E8-AA68-4CB728501E94}">
      <dgm:prSet phldrT="[Text]"/>
      <dgm:spPr/>
      <dgm:t>
        <a:bodyPr/>
        <a:lstStyle/>
        <a:p>
          <a:r>
            <a:rPr lang="en-US" dirty="0"/>
            <a:t>GHR</a:t>
          </a:r>
          <a:endParaRPr lang="en-NG" dirty="0"/>
        </a:p>
      </dgm:t>
    </dgm:pt>
    <dgm:pt modelId="{349E8218-2E2C-4B52-9D8B-616E2FDDA03B}" type="parTrans" cxnId="{12924266-85A4-4160-BC4E-4FD1DDDF2CE5}">
      <dgm:prSet/>
      <dgm:spPr/>
      <dgm:t>
        <a:bodyPr/>
        <a:lstStyle/>
        <a:p>
          <a:endParaRPr lang="en-NG"/>
        </a:p>
      </dgm:t>
    </dgm:pt>
    <dgm:pt modelId="{561B4B8E-EFCF-40DE-A20A-571F67EBEE2A}" type="sibTrans" cxnId="{12924266-85A4-4160-BC4E-4FD1DDDF2CE5}">
      <dgm:prSet/>
      <dgm:spPr/>
      <dgm:t>
        <a:bodyPr/>
        <a:lstStyle/>
        <a:p>
          <a:endParaRPr lang="en-NG"/>
        </a:p>
      </dgm:t>
    </dgm:pt>
    <dgm:pt modelId="{D0F03EFC-6C1A-4B57-A100-D5C888130383}">
      <dgm:prSet phldrT="[Text]"/>
      <dgm:spPr/>
      <dgm:t>
        <a:bodyPr/>
        <a:lstStyle/>
        <a:p>
          <a:r>
            <a:rPr lang="en-US" dirty="0"/>
            <a:t>Social Protection</a:t>
          </a:r>
          <a:endParaRPr lang="en-NG" dirty="0"/>
        </a:p>
      </dgm:t>
    </dgm:pt>
    <dgm:pt modelId="{6B343BC6-F869-4B39-8797-B28FC78E025D}" type="parTrans" cxnId="{829A67B4-2C22-432F-8474-E1C0E2E99F1B}">
      <dgm:prSet/>
      <dgm:spPr/>
      <dgm:t>
        <a:bodyPr/>
        <a:lstStyle/>
        <a:p>
          <a:endParaRPr lang="en-NG"/>
        </a:p>
      </dgm:t>
    </dgm:pt>
    <dgm:pt modelId="{CCAB5D64-601C-4B86-942B-139CFFAEE214}" type="sibTrans" cxnId="{829A67B4-2C22-432F-8474-E1C0E2E99F1B}">
      <dgm:prSet/>
      <dgm:spPr/>
      <dgm:t>
        <a:bodyPr/>
        <a:lstStyle/>
        <a:p>
          <a:endParaRPr lang="en-NG"/>
        </a:p>
      </dgm:t>
    </dgm:pt>
    <dgm:pt modelId="{64F28E53-29FA-4471-ACDF-B68C435AD240}">
      <dgm:prSet phldrT="[Text]"/>
      <dgm:spPr/>
      <dgm:t>
        <a:bodyPr/>
        <a:lstStyle/>
        <a:p>
          <a:r>
            <a:rPr lang="en-US" dirty="0"/>
            <a:t>Prevention</a:t>
          </a:r>
          <a:endParaRPr lang="en-NG" dirty="0"/>
        </a:p>
      </dgm:t>
    </dgm:pt>
    <dgm:pt modelId="{7435610A-6540-48B5-B674-F15A55B33C3C}" type="parTrans" cxnId="{AB9F2D52-8A28-4C1B-B632-7224E87A0B43}">
      <dgm:prSet/>
      <dgm:spPr/>
      <dgm:t>
        <a:bodyPr/>
        <a:lstStyle/>
        <a:p>
          <a:endParaRPr lang="en-NG"/>
        </a:p>
      </dgm:t>
    </dgm:pt>
    <dgm:pt modelId="{AE53B69A-A51C-45A3-9964-19AEABF86535}" type="sibTrans" cxnId="{AB9F2D52-8A28-4C1B-B632-7224E87A0B43}">
      <dgm:prSet/>
      <dgm:spPr/>
      <dgm:t>
        <a:bodyPr/>
        <a:lstStyle/>
        <a:p>
          <a:endParaRPr lang="en-NG"/>
        </a:p>
      </dgm:t>
    </dgm:pt>
    <dgm:pt modelId="{9B55ABA7-7473-4532-BCC2-0A56A9E1A074}" type="pres">
      <dgm:prSet presAssocID="{F1321079-FE39-489C-9718-F094DC145317}" presName="compositeShape" presStyleCnt="0">
        <dgm:presLayoutVars>
          <dgm:chMax val="7"/>
          <dgm:dir/>
          <dgm:resizeHandles val="exact"/>
        </dgm:presLayoutVars>
      </dgm:prSet>
      <dgm:spPr/>
    </dgm:pt>
    <dgm:pt modelId="{EADE53F6-20D6-4544-A900-048623D10C8E}" type="pres">
      <dgm:prSet presAssocID="{F1321079-FE39-489C-9718-F094DC145317}" presName="wedge1" presStyleLbl="node1" presStyleIdx="0" presStyleCnt="3"/>
      <dgm:spPr/>
    </dgm:pt>
    <dgm:pt modelId="{7AC35DCA-9826-4A05-AAFF-D339A673E117}" type="pres">
      <dgm:prSet presAssocID="{F1321079-FE39-489C-9718-F094DC145317}" presName="wedge1Tx" presStyleLbl="node1" presStyleIdx="0" presStyleCnt="3">
        <dgm:presLayoutVars>
          <dgm:chMax val="0"/>
          <dgm:chPref val="0"/>
          <dgm:bulletEnabled val="1"/>
        </dgm:presLayoutVars>
      </dgm:prSet>
      <dgm:spPr/>
    </dgm:pt>
    <dgm:pt modelId="{B51CDBFF-9D75-43CE-B894-A34B602551A6}" type="pres">
      <dgm:prSet presAssocID="{F1321079-FE39-489C-9718-F094DC145317}" presName="wedge2" presStyleLbl="node1" presStyleIdx="1" presStyleCnt="3"/>
      <dgm:spPr/>
    </dgm:pt>
    <dgm:pt modelId="{D25E332E-FE18-4C3B-82F6-AB516EE1F06C}" type="pres">
      <dgm:prSet presAssocID="{F1321079-FE39-489C-9718-F094DC145317}" presName="wedge2Tx" presStyleLbl="node1" presStyleIdx="1" presStyleCnt="3">
        <dgm:presLayoutVars>
          <dgm:chMax val="0"/>
          <dgm:chPref val="0"/>
          <dgm:bulletEnabled val="1"/>
        </dgm:presLayoutVars>
      </dgm:prSet>
      <dgm:spPr/>
    </dgm:pt>
    <dgm:pt modelId="{EDE876F4-8D66-4166-B72A-4318FD524600}" type="pres">
      <dgm:prSet presAssocID="{F1321079-FE39-489C-9718-F094DC145317}" presName="wedge3" presStyleLbl="node1" presStyleIdx="2" presStyleCnt="3"/>
      <dgm:spPr/>
    </dgm:pt>
    <dgm:pt modelId="{75E31972-294A-4A70-A683-BD79D909626B}" type="pres">
      <dgm:prSet presAssocID="{F1321079-FE39-489C-9718-F094DC145317}" presName="wedge3Tx" presStyleLbl="node1" presStyleIdx="2" presStyleCnt="3">
        <dgm:presLayoutVars>
          <dgm:chMax val="0"/>
          <dgm:chPref val="0"/>
          <dgm:bulletEnabled val="1"/>
        </dgm:presLayoutVars>
      </dgm:prSet>
      <dgm:spPr/>
    </dgm:pt>
  </dgm:ptLst>
  <dgm:cxnLst>
    <dgm:cxn modelId="{12924266-85A4-4160-BC4E-4FD1DDDF2CE5}" srcId="{F1321079-FE39-489C-9718-F094DC145317}" destId="{3DDA8D05-7990-47E8-AA68-4CB728501E94}" srcOrd="0" destOrd="0" parTransId="{349E8218-2E2C-4B52-9D8B-616E2FDDA03B}" sibTransId="{561B4B8E-EFCF-40DE-A20A-571F67EBEE2A}"/>
    <dgm:cxn modelId="{9FF1A06F-A307-4012-9D2B-906643360C5E}" type="presOf" srcId="{3DDA8D05-7990-47E8-AA68-4CB728501E94}" destId="{EADE53F6-20D6-4544-A900-048623D10C8E}" srcOrd="0" destOrd="0" presId="urn:microsoft.com/office/officeart/2005/8/layout/chart3"/>
    <dgm:cxn modelId="{AB9F2D52-8A28-4C1B-B632-7224E87A0B43}" srcId="{F1321079-FE39-489C-9718-F094DC145317}" destId="{64F28E53-29FA-4471-ACDF-B68C435AD240}" srcOrd="2" destOrd="0" parTransId="{7435610A-6540-48B5-B674-F15A55B33C3C}" sibTransId="{AE53B69A-A51C-45A3-9964-19AEABF86535}"/>
    <dgm:cxn modelId="{34A7B97B-FDD0-4819-8147-517E50AF3A09}" type="presOf" srcId="{3DDA8D05-7990-47E8-AA68-4CB728501E94}" destId="{7AC35DCA-9826-4A05-AAFF-D339A673E117}" srcOrd="1" destOrd="0" presId="urn:microsoft.com/office/officeart/2005/8/layout/chart3"/>
    <dgm:cxn modelId="{4653DAAB-014D-40E5-8D3B-DA6D7BCB12C5}" type="presOf" srcId="{D0F03EFC-6C1A-4B57-A100-D5C888130383}" destId="{B51CDBFF-9D75-43CE-B894-A34B602551A6}" srcOrd="0" destOrd="0" presId="urn:microsoft.com/office/officeart/2005/8/layout/chart3"/>
    <dgm:cxn modelId="{829A67B4-2C22-432F-8474-E1C0E2E99F1B}" srcId="{F1321079-FE39-489C-9718-F094DC145317}" destId="{D0F03EFC-6C1A-4B57-A100-D5C888130383}" srcOrd="1" destOrd="0" parTransId="{6B343BC6-F869-4B39-8797-B28FC78E025D}" sibTransId="{CCAB5D64-601C-4B86-942B-139CFFAEE214}"/>
    <dgm:cxn modelId="{467395CF-F890-4A19-B3CF-B33454D814F9}" type="presOf" srcId="{F1321079-FE39-489C-9718-F094DC145317}" destId="{9B55ABA7-7473-4532-BCC2-0A56A9E1A074}" srcOrd="0" destOrd="0" presId="urn:microsoft.com/office/officeart/2005/8/layout/chart3"/>
    <dgm:cxn modelId="{520F9BED-7B78-4DB6-ADC9-E2C72C6572D7}" type="presOf" srcId="{64F28E53-29FA-4471-ACDF-B68C435AD240}" destId="{75E31972-294A-4A70-A683-BD79D909626B}" srcOrd="1" destOrd="0" presId="urn:microsoft.com/office/officeart/2005/8/layout/chart3"/>
    <dgm:cxn modelId="{E89CE4F6-CACC-48D3-943D-D0D9C583BBF6}" type="presOf" srcId="{D0F03EFC-6C1A-4B57-A100-D5C888130383}" destId="{D25E332E-FE18-4C3B-82F6-AB516EE1F06C}" srcOrd="1" destOrd="0" presId="urn:microsoft.com/office/officeart/2005/8/layout/chart3"/>
    <dgm:cxn modelId="{B10BFCFD-2067-4907-8A36-6D265DDFA2C9}" type="presOf" srcId="{64F28E53-29FA-4471-ACDF-B68C435AD240}" destId="{EDE876F4-8D66-4166-B72A-4318FD524600}" srcOrd="0" destOrd="0" presId="urn:microsoft.com/office/officeart/2005/8/layout/chart3"/>
    <dgm:cxn modelId="{FBE70700-03FB-440E-8662-6D7F3D0CE58C}" type="presParOf" srcId="{9B55ABA7-7473-4532-BCC2-0A56A9E1A074}" destId="{EADE53F6-20D6-4544-A900-048623D10C8E}" srcOrd="0" destOrd="0" presId="urn:microsoft.com/office/officeart/2005/8/layout/chart3"/>
    <dgm:cxn modelId="{337266AF-5B66-4F40-AC65-8C0DC0089876}" type="presParOf" srcId="{9B55ABA7-7473-4532-BCC2-0A56A9E1A074}" destId="{7AC35DCA-9826-4A05-AAFF-D339A673E117}" srcOrd="1" destOrd="0" presId="urn:microsoft.com/office/officeart/2005/8/layout/chart3"/>
    <dgm:cxn modelId="{849914F3-7ECF-4085-96C9-FB4F86076E45}" type="presParOf" srcId="{9B55ABA7-7473-4532-BCC2-0A56A9E1A074}" destId="{B51CDBFF-9D75-43CE-B894-A34B602551A6}" srcOrd="2" destOrd="0" presId="urn:microsoft.com/office/officeart/2005/8/layout/chart3"/>
    <dgm:cxn modelId="{8C8167ED-CBC0-4AAF-B2D9-73CD8ABCBA97}" type="presParOf" srcId="{9B55ABA7-7473-4532-BCC2-0A56A9E1A074}" destId="{D25E332E-FE18-4C3B-82F6-AB516EE1F06C}" srcOrd="3" destOrd="0" presId="urn:microsoft.com/office/officeart/2005/8/layout/chart3"/>
    <dgm:cxn modelId="{0E5223D9-BC70-45EB-9419-9A2DDA59B70F}" type="presParOf" srcId="{9B55ABA7-7473-4532-BCC2-0A56A9E1A074}" destId="{EDE876F4-8D66-4166-B72A-4318FD524600}" srcOrd="4" destOrd="0" presId="urn:microsoft.com/office/officeart/2005/8/layout/chart3"/>
    <dgm:cxn modelId="{48C81203-0178-4D4B-A1DC-35EBB840BA0E}" type="presParOf" srcId="{9B55ABA7-7473-4532-BCC2-0A56A9E1A074}" destId="{75E31972-294A-4A70-A683-BD79D909626B}" srcOrd="5" destOrd="0" presId="urn:microsoft.com/office/officeart/2005/8/layout/chart3"/>
  </dgm:cxnLst>
  <dgm:bg>
    <a:solidFill>
      <a:schemeClr val="accent6">
        <a:lumMod val="20000"/>
        <a:lumOff val="80000"/>
      </a:schemeClr>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8CF7BD9-AEDC-452B-8220-3D3D82B5644A}" type="doc">
      <dgm:prSet loTypeId="urn:microsoft.com/office/officeart/2005/8/layout/default" loCatId="list" qsTypeId="urn:microsoft.com/office/officeart/2005/8/quickstyle/simple5" qsCatId="simple" csTypeId="urn:microsoft.com/office/officeart/2005/8/colors/colorful5" csCatId="colorful" phldr="1"/>
      <dgm:spPr/>
      <dgm:t>
        <a:bodyPr/>
        <a:lstStyle/>
        <a:p>
          <a:endParaRPr lang="en-NG"/>
        </a:p>
      </dgm:t>
    </dgm:pt>
    <dgm:pt modelId="{04E51392-DD4B-46A2-8687-14A6B5623DC8}">
      <dgm:prSet phldrT="[Text]"/>
      <dgm:spPr/>
      <dgm:t>
        <a:bodyPr/>
        <a:lstStyle/>
        <a:p>
          <a:r>
            <a:rPr lang="en-US" b="1" dirty="0"/>
            <a:t>Financing</a:t>
          </a:r>
        </a:p>
        <a:p>
          <a:r>
            <a:rPr lang="en-US" dirty="0"/>
            <a:t>- Health Insurance (NHIA)  </a:t>
          </a:r>
        </a:p>
        <a:p>
          <a:r>
            <a:rPr lang="en-US" dirty="0"/>
            <a:t>- Statutory Appropriation</a:t>
          </a:r>
          <a:endParaRPr lang="en-NG" dirty="0">
            <a:solidFill>
              <a:srgbClr val="FF0000"/>
            </a:solidFill>
          </a:endParaRPr>
        </a:p>
      </dgm:t>
    </dgm:pt>
    <dgm:pt modelId="{40795922-F92F-46DB-83D5-94FE55C00559}" type="parTrans" cxnId="{0C321024-9308-43E5-AF8E-C3A2CC359E42}">
      <dgm:prSet/>
      <dgm:spPr/>
      <dgm:t>
        <a:bodyPr/>
        <a:lstStyle/>
        <a:p>
          <a:endParaRPr lang="en-NG"/>
        </a:p>
      </dgm:t>
    </dgm:pt>
    <dgm:pt modelId="{CC24006A-805B-4761-A1A5-A7143FC33566}" type="sibTrans" cxnId="{0C321024-9308-43E5-AF8E-C3A2CC359E42}">
      <dgm:prSet/>
      <dgm:spPr/>
      <dgm:t>
        <a:bodyPr/>
        <a:lstStyle/>
        <a:p>
          <a:endParaRPr lang="en-NG"/>
        </a:p>
      </dgm:t>
    </dgm:pt>
    <dgm:pt modelId="{9A5B8316-F263-42BD-86F4-AECD31FFDE6A}">
      <dgm:prSet phldrT="[Text]"/>
      <dgm:spPr/>
      <dgm:t>
        <a:bodyPr/>
        <a:lstStyle/>
        <a:p>
          <a:r>
            <a:rPr lang="en-US" b="1" dirty="0"/>
            <a:t>Human Resource</a:t>
          </a:r>
        </a:p>
        <a:p>
          <a:r>
            <a:rPr lang="en-US" dirty="0"/>
            <a:t> Integrate/Leverage</a:t>
          </a:r>
          <a:endParaRPr lang="en-NG" dirty="0"/>
        </a:p>
      </dgm:t>
    </dgm:pt>
    <dgm:pt modelId="{B7A999FC-5758-4A99-B910-2EA1410B16D6}" type="parTrans" cxnId="{D8D8489B-628B-4F2F-A1ED-A47685C46530}">
      <dgm:prSet/>
      <dgm:spPr/>
      <dgm:t>
        <a:bodyPr/>
        <a:lstStyle/>
        <a:p>
          <a:endParaRPr lang="en-NG"/>
        </a:p>
      </dgm:t>
    </dgm:pt>
    <dgm:pt modelId="{D85AA0A0-F399-4FC5-85CA-B353DAADD35F}" type="sibTrans" cxnId="{D8D8489B-628B-4F2F-A1ED-A47685C46530}">
      <dgm:prSet/>
      <dgm:spPr/>
      <dgm:t>
        <a:bodyPr/>
        <a:lstStyle/>
        <a:p>
          <a:endParaRPr lang="en-NG"/>
        </a:p>
      </dgm:t>
    </dgm:pt>
    <dgm:pt modelId="{11F17042-5308-4928-BC43-AB5CBA6721E9}">
      <dgm:prSet phldrT="[Text]"/>
      <dgm:spPr/>
      <dgm:t>
        <a:bodyPr/>
        <a:lstStyle/>
        <a:p>
          <a:r>
            <a:rPr lang="en-US" b="1" dirty="0"/>
            <a:t>Commodities</a:t>
          </a:r>
        </a:p>
        <a:p>
          <a:r>
            <a:rPr lang="en-US" dirty="0"/>
            <a:t> Manufacturing</a:t>
          </a:r>
          <a:endParaRPr lang="en-NG" dirty="0"/>
        </a:p>
      </dgm:t>
    </dgm:pt>
    <dgm:pt modelId="{5F4BF007-E868-4927-BCDC-C0EA4283CA63}" type="parTrans" cxnId="{F50369A6-29FE-413B-B3DC-602E6FF47E9C}">
      <dgm:prSet/>
      <dgm:spPr/>
      <dgm:t>
        <a:bodyPr/>
        <a:lstStyle/>
        <a:p>
          <a:endParaRPr lang="en-NG"/>
        </a:p>
      </dgm:t>
    </dgm:pt>
    <dgm:pt modelId="{ADED9218-9DD6-4C20-9810-F8972F687E89}" type="sibTrans" cxnId="{F50369A6-29FE-413B-B3DC-602E6FF47E9C}">
      <dgm:prSet/>
      <dgm:spPr/>
      <dgm:t>
        <a:bodyPr/>
        <a:lstStyle/>
        <a:p>
          <a:endParaRPr lang="en-NG"/>
        </a:p>
      </dgm:t>
    </dgm:pt>
    <dgm:pt modelId="{B1C44F59-94FB-4B03-A801-43AA8C4AF7CA}" type="pres">
      <dgm:prSet presAssocID="{48CF7BD9-AEDC-452B-8220-3D3D82B5644A}" presName="diagram" presStyleCnt="0">
        <dgm:presLayoutVars>
          <dgm:dir/>
          <dgm:resizeHandles val="exact"/>
        </dgm:presLayoutVars>
      </dgm:prSet>
      <dgm:spPr/>
    </dgm:pt>
    <dgm:pt modelId="{D0176862-E6C8-47D4-863D-B20E11AEA817}" type="pres">
      <dgm:prSet presAssocID="{04E51392-DD4B-46A2-8687-14A6B5623DC8}" presName="node" presStyleLbl="node1" presStyleIdx="0" presStyleCnt="3">
        <dgm:presLayoutVars>
          <dgm:bulletEnabled val="1"/>
        </dgm:presLayoutVars>
      </dgm:prSet>
      <dgm:spPr/>
    </dgm:pt>
    <dgm:pt modelId="{4FA51D6A-AB21-464F-9ADC-2D245A35DEE3}" type="pres">
      <dgm:prSet presAssocID="{CC24006A-805B-4761-A1A5-A7143FC33566}" presName="sibTrans" presStyleCnt="0"/>
      <dgm:spPr/>
    </dgm:pt>
    <dgm:pt modelId="{AEAE2699-3C99-49A0-8BB6-C3A6E0FA4625}" type="pres">
      <dgm:prSet presAssocID="{9A5B8316-F263-42BD-86F4-AECD31FFDE6A}" presName="node" presStyleLbl="node1" presStyleIdx="1" presStyleCnt="3">
        <dgm:presLayoutVars>
          <dgm:bulletEnabled val="1"/>
        </dgm:presLayoutVars>
      </dgm:prSet>
      <dgm:spPr/>
    </dgm:pt>
    <dgm:pt modelId="{98B7922C-C77B-4AFD-9BB2-FD559FC3855F}" type="pres">
      <dgm:prSet presAssocID="{D85AA0A0-F399-4FC5-85CA-B353DAADD35F}" presName="sibTrans" presStyleCnt="0"/>
      <dgm:spPr/>
    </dgm:pt>
    <dgm:pt modelId="{05E3170A-72FA-4C5A-934C-6E49BC55469D}" type="pres">
      <dgm:prSet presAssocID="{11F17042-5308-4928-BC43-AB5CBA6721E9}" presName="node" presStyleLbl="node1" presStyleIdx="2" presStyleCnt="3">
        <dgm:presLayoutVars>
          <dgm:bulletEnabled val="1"/>
        </dgm:presLayoutVars>
      </dgm:prSet>
      <dgm:spPr/>
    </dgm:pt>
  </dgm:ptLst>
  <dgm:cxnLst>
    <dgm:cxn modelId="{0C321024-9308-43E5-AF8E-C3A2CC359E42}" srcId="{48CF7BD9-AEDC-452B-8220-3D3D82B5644A}" destId="{04E51392-DD4B-46A2-8687-14A6B5623DC8}" srcOrd="0" destOrd="0" parTransId="{40795922-F92F-46DB-83D5-94FE55C00559}" sibTransId="{CC24006A-805B-4761-A1A5-A7143FC33566}"/>
    <dgm:cxn modelId="{AC75BA27-7879-448B-9DC1-4F4CC7E40F7C}" type="presOf" srcId="{04E51392-DD4B-46A2-8687-14A6B5623DC8}" destId="{D0176862-E6C8-47D4-863D-B20E11AEA817}" srcOrd="0" destOrd="0" presId="urn:microsoft.com/office/officeart/2005/8/layout/default"/>
    <dgm:cxn modelId="{FA16222E-04B2-4FE8-B615-958B5AB529E4}" type="presOf" srcId="{11F17042-5308-4928-BC43-AB5CBA6721E9}" destId="{05E3170A-72FA-4C5A-934C-6E49BC55469D}" srcOrd="0" destOrd="0" presId="urn:microsoft.com/office/officeart/2005/8/layout/default"/>
    <dgm:cxn modelId="{350C0E68-E069-4DE6-B674-936D9FD1E05D}" type="presOf" srcId="{9A5B8316-F263-42BD-86F4-AECD31FFDE6A}" destId="{AEAE2699-3C99-49A0-8BB6-C3A6E0FA4625}" srcOrd="0" destOrd="0" presId="urn:microsoft.com/office/officeart/2005/8/layout/default"/>
    <dgm:cxn modelId="{D8D8489B-628B-4F2F-A1ED-A47685C46530}" srcId="{48CF7BD9-AEDC-452B-8220-3D3D82B5644A}" destId="{9A5B8316-F263-42BD-86F4-AECD31FFDE6A}" srcOrd="1" destOrd="0" parTransId="{B7A999FC-5758-4A99-B910-2EA1410B16D6}" sibTransId="{D85AA0A0-F399-4FC5-85CA-B353DAADD35F}"/>
    <dgm:cxn modelId="{F50369A6-29FE-413B-B3DC-602E6FF47E9C}" srcId="{48CF7BD9-AEDC-452B-8220-3D3D82B5644A}" destId="{11F17042-5308-4928-BC43-AB5CBA6721E9}" srcOrd="2" destOrd="0" parTransId="{5F4BF007-E868-4927-BCDC-C0EA4283CA63}" sibTransId="{ADED9218-9DD6-4C20-9810-F8972F687E89}"/>
    <dgm:cxn modelId="{094664EA-4DF7-4062-91F8-0533F80CC485}" type="presOf" srcId="{48CF7BD9-AEDC-452B-8220-3D3D82B5644A}" destId="{B1C44F59-94FB-4B03-A801-43AA8C4AF7CA}" srcOrd="0" destOrd="0" presId="urn:microsoft.com/office/officeart/2005/8/layout/default"/>
    <dgm:cxn modelId="{CE0C4AE7-5B4C-4059-8692-A403D4D446A6}" type="presParOf" srcId="{B1C44F59-94FB-4B03-A801-43AA8C4AF7CA}" destId="{D0176862-E6C8-47D4-863D-B20E11AEA817}" srcOrd="0" destOrd="0" presId="urn:microsoft.com/office/officeart/2005/8/layout/default"/>
    <dgm:cxn modelId="{8E0BC16A-3A83-45B6-9129-76EC8C7E3C46}" type="presParOf" srcId="{B1C44F59-94FB-4B03-A801-43AA8C4AF7CA}" destId="{4FA51D6A-AB21-464F-9ADC-2D245A35DEE3}" srcOrd="1" destOrd="0" presId="urn:microsoft.com/office/officeart/2005/8/layout/default"/>
    <dgm:cxn modelId="{1DF4EC4A-26AB-421D-B1C2-A643D4C43931}" type="presParOf" srcId="{B1C44F59-94FB-4B03-A801-43AA8C4AF7CA}" destId="{AEAE2699-3C99-49A0-8BB6-C3A6E0FA4625}" srcOrd="2" destOrd="0" presId="urn:microsoft.com/office/officeart/2005/8/layout/default"/>
    <dgm:cxn modelId="{58CF48EF-7C3C-4219-98C5-2D8D4CD8ACD8}" type="presParOf" srcId="{B1C44F59-94FB-4B03-A801-43AA8C4AF7CA}" destId="{98B7922C-C77B-4AFD-9BB2-FD559FC3855F}" srcOrd="3" destOrd="0" presId="urn:microsoft.com/office/officeart/2005/8/layout/default"/>
    <dgm:cxn modelId="{9EAF93AF-D9FB-46D2-9EC3-DC9AEB5907C6}" type="presParOf" srcId="{B1C44F59-94FB-4B03-A801-43AA8C4AF7CA}" destId="{05E3170A-72FA-4C5A-934C-6E49BC55469D}" srcOrd="4" destOrd="0" presId="urn:microsoft.com/office/officeart/2005/8/layout/default"/>
  </dgm:cxnLst>
  <dgm:bg>
    <a:solidFill>
      <a:schemeClr val="accent6">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5D0E02-83D7-4EEB-8E8F-147421E8D849}" type="doc">
      <dgm:prSet loTypeId="urn:microsoft.com/office/officeart/2011/layout/CircleProcess" loCatId="process" qsTypeId="urn:microsoft.com/office/officeart/2005/8/quickstyle/simple5" qsCatId="simple" csTypeId="urn:microsoft.com/office/officeart/2005/8/colors/colorful5" csCatId="colorful" phldr="1"/>
      <dgm:spPr/>
      <dgm:t>
        <a:bodyPr/>
        <a:lstStyle/>
        <a:p>
          <a:endParaRPr lang="en-NG"/>
        </a:p>
      </dgm:t>
    </dgm:pt>
    <dgm:pt modelId="{B08B5580-EA5F-4D2C-AFFE-607ADC550117}">
      <dgm:prSet phldrT="[Text]"/>
      <dgm:spPr/>
      <dgm:t>
        <a:bodyPr/>
        <a:lstStyle/>
        <a:p>
          <a:r>
            <a:rPr lang="en-US" dirty="0"/>
            <a:t>95</a:t>
          </a:r>
          <a:endParaRPr lang="en-NG" dirty="0"/>
        </a:p>
      </dgm:t>
    </dgm:pt>
    <dgm:pt modelId="{3DF248B8-FBCE-4CB5-AEE7-4931BF952327}" type="parTrans" cxnId="{53ADDE0C-00ED-4D54-BFCD-2EDA157F7BE1}">
      <dgm:prSet/>
      <dgm:spPr/>
      <dgm:t>
        <a:bodyPr/>
        <a:lstStyle/>
        <a:p>
          <a:endParaRPr lang="en-NG"/>
        </a:p>
      </dgm:t>
    </dgm:pt>
    <dgm:pt modelId="{63C91120-ED89-4AE3-8369-DF194CF86035}" type="sibTrans" cxnId="{53ADDE0C-00ED-4D54-BFCD-2EDA157F7BE1}">
      <dgm:prSet/>
      <dgm:spPr/>
      <dgm:t>
        <a:bodyPr/>
        <a:lstStyle/>
        <a:p>
          <a:endParaRPr lang="en-NG"/>
        </a:p>
      </dgm:t>
    </dgm:pt>
    <dgm:pt modelId="{2D6F455B-42D5-4C0F-B64F-800E75B927B0}">
      <dgm:prSet phldrT="[Text]"/>
      <dgm:spPr/>
      <dgm:t>
        <a:bodyPr/>
        <a:lstStyle/>
        <a:p>
          <a:r>
            <a:rPr lang="en-US" dirty="0"/>
            <a:t>95</a:t>
          </a:r>
          <a:endParaRPr lang="en-NG" dirty="0"/>
        </a:p>
      </dgm:t>
    </dgm:pt>
    <dgm:pt modelId="{3EDD3F70-E297-4151-96C1-D3C95865F96E}" type="parTrans" cxnId="{6F34B30E-2546-4558-A04E-68AEB513B7FB}">
      <dgm:prSet/>
      <dgm:spPr/>
      <dgm:t>
        <a:bodyPr/>
        <a:lstStyle/>
        <a:p>
          <a:endParaRPr lang="en-NG"/>
        </a:p>
      </dgm:t>
    </dgm:pt>
    <dgm:pt modelId="{F38E1C6C-F1DC-4610-9B27-F53F8151BB54}" type="sibTrans" cxnId="{6F34B30E-2546-4558-A04E-68AEB513B7FB}">
      <dgm:prSet/>
      <dgm:spPr/>
      <dgm:t>
        <a:bodyPr/>
        <a:lstStyle/>
        <a:p>
          <a:endParaRPr lang="en-NG"/>
        </a:p>
      </dgm:t>
    </dgm:pt>
    <dgm:pt modelId="{F075C62E-801A-4369-A779-7EF4D5617F0B}">
      <dgm:prSet phldrT="[Text]"/>
      <dgm:spPr/>
      <dgm:t>
        <a:bodyPr/>
        <a:lstStyle/>
        <a:p>
          <a:r>
            <a:rPr lang="en-US" dirty="0"/>
            <a:t>95</a:t>
          </a:r>
          <a:endParaRPr lang="en-NG" dirty="0"/>
        </a:p>
      </dgm:t>
    </dgm:pt>
    <dgm:pt modelId="{5859964C-F984-45BD-AD76-4023B5191387}" type="parTrans" cxnId="{E1C797BB-5E28-4A06-B811-F2A4B9374211}">
      <dgm:prSet/>
      <dgm:spPr/>
      <dgm:t>
        <a:bodyPr/>
        <a:lstStyle/>
        <a:p>
          <a:endParaRPr lang="en-NG"/>
        </a:p>
      </dgm:t>
    </dgm:pt>
    <dgm:pt modelId="{FCD73A7D-C021-41FA-A0AF-DFABB0DC2521}" type="sibTrans" cxnId="{E1C797BB-5E28-4A06-B811-F2A4B9374211}">
      <dgm:prSet/>
      <dgm:spPr/>
      <dgm:t>
        <a:bodyPr/>
        <a:lstStyle/>
        <a:p>
          <a:endParaRPr lang="en-NG"/>
        </a:p>
      </dgm:t>
    </dgm:pt>
    <dgm:pt modelId="{63C69821-4680-4E8C-97B1-1D9CD4CA50B8}" type="pres">
      <dgm:prSet presAssocID="{B25D0E02-83D7-4EEB-8E8F-147421E8D849}" presName="Name0" presStyleCnt="0">
        <dgm:presLayoutVars>
          <dgm:chMax val="11"/>
          <dgm:chPref val="11"/>
          <dgm:dir/>
          <dgm:resizeHandles/>
        </dgm:presLayoutVars>
      </dgm:prSet>
      <dgm:spPr/>
    </dgm:pt>
    <dgm:pt modelId="{65222669-E4CF-4E1B-8283-38CC437F3E24}" type="pres">
      <dgm:prSet presAssocID="{F075C62E-801A-4369-A779-7EF4D5617F0B}" presName="Accent3" presStyleCnt="0"/>
      <dgm:spPr/>
    </dgm:pt>
    <dgm:pt modelId="{87F7E4F9-85DE-432C-AF65-F6A48315BBC9}" type="pres">
      <dgm:prSet presAssocID="{F075C62E-801A-4369-A779-7EF4D5617F0B}" presName="Accent" presStyleLbl="node1" presStyleIdx="0" presStyleCnt="3"/>
      <dgm:spPr/>
    </dgm:pt>
    <dgm:pt modelId="{ACCFDFCA-82DB-49F0-9C52-1A4149E12C97}" type="pres">
      <dgm:prSet presAssocID="{F075C62E-801A-4369-A779-7EF4D5617F0B}" presName="ParentBackground3" presStyleCnt="0"/>
      <dgm:spPr/>
    </dgm:pt>
    <dgm:pt modelId="{DA5D5CEE-A183-472F-8842-24936104962F}" type="pres">
      <dgm:prSet presAssocID="{F075C62E-801A-4369-A779-7EF4D5617F0B}" presName="ParentBackground" presStyleLbl="fgAcc1" presStyleIdx="0" presStyleCnt="3"/>
      <dgm:spPr/>
    </dgm:pt>
    <dgm:pt modelId="{02E284C3-F4A5-4C45-87BC-C4F718B1424D}" type="pres">
      <dgm:prSet presAssocID="{F075C62E-801A-4369-A779-7EF4D5617F0B}" presName="Parent3" presStyleLbl="revTx" presStyleIdx="0" presStyleCnt="0">
        <dgm:presLayoutVars>
          <dgm:chMax val="1"/>
          <dgm:chPref val="1"/>
          <dgm:bulletEnabled val="1"/>
        </dgm:presLayoutVars>
      </dgm:prSet>
      <dgm:spPr/>
    </dgm:pt>
    <dgm:pt modelId="{DF42EE12-5C1F-45C3-85CD-0F2475DE6149}" type="pres">
      <dgm:prSet presAssocID="{2D6F455B-42D5-4C0F-B64F-800E75B927B0}" presName="Accent2" presStyleCnt="0"/>
      <dgm:spPr/>
    </dgm:pt>
    <dgm:pt modelId="{62E5C70F-0C9E-4F2F-AC12-1741E30FEA81}" type="pres">
      <dgm:prSet presAssocID="{2D6F455B-42D5-4C0F-B64F-800E75B927B0}" presName="Accent" presStyleLbl="node1" presStyleIdx="1" presStyleCnt="3"/>
      <dgm:spPr/>
    </dgm:pt>
    <dgm:pt modelId="{48252735-82E4-40EA-A538-DDA2B72FBCB3}" type="pres">
      <dgm:prSet presAssocID="{2D6F455B-42D5-4C0F-B64F-800E75B927B0}" presName="ParentBackground2" presStyleCnt="0"/>
      <dgm:spPr/>
    </dgm:pt>
    <dgm:pt modelId="{C218A99C-27FA-425C-BC36-B143F7D3C4B7}" type="pres">
      <dgm:prSet presAssocID="{2D6F455B-42D5-4C0F-B64F-800E75B927B0}" presName="ParentBackground" presStyleLbl="fgAcc1" presStyleIdx="1" presStyleCnt="3"/>
      <dgm:spPr/>
    </dgm:pt>
    <dgm:pt modelId="{5FBE8FE8-694A-4E16-A901-C82C92F2F1EE}" type="pres">
      <dgm:prSet presAssocID="{2D6F455B-42D5-4C0F-B64F-800E75B927B0}" presName="Parent2" presStyleLbl="revTx" presStyleIdx="0" presStyleCnt="0">
        <dgm:presLayoutVars>
          <dgm:chMax val="1"/>
          <dgm:chPref val="1"/>
          <dgm:bulletEnabled val="1"/>
        </dgm:presLayoutVars>
      </dgm:prSet>
      <dgm:spPr/>
    </dgm:pt>
    <dgm:pt modelId="{F08E0FA1-CBD4-4984-9735-D2F03B22870F}" type="pres">
      <dgm:prSet presAssocID="{B08B5580-EA5F-4D2C-AFFE-607ADC550117}" presName="Accent1" presStyleCnt="0"/>
      <dgm:spPr/>
    </dgm:pt>
    <dgm:pt modelId="{15671FE8-6CA6-4D70-A302-A451A567D39D}" type="pres">
      <dgm:prSet presAssocID="{B08B5580-EA5F-4D2C-AFFE-607ADC550117}" presName="Accent" presStyleLbl="node1" presStyleIdx="2" presStyleCnt="3"/>
      <dgm:spPr/>
    </dgm:pt>
    <dgm:pt modelId="{C211E62C-D912-453C-A2BA-D61EBC3F3E35}" type="pres">
      <dgm:prSet presAssocID="{B08B5580-EA5F-4D2C-AFFE-607ADC550117}" presName="ParentBackground1" presStyleCnt="0"/>
      <dgm:spPr/>
    </dgm:pt>
    <dgm:pt modelId="{3A66760A-FB45-4696-A98C-52D92D05B04B}" type="pres">
      <dgm:prSet presAssocID="{B08B5580-EA5F-4D2C-AFFE-607ADC550117}" presName="ParentBackground" presStyleLbl="fgAcc1" presStyleIdx="2" presStyleCnt="3"/>
      <dgm:spPr/>
    </dgm:pt>
    <dgm:pt modelId="{D61A17DC-2160-4CE1-8646-F42AC0189269}" type="pres">
      <dgm:prSet presAssocID="{B08B5580-EA5F-4D2C-AFFE-607ADC550117}" presName="Parent1" presStyleLbl="revTx" presStyleIdx="0" presStyleCnt="0">
        <dgm:presLayoutVars>
          <dgm:chMax val="1"/>
          <dgm:chPref val="1"/>
          <dgm:bulletEnabled val="1"/>
        </dgm:presLayoutVars>
      </dgm:prSet>
      <dgm:spPr/>
    </dgm:pt>
  </dgm:ptLst>
  <dgm:cxnLst>
    <dgm:cxn modelId="{581D4202-CD89-4AE6-B706-5AEC2F64DA3B}" type="presOf" srcId="{B08B5580-EA5F-4D2C-AFFE-607ADC550117}" destId="{D61A17DC-2160-4CE1-8646-F42AC0189269}" srcOrd="1" destOrd="0" presId="urn:microsoft.com/office/officeart/2011/layout/CircleProcess"/>
    <dgm:cxn modelId="{53ADDE0C-00ED-4D54-BFCD-2EDA157F7BE1}" srcId="{B25D0E02-83D7-4EEB-8E8F-147421E8D849}" destId="{B08B5580-EA5F-4D2C-AFFE-607ADC550117}" srcOrd="0" destOrd="0" parTransId="{3DF248B8-FBCE-4CB5-AEE7-4931BF952327}" sibTransId="{63C91120-ED89-4AE3-8369-DF194CF86035}"/>
    <dgm:cxn modelId="{6F34B30E-2546-4558-A04E-68AEB513B7FB}" srcId="{B25D0E02-83D7-4EEB-8E8F-147421E8D849}" destId="{2D6F455B-42D5-4C0F-B64F-800E75B927B0}" srcOrd="1" destOrd="0" parTransId="{3EDD3F70-E297-4151-96C1-D3C95865F96E}" sibTransId="{F38E1C6C-F1DC-4610-9B27-F53F8151BB54}"/>
    <dgm:cxn modelId="{319C3E31-6AE0-44D0-8543-58E65DDC56FF}" type="presOf" srcId="{F075C62E-801A-4369-A779-7EF4D5617F0B}" destId="{02E284C3-F4A5-4C45-87BC-C4F718B1424D}" srcOrd="1" destOrd="0" presId="urn:microsoft.com/office/officeart/2011/layout/CircleProcess"/>
    <dgm:cxn modelId="{3D429764-77C3-460B-A540-02ED4B58E0D6}" type="presOf" srcId="{2D6F455B-42D5-4C0F-B64F-800E75B927B0}" destId="{C218A99C-27FA-425C-BC36-B143F7D3C4B7}" srcOrd="0" destOrd="0" presId="urn:microsoft.com/office/officeart/2011/layout/CircleProcess"/>
    <dgm:cxn modelId="{94245D6C-7C28-4F8A-BE6D-A4F3E2B7AB76}" type="presOf" srcId="{B08B5580-EA5F-4D2C-AFFE-607ADC550117}" destId="{3A66760A-FB45-4696-A98C-52D92D05B04B}" srcOrd="0" destOrd="0" presId="urn:microsoft.com/office/officeart/2011/layout/CircleProcess"/>
    <dgm:cxn modelId="{75F35392-ACAB-4961-9ACA-71D7599587F1}" type="presOf" srcId="{F075C62E-801A-4369-A779-7EF4D5617F0B}" destId="{DA5D5CEE-A183-472F-8842-24936104962F}" srcOrd="0" destOrd="0" presId="urn:microsoft.com/office/officeart/2011/layout/CircleProcess"/>
    <dgm:cxn modelId="{1C51D4B6-1869-46A5-95D5-08D8295507F0}" type="presOf" srcId="{2D6F455B-42D5-4C0F-B64F-800E75B927B0}" destId="{5FBE8FE8-694A-4E16-A901-C82C92F2F1EE}" srcOrd="1" destOrd="0" presId="urn:microsoft.com/office/officeart/2011/layout/CircleProcess"/>
    <dgm:cxn modelId="{EEBBC5B9-4A0C-43BB-A36A-0EDF5908E1DE}" type="presOf" srcId="{B25D0E02-83D7-4EEB-8E8F-147421E8D849}" destId="{63C69821-4680-4E8C-97B1-1D9CD4CA50B8}" srcOrd="0" destOrd="0" presId="urn:microsoft.com/office/officeart/2011/layout/CircleProcess"/>
    <dgm:cxn modelId="{E1C797BB-5E28-4A06-B811-F2A4B9374211}" srcId="{B25D0E02-83D7-4EEB-8E8F-147421E8D849}" destId="{F075C62E-801A-4369-A779-7EF4D5617F0B}" srcOrd="2" destOrd="0" parTransId="{5859964C-F984-45BD-AD76-4023B5191387}" sibTransId="{FCD73A7D-C021-41FA-A0AF-DFABB0DC2521}"/>
    <dgm:cxn modelId="{E36076DC-F024-42BD-9D95-1693C32BC426}" type="presParOf" srcId="{63C69821-4680-4E8C-97B1-1D9CD4CA50B8}" destId="{65222669-E4CF-4E1B-8283-38CC437F3E24}" srcOrd="0" destOrd="0" presId="urn:microsoft.com/office/officeart/2011/layout/CircleProcess"/>
    <dgm:cxn modelId="{29F80CCE-8310-4D91-8113-A7FD23950ADE}" type="presParOf" srcId="{65222669-E4CF-4E1B-8283-38CC437F3E24}" destId="{87F7E4F9-85DE-432C-AF65-F6A48315BBC9}" srcOrd="0" destOrd="0" presId="urn:microsoft.com/office/officeart/2011/layout/CircleProcess"/>
    <dgm:cxn modelId="{96720E41-CBC4-49CE-A1EF-804A82F78ADD}" type="presParOf" srcId="{63C69821-4680-4E8C-97B1-1D9CD4CA50B8}" destId="{ACCFDFCA-82DB-49F0-9C52-1A4149E12C97}" srcOrd="1" destOrd="0" presId="urn:microsoft.com/office/officeart/2011/layout/CircleProcess"/>
    <dgm:cxn modelId="{A22D4BDA-12AE-4BEB-BB82-0ED425780B6C}" type="presParOf" srcId="{ACCFDFCA-82DB-49F0-9C52-1A4149E12C97}" destId="{DA5D5CEE-A183-472F-8842-24936104962F}" srcOrd="0" destOrd="0" presId="urn:microsoft.com/office/officeart/2011/layout/CircleProcess"/>
    <dgm:cxn modelId="{6B75E874-0EC2-44B1-B0F1-9BD33E96224A}" type="presParOf" srcId="{63C69821-4680-4E8C-97B1-1D9CD4CA50B8}" destId="{02E284C3-F4A5-4C45-87BC-C4F718B1424D}" srcOrd="2" destOrd="0" presId="urn:microsoft.com/office/officeart/2011/layout/CircleProcess"/>
    <dgm:cxn modelId="{50FDBEDB-23A3-4379-A4F1-B4ACB606C234}" type="presParOf" srcId="{63C69821-4680-4E8C-97B1-1D9CD4CA50B8}" destId="{DF42EE12-5C1F-45C3-85CD-0F2475DE6149}" srcOrd="3" destOrd="0" presId="urn:microsoft.com/office/officeart/2011/layout/CircleProcess"/>
    <dgm:cxn modelId="{A1BC4166-C9A7-412F-83C6-9000BC5561FB}" type="presParOf" srcId="{DF42EE12-5C1F-45C3-85CD-0F2475DE6149}" destId="{62E5C70F-0C9E-4F2F-AC12-1741E30FEA81}" srcOrd="0" destOrd="0" presId="urn:microsoft.com/office/officeart/2011/layout/CircleProcess"/>
    <dgm:cxn modelId="{98F277E2-0374-4B67-984B-C67BCAE3591D}" type="presParOf" srcId="{63C69821-4680-4E8C-97B1-1D9CD4CA50B8}" destId="{48252735-82E4-40EA-A538-DDA2B72FBCB3}" srcOrd="4" destOrd="0" presId="urn:microsoft.com/office/officeart/2011/layout/CircleProcess"/>
    <dgm:cxn modelId="{A8D7CF57-1E38-42AF-A7C7-3C046BF0A71E}" type="presParOf" srcId="{48252735-82E4-40EA-A538-DDA2B72FBCB3}" destId="{C218A99C-27FA-425C-BC36-B143F7D3C4B7}" srcOrd="0" destOrd="0" presId="urn:microsoft.com/office/officeart/2011/layout/CircleProcess"/>
    <dgm:cxn modelId="{A152C329-4797-4674-9972-0A7677D442D1}" type="presParOf" srcId="{63C69821-4680-4E8C-97B1-1D9CD4CA50B8}" destId="{5FBE8FE8-694A-4E16-A901-C82C92F2F1EE}" srcOrd="5" destOrd="0" presId="urn:microsoft.com/office/officeart/2011/layout/CircleProcess"/>
    <dgm:cxn modelId="{D620075A-2616-46A6-88A0-2839A0B7DDA5}" type="presParOf" srcId="{63C69821-4680-4E8C-97B1-1D9CD4CA50B8}" destId="{F08E0FA1-CBD4-4984-9735-D2F03B22870F}" srcOrd="6" destOrd="0" presId="urn:microsoft.com/office/officeart/2011/layout/CircleProcess"/>
    <dgm:cxn modelId="{8BDA90F0-8C60-4781-AA9B-B38D34503624}" type="presParOf" srcId="{F08E0FA1-CBD4-4984-9735-D2F03B22870F}" destId="{15671FE8-6CA6-4D70-A302-A451A567D39D}" srcOrd="0" destOrd="0" presId="urn:microsoft.com/office/officeart/2011/layout/CircleProcess"/>
    <dgm:cxn modelId="{4C9369EC-8999-470D-8271-79B5CC0A7287}" type="presParOf" srcId="{63C69821-4680-4E8C-97B1-1D9CD4CA50B8}" destId="{C211E62C-D912-453C-A2BA-D61EBC3F3E35}" srcOrd="7" destOrd="0" presId="urn:microsoft.com/office/officeart/2011/layout/CircleProcess"/>
    <dgm:cxn modelId="{C0E689FE-565E-4F04-88CA-4FE8926FD8E1}" type="presParOf" srcId="{C211E62C-D912-453C-A2BA-D61EBC3F3E35}" destId="{3A66760A-FB45-4696-A98C-52D92D05B04B}" srcOrd="0" destOrd="0" presId="urn:microsoft.com/office/officeart/2011/layout/CircleProcess"/>
    <dgm:cxn modelId="{D2985A46-36E9-4866-807D-4A5876241085}" type="presParOf" srcId="{63C69821-4680-4E8C-97B1-1D9CD4CA50B8}" destId="{D61A17DC-2160-4CE1-8646-F42AC0189269}" srcOrd="8" destOrd="0" presId="urn:microsoft.com/office/officeart/2011/layout/CircleProcess"/>
  </dgm:cxnLst>
  <dgm:bg>
    <a:solidFill>
      <a:schemeClr val="accent6">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8643FD94-3CCC-4AE1-9DD0-3C12E0E764A0}" type="doc">
      <dgm:prSet loTypeId="urn:microsoft.com/office/officeart/2005/8/layout/hierarchy3" loCatId="list" qsTypeId="urn:microsoft.com/office/officeart/2005/8/quickstyle/simple5" qsCatId="simple" csTypeId="urn:microsoft.com/office/officeart/2005/8/colors/colorful5" csCatId="colorful" phldr="1"/>
      <dgm:spPr/>
      <dgm:t>
        <a:bodyPr/>
        <a:lstStyle/>
        <a:p>
          <a:endParaRPr lang="en-NG"/>
        </a:p>
      </dgm:t>
    </dgm:pt>
    <dgm:pt modelId="{1C754497-FBE3-48E7-B6D2-E614009A2016}">
      <dgm:prSet phldrT="[Text]"/>
      <dgm:spPr/>
      <dgm:t>
        <a:bodyPr/>
        <a:lstStyle/>
        <a:p>
          <a:r>
            <a:rPr lang="en-US" dirty="0"/>
            <a:t>Community</a:t>
          </a:r>
          <a:endParaRPr lang="en-NG" dirty="0"/>
        </a:p>
      </dgm:t>
    </dgm:pt>
    <dgm:pt modelId="{DFACEFD0-F23B-40A0-8B49-27E8F7B852CC}" type="parTrans" cxnId="{348CB43F-9A1B-4C64-BF55-8DAB5DAFD85A}">
      <dgm:prSet/>
      <dgm:spPr/>
      <dgm:t>
        <a:bodyPr/>
        <a:lstStyle/>
        <a:p>
          <a:endParaRPr lang="en-NG"/>
        </a:p>
      </dgm:t>
    </dgm:pt>
    <dgm:pt modelId="{66B3809A-D57D-48BD-98A2-D8EF1F3DDA98}" type="sibTrans" cxnId="{348CB43F-9A1B-4C64-BF55-8DAB5DAFD85A}">
      <dgm:prSet/>
      <dgm:spPr/>
      <dgm:t>
        <a:bodyPr/>
        <a:lstStyle/>
        <a:p>
          <a:endParaRPr lang="en-NG"/>
        </a:p>
      </dgm:t>
    </dgm:pt>
    <dgm:pt modelId="{15B86E58-3069-4DE3-86CD-5E946CF2BB83}">
      <dgm:prSet phldrT="[Text]"/>
      <dgm:spPr>
        <a:ln w="38100">
          <a:solidFill>
            <a:srgbClr val="92D050"/>
          </a:solidFill>
        </a:ln>
      </dgm:spPr>
      <dgm:t>
        <a:bodyPr/>
        <a:lstStyle/>
        <a:p>
          <a:r>
            <a:rPr lang="en-US" dirty="0"/>
            <a:t>Watchdog</a:t>
          </a:r>
          <a:endParaRPr lang="en-NG" dirty="0"/>
        </a:p>
      </dgm:t>
    </dgm:pt>
    <dgm:pt modelId="{CF134B4F-45E4-420E-85D2-94CA6439F3F0}" type="parTrans" cxnId="{297C0358-45DD-46D9-AC69-88698B941FFE}">
      <dgm:prSet/>
      <dgm:spPr/>
      <dgm:t>
        <a:bodyPr/>
        <a:lstStyle/>
        <a:p>
          <a:endParaRPr lang="en-NG"/>
        </a:p>
      </dgm:t>
    </dgm:pt>
    <dgm:pt modelId="{3F849838-29DA-4BBD-83AA-5538F59F5DA7}" type="sibTrans" cxnId="{297C0358-45DD-46D9-AC69-88698B941FFE}">
      <dgm:prSet/>
      <dgm:spPr/>
      <dgm:t>
        <a:bodyPr/>
        <a:lstStyle/>
        <a:p>
          <a:endParaRPr lang="en-NG"/>
        </a:p>
      </dgm:t>
    </dgm:pt>
    <dgm:pt modelId="{F70AEEC5-75EF-4CEE-B985-AA490FF5E60E}">
      <dgm:prSet phldrT="[Text]"/>
      <dgm:spPr>
        <a:ln w="38100">
          <a:solidFill>
            <a:srgbClr val="92D050"/>
          </a:solidFill>
        </a:ln>
      </dgm:spPr>
      <dgm:t>
        <a:bodyPr/>
        <a:lstStyle/>
        <a:p>
          <a:r>
            <a:rPr lang="en-US" dirty="0"/>
            <a:t>Advocacy</a:t>
          </a:r>
          <a:endParaRPr lang="en-NG" dirty="0"/>
        </a:p>
      </dgm:t>
    </dgm:pt>
    <dgm:pt modelId="{76AF0CB2-5479-4759-936F-FE1560B691DA}" type="parTrans" cxnId="{D5051726-FEBF-4770-A3BE-6CF973BC888F}">
      <dgm:prSet/>
      <dgm:spPr/>
      <dgm:t>
        <a:bodyPr/>
        <a:lstStyle/>
        <a:p>
          <a:endParaRPr lang="en-NG"/>
        </a:p>
      </dgm:t>
    </dgm:pt>
    <dgm:pt modelId="{28E6E399-76C3-48B0-B74F-39EAFCFED2FD}" type="sibTrans" cxnId="{D5051726-FEBF-4770-A3BE-6CF973BC888F}">
      <dgm:prSet/>
      <dgm:spPr/>
      <dgm:t>
        <a:bodyPr/>
        <a:lstStyle/>
        <a:p>
          <a:endParaRPr lang="en-NG"/>
        </a:p>
      </dgm:t>
    </dgm:pt>
    <dgm:pt modelId="{F3D389D7-0303-4D5A-AA32-444212A0D990}">
      <dgm:prSet phldrT="[Text]"/>
      <dgm:spPr/>
      <dgm:t>
        <a:bodyPr/>
        <a:lstStyle/>
        <a:p>
          <a:r>
            <a:rPr lang="en-US" dirty="0"/>
            <a:t>Partners</a:t>
          </a:r>
          <a:endParaRPr lang="en-NG" dirty="0"/>
        </a:p>
      </dgm:t>
    </dgm:pt>
    <dgm:pt modelId="{83E79BA8-1B77-4844-A65D-05D5D35FD98D}" type="parTrans" cxnId="{445101E8-A0BD-4E62-AE51-00ABD62556F5}">
      <dgm:prSet/>
      <dgm:spPr/>
      <dgm:t>
        <a:bodyPr/>
        <a:lstStyle/>
        <a:p>
          <a:endParaRPr lang="en-NG"/>
        </a:p>
      </dgm:t>
    </dgm:pt>
    <dgm:pt modelId="{59603B16-C047-4DA3-A508-294675AF6C9F}" type="sibTrans" cxnId="{445101E8-A0BD-4E62-AE51-00ABD62556F5}">
      <dgm:prSet/>
      <dgm:spPr/>
      <dgm:t>
        <a:bodyPr/>
        <a:lstStyle/>
        <a:p>
          <a:endParaRPr lang="en-NG"/>
        </a:p>
      </dgm:t>
    </dgm:pt>
    <dgm:pt modelId="{B8937EBE-68AF-4FEF-95E6-91F58CBE330D}">
      <dgm:prSet phldrT="[Text]"/>
      <dgm:spPr>
        <a:ln w="38100">
          <a:solidFill>
            <a:schemeClr val="accent6"/>
          </a:solidFill>
        </a:ln>
      </dgm:spPr>
      <dgm:t>
        <a:bodyPr/>
        <a:lstStyle/>
        <a:p>
          <a:r>
            <a:rPr lang="en-US" dirty="0"/>
            <a:t>Country support to address coverage gap</a:t>
          </a:r>
          <a:endParaRPr lang="en-NG" dirty="0"/>
        </a:p>
      </dgm:t>
    </dgm:pt>
    <dgm:pt modelId="{1D7C0869-7994-4D0F-8B02-D07BE422B11F}" type="parTrans" cxnId="{20B1D48E-B532-4C8E-B38F-384FF5C9F76C}">
      <dgm:prSet/>
      <dgm:spPr/>
      <dgm:t>
        <a:bodyPr/>
        <a:lstStyle/>
        <a:p>
          <a:endParaRPr lang="en-NG"/>
        </a:p>
      </dgm:t>
    </dgm:pt>
    <dgm:pt modelId="{7148872C-0D9B-4639-8A7D-47BAE597DE39}" type="sibTrans" cxnId="{20B1D48E-B532-4C8E-B38F-384FF5C9F76C}">
      <dgm:prSet/>
      <dgm:spPr/>
      <dgm:t>
        <a:bodyPr/>
        <a:lstStyle/>
        <a:p>
          <a:endParaRPr lang="en-NG"/>
        </a:p>
      </dgm:t>
    </dgm:pt>
    <dgm:pt modelId="{C23233D4-E960-4230-8680-839C9F24743F}">
      <dgm:prSet phldrT="[Text]"/>
      <dgm:spPr>
        <a:ln w="38100">
          <a:solidFill>
            <a:schemeClr val="accent6"/>
          </a:solidFill>
        </a:ln>
      </dgm:spPr>
      <dgm:t>
        <a:bodyPr/>
        <a:lstStyle/>
        <a:p>
          <a:r>
            <a:rPr lang="en-US" dirty="0"/>
            <a:t>Galvanize to achieve country transition within the timeline</a:t>
          </a:r>
          <a:endParaRPr lang="en-NG" dirty="0"/>
        </a:p>
      </dgm:t>
    </dgm:pt>
    <dgm:pt modelId="{50562AB7-7C54-4E5D-A1A1-442C641034F8}" type="parTrans" cxnId="{63ED6538-88EE-4D79-8C5C-E04767E81D1F}">
      <dgm:prSet/>
      <dgm:spPr/>
      <dgm:t>
        <a:bodyPr/>
        <a:lstStyle/>
        <a:p>
          <a:endParaRPr lang="en-NG"/>
        </a:p>
      </dgm:t>
    </dgm:pt>
    <dgm:pt modelId="{FF7D8BCC-20BF-4DDC-8DF4-01572D5DEBCF}" type="sibTrans" cxnId="{63ED6538-88EE-4D79-8C5C-E04767E81D1F}">
      <dgm:prSet/>
      <dgm:spPr/>
      <dgm:t>
        <a:bodyPr/>
        <a:lstStyle/>
        <a:p>
          <a:endParaRPr lang="en-NG"/>
        </a:p>
      </dgm:t>
    </dgm:pt>
    <dgm:pt modelId="{5C45ACAA-3468-4389-B831-E6787C434CF4}">
      <dgm:prSet phldrT="[Text]"/>
      <dgm:spPr/>
      <dgm:t>
        <a:bodyPr/>
        <a:lstStyle/>
        <a:p>
          <a:r>
            <a:rPr lang="en-US" dirty="0"/>
            <a:t>GON </a:t>
          </a:r>
          <a:r>
            <a:rPr lang="en-US"/>
            <a:t>(NACA)</a:t>
          </a:r>
          <a:endParaRPr lang="en-NG" dirty="0"/>
        </a:p>
      </dgm:t>
    </dgm:pt>
    <dgm:pt modelId="{2F2EC0C1-9CD0-4561-9E2B-95404E4CC78E}" type="parTrans" cxnId="{3EED4564-8094-4F3E-B486-4E583785B1D4}">
      <dgm:prSet/>
      <dgm:spPr/>
      <dgm:t>
        <a:bodyPr/>
        <a:lstStyle/>
        <a:p>
          <a:endParaRPr lang="en-NG"/>
        </a:p>
      </dgm:t>
    </dgm:pt>
    <dgm:pt modelId="{77E68E98-362C-4B45-AEDD-450616B1F7BC}" type="sibTrans" cxnId="{3EED4564-8094-4F3E-B486-4E583785B1D4}">
      <dgm:prSet/>
      <dgm:spPr/>
      <dgm:t>
        <a:bodyPr/>
        <a:lstStyle/>
        <a:p>
          <a:endParaRPr lang="en-NG"/>
        </a:p>
      </dgm:t>
    </dgm:pt>
    <dgm:pt modelId="{279D02DA-132F-43DA-98F4-B865229D3A50}">
      <dgm:prSet phldrT="[Text]"/>
      <dgm:spPr>
        <a:ln w="38100">
          <a:solidFill>
            <a:schemeClr val="accent5">
              <a:lumMod val="50000"/>
            </a:schemeClr>
          </a:solidFill>
        </a:ln>
      </dgm:spPr>
      <dgm:t>
        <a:bodyPr/>
        <a:lstStyle/>
        <a:p>
          <a:r>
            <a:rPr lang="en-US" dirty="0"/>
            <a:t>Provide leadership</a:t>
          </a:r>
          <a:endParaRPr lang="en-NG" dirty="0"/>
        </a:p>
      </dgm:t>
    </dgm:pt>
    <dgm:pt modelId="{A6714408-0813-4819-BF0B-B601B82AC5FD}" type="parTrans" cxnId="{95D31384-9B33-4159-995B-5ECA07CA1FED}">
      <dgm:prSet/>
      <dgm:spPr/>
      <dgm:t>
        <a:bodyPr/>
        <a:lstStyle/>
        <a:p>
          <a:endParaRPr lang="en-NG"/>
        </a:p>
      </dgm:t>
    </dgm:pt>
    <dgm:pt modelId="{4067721B-83FD-4FAD-BAA3-EF4A1CC6F279}" type="sibTrans" cxnId="{95D31384-9B33-4159-995B-5ECA07CA1FED}">
      <dgm:prSet/>
      <dgm:spPr/>
      <dgm:t>
        <a:bodyPr/>
        <a:lstStyle/>
        <a:p>
          <a:endParaRPr lang="en-NG"/>
        </a:p>
      </dgm:t>
    </dgm:pt>
    <dgm:pt modelId="{D66B9C03-2B46-4259-9223-1D3CFB1A8F5A}">
      <dgm:prSet phldrT="[Text]"/>
      <dgm:spPr/>
      <dgm:t>
        <a:bodyPr/>
        <a:lstStyle/>
        <a:p>
          <a:r>
            <a:rPr lang="en-US" dirty="0"/>
            <a:t>Govt., Private and </a:t>
          </a:r>
          <a:r>
            <a:rPr lang="en-US" b="0" u="none" dirty="0"/>
            <a:t>Community Structures</a:t>
          </a:r>
          <a:endParaRPr lang="en-NG" b="0" u="none" dirty="0"/>
        </a:p>
      </dgm:t>
    </dgm:pt>
    <dgm:pt modelId="{F7B28DBF-AFCD-4DDF-AFDF-25C95A97C58F}" type="parTrans" cxnId="{4A82DFA7-7F06-4D2E-B2BB-5B72D38428C3}">
      <dgm:prSet/>
      <dgm:spPr/>
      <dgm:t>
        <a:bodyPr/>
        <a:lstStyle/>
        <a:p>
          <a:endParaRPr lang="en-NG"/>
        </a:p>
      </dgm:t>
    </dgm:pt>
    <dgm:pt modelId="{26125144-7566-4F79-816C-6CD1A0A39B18}" type="sibTrans" cxnId="{4A82DFA7-7F06-4D2E-B2BB-5B72D38428C3}">
      <dgm:prSet/>
      <dgm:spPr/>
      <dgm:t>
        <a:bodyPr/>
        <a:lstStyle/>
        <a:p>
          <a:endParaRPr lang="en-NG"/>
        </a:p>
      </dgm:t>
    </dgm:pt>
    <dgm:pt modelId="{CA860C6B-1ACC-4814-991F-01F57A5690BB}">
      <dgm:prSet phldrT="[Text]"/>
      <dgm:spPr>
        <a:ln w="38100">
          <a:solidFill>
            <a:schemeClr val="accent1">
              <a:lumMod val="75000"/>
            </a:schemeClr>
          </a:solidFill>
        </a:ln>
      </dgm:spPr>
      <dgm:t>
        <a:bodyPr/>
        <a:lstStyle/>
        <a:p>
          <a:r>
            <a:rPr lang="en-US" dirty="0"/>
            <a:t>Positioning to fulfil their mandate</a:t>
          </a:r>
          <a:endParaRPr lang="en-NG" dirty="0"/>
        </a:p>
      </dgm:t>
    </dgm:pt>
    <dgm:pt modelId="{5FACD140-BC3D-41A5-955E-D965A88F710F}" type="parTrans" cxnId="{D3808946-0F4A-4FF6-BDEC-EC1A4CA99D6C}">
      <dgm:prSet/>
      <dgm:spPr/>
      <dgm:t>
        <a:bodyPr/>
        <a:lstStyle/>
        <a:p>
          <a:endParaRPr lang="en-NG"/>
        </a:p>
      </dgm:t>
    </dgm:pt>
    <dgm:pt modelId="{A927746A-099D-4217-9538-4A8614401CF0}" type="sibTrans" cxnId="{D3808946-0F4A-4FF6-BDEC-EC1A4CA99D6C}">
      <dgm:prSet/>
      <dgm:spPr/>
      <dgm:t>
        <a:bodyPr/>
        <a:lstStyle/>
        <a:p>
          <a:endParaRPr lang="en-NG"/>
        </a:p>
      </dgm:t>
    </dgm:pt>
    <dgm:pt modelId="{E5E1C95A-DBAF-48E9-A3D4-0DDDD6E25802}" type="pres">
      <dgm:prSet presAssocID="{8643FD94-3CCC-4AE1-9DD0-3C12E0E764A0}" presName="diagram" presStyleCnt="0">
        <dgm:presLayoutVars>
          <dgm:chPref val="1"/>
          <dgm:dir/>
          <dgm:animOne val="branch"/>
          <dgm:animLvl val="lvl"/>
          <dgm:resizeHandles/>
        </dgm:presLayoutVars>
      </dgm:prSet>
      <dgm:spPr/>
    </dgm:pt>
    <dgm:pt modelId="{1D283384-B5A1-4BFF-BBD7-D284421B58CA}" type="pres">
      <dgm:prSet presAssocID="{5C45ACAA-3468-4389-B831-E6787C434CF4}" presName="root" presStyleCnt="0"/>
      <dgm:spPr/>
    </dgm:pt>
    <dgm:pt modelId="{130BBFBA-E3F7-4885-98CC-9A6AE152D721}" type="pres">
      <dgm:prSet presAssocID="{5C45ACAA-3468-4389-B831-E6787C434CF4}" presName="rootComposite" presStyleCnt="0"/>
      <dgm:spPr/>
    </dgm:pt>
    <dgm:pt modelId="{F6A13AAE-5D61-43A7-9D8D-5C0D05CBAFAA}" type="pres">
      <dgm:prSet presAssocID="{5C45ACAA-3468-4389-B831-E6787C434CF4}" presName="rootText" presStyleLbl="node1" presStyleIdx="0" presStyleCnt="4"/>
      <dgm:spPr/>
    </dgm:pt>
    <dgm:pt modelId="{98852EA6-D062-405F-8024-8D676B98FDFD}" type="pres">
      <dgm:prSet presAssocID="{5C45ACAA-3468-4389-B831-E6787C434CF4}" presName="rootConnector" presStyleLbl="node1" presStyleIdx="0" presStyleCnt="4"/>
      <dgm:spPr/>
    </dgm:pt>
    <dgm:pt modelId="{7EC380A8-BFF9-4568-BA26-FF08F4BC5CBC}" type="pres">
      <dgm:prSet presAssocID="{5C45ACAA-3468-4389-B831-E6787C434CF4}" presName="childShape" presStyleCnt="0"/>
      <dgm:spPr/>
    </dgm:pt>
    <dgm:pt modelId="{624C17FA-C2E3-4C98-B1A0-FD6FFEAA8ADC}" type="pres">
      <dgm:prSet presAssocID="{A6714408-0813-4819-BF0B-B601B82AC5FD}" presName="Name13" presStyleLbl="parChTrans1D2" presStyleIdx="0" presStyleCnt="6"/>
      <dgm:spPr/>
    </dgm:pt>
    <dgm:pt modelId="{B3B472FC-F5BA-46FD-A3C1-818CC75484D1}" type="pres">
      <dgm:prSet presAssocID="{279D02DA-132F-43DA-98F4-B865229D3A50}" presName="childText" presStyleLbl="bgAcc1" presStyleIdx="0" presStyleCnt="6">
        <dgm:presLayoutVars>
          <dgm:bulletEnabled val="1"/>
        </dgm:presLayoutVars>
      </dgm:prSet>
      <dgm:spPr/>
    </dgm:pt>
    <dgm:pt modelId="{5DE76EB2-1FDD-4A7F-8490-3D898DC4B0AB}" type="pres">
      <dgm:prSet presAssocID="{D66B9C03-2B46-4259-9223-1D3CFB1A8F5A}" presName="root" presStyleCnt="0"/>
      <dgm:spPr/>
    </dgm:pt>
    <dgm:pt modelId="{2DB0CFEE-2843-40A9-AC57-BDE09F4A26D4}" type="pres">
      <dgm:prSet presAssocID="{D66B9C03-2B46-4259-9223-1D3CFB1A8F5A}" presName="rootComposite" presStyleCnt="0"/>
      <dgm:spPr/>
    </dgm:pt>
    <dgm:pt modelId="{CE4400E0-1327-4067-B9E0-5A2C6654A2B7}" type="pres">
      <dgm:prSet presAssocID="{D66B9C03-2B46-4259-9223-1D3CFB1A8F5A}" presName="rootText" presStyleLbl="node1" presStyleIdx="1" presStyleCnt="4"/>
      <dgm:spPr/>
    </dgm:pt>
    <dgm:pt modelId="{F8497736-CF68-427B-B674-D875E6A53905}" type="pres">
      <dgm:prSet presAssocID="{D66B9C03-2B46-4259-9223-1D3CFB1A8F5A}" presName="rootConnector" presStyleLbl="node1" presStyleIdx="1" presStyleCnt="4"/>
      <dgm:spPr/>
    </dgm:pt>
    <dgm:pt modelId="{3A38B325-4C8B-4D5F-BD45-257FBCAA0E06}" type="pres">
      <dgm:prSet presAssocID="{D66B9C03-2B46-4259-9223-1D3CFB1A8F5A}" presName="childShape" presStyleCnt="0"/>
      <dgm:spPr/>
    </dgm:pt>
    <dgm:pt modelId="{956154BE-9A03-4F50-B9BF-4B12BCF8810D}" type="pres">
      <dgm:prSet presAssocID="{5FACD140-BC3D-41A5-955E-D965A88F710F}" presName="Name13" presStyleLbl="parChTrans1D2" presStyleIdx="1" presStyleCnt="6"/>
      <dgm:spPr/>
    </dgm:pt>
    <dgm:pt modelId="{63EB9916-1D88-43EE-9532-4E1CA05A6A6C}" type="pres">
      <dgm:prSet presAssocID="{CA860C6B-1ACC-4814-991F-01F57A5690BB}" presName="childText" presStyleLbl="bgAcc1" presStyleIdx="1" presStyleCnt="6">
        <dgm:presLayoutVars>
          <dgm:bulletEnabled val="1"/>
        </dgm:presLayoutVars>
      </dgm:prSet>
      <dgm:spPr/>
    </dgm:pt>
    <dgm:pt modelId="{3D2BE5BB-AADD-4F5A-99A0-C89FD6E20CE9}" type="pres">
      <dgm:prSet presAssocID="{1C754497-FBE3-48E7-B6D2-E614009A2016}" presName="root" presStyleCnt="0"/>
      <dgm:spPr/>
    </dgm:pt>
    <dgm:pt modelId="{7ABF8D5E-9A1E-4680-BFD9-6FADE3B3D244}" type="pres">
      <dgm:prSet presAssocID="{1C754497-FBE3-48E7-B6D2-E614009A2016}" presName="rootComposite" presStyleCnt="0"/>
      <dgm:spPr/>
    </dgm:pt>
    <dgm:pt modelId="{5DAA1C72-069B-4951-B1EB-ECD5E33AEA8F}" type="pres">
      <dgm:prSet presAssocID="{1C754497-FBE3-48E7-B6D2-E614009A2016}" presName="rootText" presStyleLbl="node1" presStyleIdx="2" presStyleCnt="4"/>
      <dgm:spPr/>
    </dgm:pt>
    <dgm:pt modelId="{09A369AF-887A-40C4-8F5A-E2215121ABA4}" type="pres">
      <dgm:prSet presAssocID="{1C754497-FBE3-48E7-B6D2-E614009A2016}" presName="rootConnector" presStyleLbl="node1" presStyleIdx="2" presStyleCnt="4"/>
      <dgm:spPr/>
    </dgm:pt>
    <dgm:pt modelId="{1039B12A-3F49-4BB6-AB51-9147B8929C7D}" type="pres">
      <dgm:prSet presAssocID="{1C754497-FBE3-48E7-B6D2-E614009A2016}" presName="childShape" presStyleCnt="0"/>
      <dgm:spPr/>
    </dgm:pt>
    <dgm:pt modelId="{6EE7B632-D676-4922-86FC-E64D03BB71F0}" type="pres">
      <dgm:prSet presAssocID="{CF134B4F-45E4-420E-85D2-94CA6439F3F0}" presName="Name13" presStyleLbl="parChTrans1D2" presStyleIdx="2" presStyleCnt="6"/>
      <dgm:spPr/>
    </dgm:pt>
    <dgm:pt modelId="{D42C45F8-2F30-4636-A72F-5236B22CC498}" type="pres">
      <dgm:prSet presAssocID="{15B86E58-3069-4DE3-86CD-5E946CF2BB83}" presName="childText" presStyleLbl="bgAcc1" presStyleIdx="2" presStyleCnt="6">
        <dgm:presLayoutVars>
          <dgm:bulletEnabled val="1"/>
        </dgm:presLayoutVars>
      </dgm:prSet>
      <dgm:spPr/>
    </dgm:pt>
    <dgm:pt modelId="{D4B54412-62CF-4E96-9ADD-C619E1B75598}" type="pres">
      <dgm:prSet presAssocID="{76AF0CB2-5479-4759-936F-FE1560B691DA}" presName="Name13" presStyleLbl="parChTrans1D2" presStyleIdx="3" presStyleCnt="6"/>
      <dgm:spPr/>
    </dgm:pt>
    <dgm:pt modelId="{6072D319-2E4F-4383-952F-3C015366745C}" type="pres">
      <dgm:prSet presAssocID="{F70AEEC5-75EF-4CEE-B985-AA490FF5E60E}" presName="childText" presStyleLbl="bgAcc1" presStyleIdx="3" presStyleCnt="6">
        <dgm:presLayoutVars>
          <dgm:bulletEnabled val="1"/>
        </dgm:presLayoutVars>
      </dgm:prSet>
      <dgm:spPr/>
    </dgm:pt>
    <dgm:pt modelId="{C4E9B270-37F7-491F-A1DC-15D627ECE659}" type="pres">
      <dgm:prSet presAssocID="{F3D389D7-0303-4D5A-AA32-444212A0D990}" presName="root" presStyleCnt="0"/>
      <dgm:spPr/>
    </dgm:pt>
    <dgm:pt modelId="{8FEF35F1-5C03-4559-8C2C-4DD98EC9AF88}" type="pres">
      <dgm:prSet presAssocID="{F3D389D7-0303-4D5A-AA32-444212A0D990}" presName="rootComposite" presStyleCnt="0"/>
      <dgm:spPr/>
    </dgm:pt>
    <dgm:pt modelId="{C82CD57A-7693-437E-B611-BADCA516E797}" type="pres">
      <dgm:prSet presAssocID="{F3D389D7-0303-4D5A-AA32-444212A0D990}" presName="rootText" presStyleLbl="node1" presStyleIdx="3" presStyleCnt="4"/>
      <dgm:spPr/>
    </dgm:pt>
    <dgm:pt modelId="{102546F2-0CE5-4E42-8763-AE6E63DFE77B}" type="pres">
      <dgm:prSet presAssocID="{F3D389D7-0303-4D5A-AA32-444212A0D990}" presName="rootConnector" presStyleLbl="node1" presStyleIdx="3" presStyleCnt="4"/>
      <dgm:spPr/>
    </dgm:pt>
    <dgm:pt modelId="{5B5A0613-40A8-483F-B2F5-CBE7ED2E37D1}" type="pres">
      <dgm:prSet presAssocID="{F3D389D7-0303-4D5A-AA32-444212A0D990}" presName="childShape" presStyleCnt="0"/>
      <dgm:spPr/>
    </dgm:pt>
    <dgm:pt modelId="{6170B929-C5AC-4035-A80B-C936991C1DC4}" type="pres">
      <dgm:prSet presAssocID="{1D7C0869-7994-4D0F-8B02-D07BE422B11F}" presName="Name13" presStyleLbl="parChTrans1D2" presStyleIdx="4" presStyleCnt="6"/>
      <dgm:spPr/>
    </dgm:pt>
    <dgm:pt modelId="{DD262078-19AB-486D-876C-722521C338AD}" type="pres">
      <dgm:prSet presAssocID="{B8937EBE-68AF-4FEF-95E6-91F58CBE330D}" presName="childText" presStyleLbl="bgAcc1" presStyleIdx="4" presStyleCnt="6">
        <dgm:presLayoutVars>
          <dgm:bulletEnabled val="1"/>
        </dgm:presLayoutVars>
      </dgm:prSet>
      <dgm:spPr/>
    </dgm:pt>
    <dgm:pt modelId="{F29E95EC-5202-4B7A-A077-2D134CEF45E0}" type="pres">
      <dgm:prSet presAssocID="{50562AB7-7C54-4E5D-A1A1-442C641034F8}" presName="Name13" presStyleLbl="parChTrans1D2" presStyleIdx="5" presStyleCnt="6"/>
      <dgm:spPr/>
    </dgm:pt>
    <dgm:pt modelId="{82CCC676-CC36-419D-9FEA-CE9E014703B2}" type="pres">
      <dgm:prSet presAssocID="{C23233D4-E960-4230-8680-839C9F24743F}" presName="childText" presStyleLbl="bgAcc1" presStyleIdx="5" presStyleCnt="6">
        <dgm:presLayoutVars>
          <dgm:bulletEnabled val="1"/>
        </dgm:presLayoutVars>
      </dgm:prSet>
      <dgm:spPr/>
    </dgm:pt>
  </dgm:ptLst>
  <dgm:cxnLst>
    <dgm:cxn modelId="{B49AE700-45D9-4B26-92D9-2FE521E69068}" type="presOf" srcId="{A6714408-0813-4819-BF0B-B601B82AC5FD}" destId="{624C17FA-C2E3-4C98-B1A0-FD6FFEAA8ADC}" srcOrd="0" destOrd="0" presId="urn:microsoft.com/office/officeart/2005/8/layout/hierarchy3"/>
    <dgm:cxn modelId="{5A182002-E95D-49CB-87CC-CA5A64E7AC77}" type="presOf" srcId="{F70AEEC5-75EF-4CEE-B985-AA490FF5E60E}" destId="{6072D319-2E4F-4383-952F-3C015366745C}" srcOrd="0" destOrd="0" presId="urn:microsoft.com/office/officeart/2005/8/layout/hierarchy3"/>
    <dgm:cxn modelId="{95768808-27BA-41CD-A288-5B598F8E9E64}" type="presOf" srcId="{F3D389D7-0303-4D5A-AA32-444212A0D990}" destId="{C82CD57A-7693-437E-B611-BADCA516E797}" srcOrd="0" destOrd="0" presId="urn:microsoft.com/office/officeart/2005/8/layout/hierarchy3"/>
    <dgm:cxn modelId="{AAF6741A-7A23-4651-AE5C-44AC4C7AB083}" type="presOf" srcId="{F3D389D7-0303-4D5A-AA32-444212A0D990}" destId="{102546F2-0CE5-4E42-8763-AE6E63DFE77B}" srcOrd="1" destOrd="0" presId="urn:microsoft.com/office/officeart/2005/8/layout/hierarchy3"/>
    <dgm:cxn modelId="{D5051726-FEBF-4770-A3BE-6CF973BC888F}" srcId="{1C754497-FBE3-48E7-B6D2-E614009A2016}" destId="{F70AEEC5-75EF-4CEE-B985-AA490FF5E60E}" srcOrd="1" destOrd="0" parTransId="{76AF0CB2-5479-4759-936F-FE1560B691DA}" sibTransId="{28E6E399-76C3-48B0-B74F-39EAFCFED2FD}"/>
    <dgm:cxn modelId="{ACB7892A-5348-41B2-8D16-51D5EB2A7796}" type="presOf" srcId="{5FACD140-BC3D-41A5-955E-D965A88F710F}" destId="{956154BE-9A03-4F50-B9BF-4B12BCF8810D}" srcOrd="0" destOrd="0" presId="urn:microsoft.com/office/officeart/2005/8/layout/hierarchy3"/>
    <dgm:cxn modelId="{8325D731-9CC0-49ED-A008-3BF1D9B7B5FC}" type="presOf" srcId="{1C754497-FBE3-48E7-B6D2-E614009A2016}" destId="{09A369AF-887A-40C4-8F5A-E2215121ABA4}" srcOrd="1" destOrd="0" presId="urn:microsoft.com/office/officeart/2005/8/layout/hierarchy3"/>
    <dgm:cxn modelId="{C4E0F036-4F7E-4116-91BE-8BD90C822A6E}" type="presOf" srcId="{1C754497-FBE3-48E7-B6D2-E614009A2016}" destId="{5DAA1C72-069B-4951-B1EB-ECD5E33AEA8F}" srcOrd="0" destOrd="0" presId="urn:microsoft.com/office/officeart/2005/8/layout/hierarchy3"/>
    <dgm:cxn modelId="{AB68B337-78C1-47F8-A4C8-1F8BE2B7327A}" type="presOf" srcId="{1D7C0869-7994-4D0F-8B02-D07BE422B11F}" destId="{6170B929-C5AC-4035-A80B-C936991C1DC4}" srcOrd="0" destOrd="0" presId="urn:microsoft.com/office/officeart/2005/8/layout/hierarchy3"/>
    <dgm:cxn modelId="{63ED6538-88EE-4D79-8C5C-E04767E81D1F}" srcId="{F3D389D7-0303-4D5A-AA32-444212A0D990}" destId="{C23233D4-E960-4230-8680-839C9F24743F}" srcOrd="1" destOrd="0" parTransId="{50562AB7-7C54-4E5D-A1A1-442C641034F8}" sibTransId="{FF7D8BCC-20BF-4DDC-8DF4-01572D5DEBCF}"/>
    <dgm:cxn modelId="{72079C3E-1F96-4F83-BE84-D7A71175F333}" type="presOf" srcId="{C23233D4-E960-4230-8680-839C9F24743F}" destId="{82CCC676-CC36-419D-9FEA-CE9E014703B2}" srcOrd="0" destOrd="0" presId="urn:microsoft.com/office/officeart/2005/8/layout/hierarchy3"/>
    <dgm:cxn modelId="{348CB43F-9A1B-4C64-BF55-8DAB5DAFD85A}" srcId="{8643FD94-3CCC-4AE1-9DD0-3C12E0E764A0}" destId="{1C754497-FBE3-48E7-B6D2-E614009A2016}" srcOrd="2" destOrd="0" parTransId="{DFACEFD0-F23B-40A0-8B49-27E8F7B852CC}" sibTransId="{66B3809A-D57D-48BD-98A2-D8EF1F3DDA98}"/>
    <dgm:cxn modelId="{917C4B5E-7B16-4628-BB69-AA9294487D5D}" type="presOf" srcId="{D66B9C03-2B46-4259-9223-1D3CFB1A8F5A}" destId="{F8497736-CF68-427B-B674-D875E6A53905}" srcOrd="1" destOrd="0" presId="urn:microsoft.com/office/officeart/2005/8/layout/hierarchy3"/>
    <dgm:cxn modelId="{3EED4564-8094-4F3E-B486-4E583785B1D4}" srcId="{8643FD94-3CCC-4AE1-9DD0-3C12E0E764A0}" destId="{5C45ACAA-3468-4389-B831-E6787C434CF4}" srcOrd="0" destOrd="0" parTransId="{2F2EC0C1-9CD0-4561-9E2B-95404E4CC78E}" sibTransId="{77E68E98-362C-4B45-AEDD-450616B1F7BC}"/>
    <dgm:cxn modelId="{D3808946-0F4A-4FF6-BDEC-EC1A4CA99D6C}" srcId="{D66B9C03-2B46-4259-9223-1D3CFB1A8F5A}" destId="{CA860C6B-1ACC-4814-991F-01F57A5690BB}" srcOrd="0" destOrd="0" parTransId="{5FACD140-BC3D-41A5-955E-D965A88F710F}" sibTransId="{A927746A-099D-4217-9538-4A8614401CF0}"/>
    <dgm:cxn modelId="{7F70AE68-C0DA-454F-B13A-C1FF2F50396C}" type="presOf" srcId="{CA860C6B-1ACC-4814-991F-01F57A5690BB}" destId="{63EB9916-1D88-43EE-9532-4E1CA05A6A6C}" srcOrd="0" destOrd="0" presId="urn:microsoft.com/office/officeart/2005/8/layout/hierarchy3"/>
    <dgm:cxn modelId="{23A27D6B-807B-4CD1-99E7-8E956D6E91CA}" type="presOf" srcId="{5C45ACAA-3468-4389-B831-E6787C434CF4}" destId="{98852EA6-D062-405F-8024-8D676B98FDFD}" srcOrd="1" destOrd="0" presId="urn:microsoft.com/office/officeart/2005/8/layout/hierarchy3"/>
    <dgm:cxn modelId="{FA93E84E-8593-4F2C-A58D-AD2E16C099B8}" type="presOf" srcId="{76AF0CB2-5479-4759-936F-FE1560B691DA}" destId="{D4B54412-62CF-4E96-9ADD-C619E1B75598}" srcOrd="0" destOrd="0" presId="urn:microsoft.com/office/officeart/2005/8/layout/hierarchy3"/>
    <dgm:cxn modelId="{B92DD856-D4EA-4C53-937A-CE0FD71D1589}" type="presOf" srcId="{CF134B4F-45E4-420E-85D2-94CA6439F3F0}" destId="{6EE7B632-D676-4922-86FC-E64D03BB71F0}" srcOrd="0" destOrd="0" presId="urn:microsoft.com/office/officeart/2005/8/layout/hierarchy3"/>
    <dgm:cxn modelId="{297C0358-45DD-46D9-AC69-88698B941FFE}" srcId="{1C754497-FBE3-48E7-B6D2-E614009A2016}" destId="{15B86E58-3069-4DE3-86CD-5E946CF2BB83}" srcOrd="0" destOrd="0" parTransId="{CF134B4F-45E4-420E-85D2-94CA6439F3F0}" sibTransId="{3F849838-29DA-4BBD-83AA-5538F59F5DA7}"/>
    <dgm:cxn modelId="{A0FC147F-9B9F-4493-B064-3BD6C0B0DB11}" type="presOf" srcId="{15B86E58-3069-4DE3-86CD-5E946CF2BB83}" destId="{D42C45F8-2F30-4636-A72F-5236B22CC498}" srcOrd="0" destOrd="0" presId="urn:microsoft.com/office/officeart/2005/8/layout/hierarchy3"/>
    <dgm:cxn modelId="{95D31384-9B33-4159-995B-5ECA07CA1FED}" srcId="{5C45ACAA-3468-4389-B831-E6787C434CF4}" destId="{279D02DA-132F-43DA-98F4-B865229D3A50}" srcOrd="0" destOrd="0" parTransId="{A6714408-0813-4819-BF0B-B601B82AC5FD}" sibTransId="{4067721B-83FD-4FAD-BAA3-EF4A1CC6F279}"/>
    <dgm:cxn modelId="{1DD31E87-5E93-4543-A2E1-F27C1094D6F1}" type="presOf" srcId="{B8937EBE-68AF-4FEF-95E6-91F58CBE330D}" destId="{DD262078-19AB-486D-876C-722521C338AD}" srcOrd="0" destOrd="0" presId="urn:microsoft.com/office/officeart/2005/8/layout/hierarchy3"/>
    <dgm:cxn modelId="{F72ACF8C-C038-4573-87A2-531B335F26F9}" type="presOf" srcId="{5C45ACAA-3468-4389-B831-E6787C434CF4}" destId="{F6A13AAE-5D61-43A7-9D8D-5C0D05CBAFAA}" srcOrd="0" destOrd="0" presId="urn:microsoft.com/office/officeart/2005/8/layout/hierarchy3"/>
    <dgm:cxn modelId="{20B1D48E-B532-4C8E-B38F-384FF5C9F76C}" srcId="{F3D389D7-0303-4D5A-AA32-444212A0D990}" destId="{B8937EBE-68AF-4FEF-95E6-91F58CBE330D}" srcOrd="0" destOrd="0" parTransId="{1D7C0869-7994-4D0F-8B02-D07BE422B11F}" sibTransId="{7148872C-0D9B-4639-8A7D-47BAE597DE39}"/>
    <dgm:cxn modelId="{2D37C7A5-1BB2-4EBA-9EC9-82206FF40998}" type="presOf" srcId="{50562AB7-7C54-4E5D-A1A1-442C641034F8}" destId="{F29E95EC-5202-4B7A-A077-2D134CEF45E0}" srcOrd="0" destOrd="0" presId="urn:microsoft.com/office/officeart/2005/8/layout/hierarchy3"/>
    <dgm:cxn modelId="{4A82DFA7-7F06-4D2E-B2BB-5B72D38428C3}" srcId="{8643FD94-3CCC-4AE1-9DD0-3C12E0E764A0}" destId="{D66B9C03-2B46-4259-9223-1D3CFB1A8F5A}" srcOrd="1" destOrd="0" parTransId="{F7B28DBF-AFCD-4DDF-AFDF-25C95A97C58F}" sibTransId="{26125144-7566-4F79-816C-6CD1A0A39B18}"/>
    <dgm:cxn modelId="{FD4AFABE-172B-41D8-8A74-7F8671BD899B}" type="presOf" srcId="{D66B9C03-2B46-4259-9223-1D3CFB1A8F5A}" destId="{CE4400E0-1327-4067-B9E0-5A2C6654A2B7}" srcOrd="0" destOrd="0" presId="urn:microsoft.com/office/officeart/2005/8/layout/hierarchy3"/>
    <dgm:cxn modelId="{508115C2-E27E-4D14-BE08-99187B28F157}" type="presOf" srcId="{279D02DA-132F-43DA-98F4-B865229D3A50}" destId="{B3B472FC-F5BA-46FD-A3C1-818CC75484D1}" srcOrd="0" destOrd="0" presId="urn:microsoft.com/office/officeart/2005/8/layout/hierarchy3"/>
    <dgm:cxn modelId="{321044CC-8541-4187-8D16-18168F570C2F}" type="presOf" srcId="{8643FD94-3CCC-4AE1-9DD0-3C12E0E764A0}" destId="{E5E1C95A-DBAF-48E9-A3D4-0DDDD6E25802}" srcOrd="0" destOrd="0" presId="urn:microsoft.com/office/officeart/2005/8/layout/hierarchy3"/>
    <dgm:cxn modelId="{445101E8-A0BD-4E62-AE51-00ABD62556F5}" srcId="{8643FD94-3CCC-4AE1-9DD0-3C12E0E764A0}" destId="{F3D389D7-0303-4D5A-AA32-444212A0D990}" srcOrd="3" destOrd="0" parTransId="{83E79BA8-1B77-4844-A65D-05D5D35FD98D}" sibTransId="{59603B16-C047-4DA3-A508-294675AF6C9F}"/>
    <dgm:cxn modelId="{5ABF6AA0-0CCB-438B-BF51-84230508128D}" type="presParOf" srcId="{E5E1C95A-DBAF-48E9-A3D4-0DDDD6E25802}" destId="{1D283384-B5A1-4BFF-BBD7-D284421B58CA}" srcOrd="0" destOrd="0" presId="urn:microsoft.com/office/officeart/2005/8/layout/hierarchy3"/>
    <dgm:cxn modelId="{D22FCCAF-C25C-4E49-9BC0-28FB1172898D}" type="presParOf" srcId="{1D283384-B5A1-4BFF-BBD7-D284421B58CA}" destId="{130BBFBA-E3F7-4885-98CC-9A6AE152D721}" srcOrd="0" destOrd="0" presId="urn:microsoft.com/office/officeart/2005/8/layout/hierarchy3"/>
    <dgm:cxn modelId="{EC7DD797-DF8A-4E99-A65D-828BD94940FF}" type="presParOf" srcId="{130BBFBA-E3F7-4885-98CC-9A6AE152D721}" destId="{F6A13AAE-5D61-43A7-9D8D-5C0D05CBAFAA}" srcOrd="0" destOrd="0" presId="urn:microsoft.com/office/officeart/2005/8/layout/hierarchy3"/>
    <dgm:cxn modelId="{57D75BD4-E4F8-48E9-835D-20205840C960}" type="presParOf" srcId="{130BBFBA-E3F7-4885-98CC-9A6AE152D721}" destId="{98852EA6-D062-405F-8024-8D676B98FDFD}" srcOrd="1" destOrd="0" presId="urn:microsoft.com/office/officeart/2005/8/layout/hierarchy3"/>
    <dgm:cxn modelId="{7575FC58-D95C-4CAB-AFE9-2D2A544494D7}" type="presParOf" srcId="{1D283384-B5A1-4BFF-BBD7-D284421B58CA}" destId="{7EC380A8-BFF9-4568-BA26-FF08F4BC5CBC}" srcOrd="1" destOrd="0" presId="urn:microsoft.com/office/officeart/2005/8/layout/hierarchy3"/>
    <dgm:cxn modelId="{E28C2C02-5CAC-482A-9193-A7129FCB59AD}" type="presParOf" srcId="{7EC380A8-BFF9-4568-BA26-FF08F4BC5CBC}" destId="{624C17FA-C2E3-4C98-B1A0-FD6FFEAA8ADC}" srcOrd="0" destOrd="0" presId="urn:microsoft.com/office/officeart/2005/8/layout/hierarchy3"/>
    <dgm:cxn modelId="{8EDA7F2A-91AD-4603-8E98-64CCA151C12E}" type="presParOf" srcId="{7EC380A8-BFF9-4568-BA26-FF08F4BC5CBC}" destId="{B3B472FC-F5BA-46FD-A3C1-818CC75484D1}" srcOrd="1" destOrd="0" presId="urn:microsoft.com/office/officeart/2005/8/layout/hierarchy3"/>
    <dgm:cxn modelId="{D0F75963-BE8D-4259-BA17-7A9C5136B7CB}" type="presParOf" srcId="{E5E1C95A-DBAF-48E9-A3D4-0DDDD6E25802}" destId="{5DE76EB2-1FDD-4A7F-8490-3D898DC4B0AB}" srcOrd="1" destOrd="0" presId="urn:microsoft.com/office/officeart/2005/8/layout/hierarchy3"/>
    <dgm:cxn modelId="{6D152B79-6708-48B1-909E-60E194E86DBB}" type="presParOf" srcId="{5DE76EB2-1FDD-4A7F-8490-3D898DC4B0AB}" destId="{2DB0CFEE-2843-40A9-AC57-BDE09F4A26D4}" srcOrd="0" destOrd="0" presId="urn:microsoft.com/office/officeart/2005/8/layout/hierarchy3"/>
    <dgm:cxn modelId="{15EFBCC5-D8CD-4A7D-90A0-2B5575E40AD5}" type="presParOf" srcId="{2DB0CFEE-2843-40A9-AC57-BDE09F4A26D4}" destId="{CE4400E0-1327-4067-B9E0-5A2C6654A2B7}" srcOrd="0" destOrd="0" presId="urn:microsoft.com/office/officeart/2005/8/layout/hierarchy3"/>
    <dgm:cxn modelId="{253D72D4-9839-4581-82BF-8F90C6C9B817}" type="presParOf" srcId="{2DB0CFEE-2843-40A9-AC57-BDE09F4A26D4}" destId="{F8497736-CF68-427B-B674-D875E6A53905}" srcOrd="1" destOrd="0" presId="urn:microsoft.com/office/officeart/2005/8/layout/hierarchy3"/>
    <dgm:cxn modelId="{FB5F98DE-8A49-4ECA-AFDB-43792C1257D7}" type="presParOf" srcId="{5DE76EB2-1FDD-4A7F-8490-3D898DC4B0AB}" destId="{3A38B325-4C8B-4D5F-BD45-257FBCAA0E06}" srcOrd="1" destOrd="0" presId="urn:microsoft.com/office/officeart/2005/8/layout/hierarchy3"/>
    <dgm:cxn modelId="{CA04328F-847B-46BC-8ED6-B094F6FBE846}" type="presParOf" srcId="{3A38B325-4C8B-4D5F-BD45-257FBCAA0E06}" destId="{956154BE-9A03-4F50-B9BF-4B12BCF8810D}" srcOrd="0" destOrd="0" presId="urn:microsoft.com/office/officeart/2005/8/layout/hierarchy3"/>
    <dgm:cxn modelId="{BC213DDA-1C0A-40E2-A95B-C7BF8350716B}" type="presParOf" srcId="{3A38B325-4C8B-4D5F-BD45-257FBCAA0E06}" destId="{63EB9916-1D88-43EE-9532-4E1CA05A6A6C}" srcOrd="1" destOrd="0" presId="urn:microsoft.com/office/officeart/2005/8/layout/hierarchy3"/>
    <dgm:cxn modelId="{8D9BA270-A1B0-4CE6-B25A-5BC5F1B2FEE8}" type="presParOf" srcId="{E5E1C95A-DBAF-48E9-A3D4-0DDDD6E25802}" destId="{3D2BE5BB-AADD-4F5A-99A0-C89FD6E20CE9}" srcOrd="2" destOrd="0" presId="urn:microsoft.com/office/officeart/2005/8/layout/hierarchy3"/>
    <dgm:cxn modelId="{6E4C4D83-95B8-4163-A699-2026FF4C0AB3}" type="presParOf" srcId="{3D2BE5BB-AADD-4F5A-99A0-C89FD6E20CE9}" destId="{7ABF8D5E-9A1E-4680-BFD9-6FADE3B3D244}" srcOrd="0" destOrd="0" presId="urn:microsoft.com/office/officeart/2005/8/layout/hierarchy3"/>
    <dgm:cxn modelId="{ADF2E09A-988F-4317-9DE7-6513F01D655D}" type="presParOf" srcId="{7ABF8D5E-9A1E-4680-BFD9-6FADE3B3D244}" destId="{5DAA1C72-069B-4951-B1EB-ECD5E33AEA8F}" srcOrd="0" destOrd="0" presId="urn:microsoft.com/office/officeart/2005/8/layout/hierarchy3"/>
    <dgm:cxn modelId="{D650F5E8-BFC9-4D7D-BEBE-E6C28BD98538}" type="presParOf" srcId="{7ABF8D5E-9A1E-4680-BFD9-6FADE3B3D244}" destId="{09A369AF-887A-40C4-8F5A-E2215121ABA4}" srcOrd="1" destOrd="0" presId="urn:microsoft.com/office/officeart/2005/8/layout/hierarchy3"/>
    <dgm:cxn modelId="{A9837045-C9D1-417D-A306-E25F18F0029C}" type="presParOf" srcId="{3D2BE5BB-AADD-4F5A-99A0-C89FD6E20CE9}" destId="{1039B12A-3F49-4BB6-AB51-9147B8929C7D}" srcOrd="1" destOrd="0" presId="urn:microsoft.com/office/officeart/2005/8/layout/hierarchy3"/>
    <dgm:cxn modelId="{5B85462B-B908-4338-AF13-7E9B2DE000A0}" type="presParOf" srcId="{1039B12A-3F49-4BB6-AB51-9147B8929C7D}" destId="{6EE7B632-D676-4922-86FC-E64D03BB71F0}" srcOrd="0" destOrd="0" presId="urn:microsoft.com/office/officeart/2005/8/layout/hierarchy3"/>
    <dgm:cxn modelId="{41F7D3D3-8F88-47F4-8100-4B62C01410E5}" type="presParOf" srcId="{1039B12A-3F49-4BB6-AB51-9147B8929C7D}" destId="{D42C45F8-2F30-4636-A72F-5236B22CC498}" srcOrd="1" destOrd="0" presId="urn:microsoft.com/office/officeart/2005/8/layout/hierarchy3"/>
    <dgm:cxn modelId="{67950AA0-B49F-4CD4-80AC-F531A410677B}" type="presParOf" srcId="{1039B12A-3F49-4BB6-AB51-9147B8929C7D}" destId="{D4B54412-62CF-4E96-9ADD-C619E1B75598}" srcOrd="2" destOrd="0" presId="urn:microsoft.com/office/officeart/2005/8/layout/hierarchy3"/>
    <dgm:cxn modelId="{39079C11-F647-4CD1-ACCE-B6CA6F47FBE8}" type="presParOf" srcId="{1039B12A-3F49-4BB6-AB51-9147B8929C7D}" destId="{6072D319-2E4F-4383-952F-3C015366745C}" srcOrd="3" destOrd="0" presId="urn:microsoft.com/office/officeart/2005/8/layout/hierarchy3"/>
    <dgm:cxn modelId="{C2F18B37-4B28-48FC-84D6-799537B0BB82}" type="presParOf" srcId="{E5E1C95A-DBAF-48E9-A3D4-0DDDD6E25802}" destId="{C4E9B270-37F7-491F-A1DC-15D627ECE659}" srcOrd="3" destOrd="0" presId="urn:microsoft.com/office/officeart/2005/8/layout/hierarchy3"/>
    <dgm:cxn modelId="{240ED4A9-3B01-45A2-953B-1FAA2B6E1C4B}" type="presParOf" srcId="{C4E9B270-37F7-491F-A1DC-15D627ECE659}" destId="{8FEF35F1-5C03-4559-8C2C-4DD98EC9AF88}" srcOrd="0" destOrd="0" presId="urn:microsoft.com/office/officeart/2005/8/layout/hierarchy3"/>
    <dgm:cxn modelId="{EEBF5744-240E-43B6-877C-806B015792E5}" type="presParOf" srcId="{8FEF35F1-5C03-4559-8C2C-4DD98EC9AF88}" destId="{C82CD57A-7693-437E-B611-BADCA516E797}" srcOrd="0" destOrd="0" presId="urn:microsoft.com/office/officeart/2005/8/layout/hierarchy3"/>
    <dgm:cxn modelId="{B2AB96AB-FC53-478A-AE33-1E6A90400561}" type="presParOf" srcId="{8FEF35F1-5C03-4559-8C2C-4DD98EC9AF88}" destId="{102546F2-0CE5-4E42-8763-AE6E63DFE77B}" srcOrd="1" destOrd="0" presId="urn:microsoft.com/office/officeart/2005/8/layout/hierarchy3"/>
    <dgm:cxn modelId="{6DAD2040-00B4-4CA7-B36C-00769443791D}" type="presParOf" srcId="{C4E9B270-37F7-491F-A1DC-15D627ECE659}" destId="{5B5A0613-40A8-483F-B2F5-CBE7ED2E37D1}" srcOrd="1" destOrd="0" presId="urn:microsoft.com/office/officeart/2005/8/layout/hierarchy3"/>
    <dgm:cxn modelId="{106ACE70-3C95-4002-86D1-8B46134B13A3}" type="presParOf" srcId="{5B5A0613-40A8-483F-B2F5-CBE7ED2E37D1}" destId="{6170B929-C5AC-4035-A80B-C936991C1DC4}" srcOrd="0" destOrd="0" presId="urn:microsoft.com/office/officeart/2005/8/layout/hierarchy3"/>
    <dgm:cxn modelId="{B69CDED7-E9EC-4954-B8C0-9A05840DD7CB}" type="presParOf" srcId="{5B5A0613-40A8-483F-B2F5-CBE7ED2E37D1}" destId="{DD262078-19AB-486D-876C-722521C338AD}" srcOrd="1" destOrd="0" presId="urn:microsoft.com/office/officeart/2005/8/layout/hierarchy3"/>
    <dgm:cxn modelId="{47E87D7C-07ED-4D30-8908-5458121832FC}" type="presParOf" srcId="{5B5A0613-40A8-483F-B2F5-CBE7ED2E37D1}" destId="{F29E95EC-5202-4B7A-A077-2D134CEF45E0}" srcOrd="2" destOrd="0" presId="urn:microsoft.com/office/officeart/2005/8/layout/hierarchy3"/>
    <dgm:cxn modelId="{6189BD36-1BEB-4005-8043-20B4D9B10318}" type="presParOf" srcId="{5B5A0613-40A8-483F-B2F5-CBE7ED2E37D1}" destId="{82CCC676-CC36-419D-9FEA-CE9E014703B2}" srcOrd="3" destOrd="0" presId="urn:microsoft.com/office/officeart/2005/8/layout/hierarchy3"/>
  </dgm:cxnLst>
  <dgm:bg>
    <a:solidFill>
      <a:schemeClr val="accent6">
        <a:lumMod val="20000"/>
        <a:lumOff val="80000"/>
      </a:schemeClr>
    </a:solidFill>
  </dgm:bg>
  <dgm:whole>
    <a:ln>
      <a:solidFill>
        <a:schemeClr val="accent6">
          <a:lumMod val="20000"/>
          <a:lumOff val="8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AD222C-C561-44C7-A527-0613A953A9C6}" type="doc">
      <dgm:prSet loTypeId="urn:microsoft.com/office/officeart/2005/8/layout/hList6" loCatId="list" qsTypeId="urn:microsoft.com/office/officeart/2005/8/quickstyle/simple5" qsCatId="simple" csTypeId="urn:microsoft.com/office/officeart/2005/8/colors/colorful5" csCatId="colorful" phldr="1"/>
      <dgm:spPr/>
      <dgm:t>
        <a:bodyPr/>
        <a:lstStyle/>
        <a:p>
          <a:endParaRPr lang="en-NG"/>
        </a:p>
      </dgm:t>
    </dgm:pt>
    <dgm:pt modelId="{3ED38A09-7750-4402-B1E2-5F448B6538B5}">
      <dgm:prSet phldrT="[Text]"/>
      <dgm:spPr/>
      <dgm:t>
        <a:bodyPr/>
        <a:lstStyle/>
        <a:p>
          <a:pPr>
            <a:buSzPts val="1000"/>
            <a:buFont typeface="Symbol" panose="05050102010706020507" pitchFamily="18" charset="2"/>
            <a:buChar char=""/>
          </a:pPr>
          <a:r>
            <a:rPr lang="en-US" dirty="0"/>
            <a:t>Nigeria is on track to achieve epidemic control of HIV </a:t>
          </a:r>
          <a:r>
            <a:rPr lang="en-US"/>
            <a:t>before 2030</a:t>
          </a:r>
          <a:endParaRPr lang="en-NG" dirty="0"/>
        </a:p>
      </dgm:t>
    </dgm:pt>
    <dgm:pt modelId="{7F9D2F0C-28EA-4FA9-B8CA-A9AF8B629A45}" type="parTrans" cxnId="{47570774-7559-497E-8430-4100E5392518}">
      <dgm:prSet/>
      <dgm:spPr/>
      <dgm:t>
        <a:bodyPr/>
        <a:lstStyle/>
        <a:p>
          <a:endParaRPr lang="en-NG"/>
        </a:p>
      </dgm:t>
    </dgm:pt>
    <dgm:pt modelId="{ABEAA93E-34F5-4D7E-A79B-9ADD3E77EB6C}" type="sibTrans" cxnId="{47570774-7559-497E-8430-4100E5392518}">
      <dgm:prSet/>
      <dgm:spPr/>
      <dgm:t>
        <a:bodyPr/>
        <a:lstStyle/>
        <a:p>
          <a:endParaRPr lang="en-NG"/>
        </a:p>
      </dgm:t>
    </dgm:pt>
    <dgm:pt modelId="{8A56BD60-7AB3-499C-AF30-2C3A7C43110F}">
      <dgm:prSet phldrT="[Text]"/>
      <dgm:spPr/>
      <dgm:t>
        <a:bodyPr/>
        <a:lstStyle/>
        <a:p>
          <a:pPr>
            <a:buSzPts val="1000"/>
            <a:buFont typeface="Symbol" panose="05050102010706020507" pitchFamily="18" charset="2"/>
            <a:buChar char=""/>
          </a:pPr>
          <a:r>
            <a:rPr lang="en-US" dirty="0"/>
            <a:t>Donor support is expected to be restructured after epidemic control is achieved.</a:t>
          </a:r>
          <a:endParaRPr lang="en-NG" dirty="0"/>
        </a:p>
      </dgm:t>
    </dgm:pt>
    <dgm:pt modelId="{B7C4D92A-D06B-4310-89B8-84E607F7FDBF}" type="parTrans" cxnId="{487C6895-A0BD-4406-A77B-0B531B42D22D}">
      <dgm:prSet/>
      <dgm:spPr/>
      <dgm:t>
        <a:bodyPr/>
        <a:lstStyle/>
        <a:p>
          <a:endParaRPr lang="en-NG"/>
        </a:p>
      </dgm:t>
    </dgm:pt>
    <dgm:pt modelId="{1643E5BA-5A03-4F89-8560-CB99B2B77EA9}" type="sibTrans" cxnId="{487C6895-A0BD-4406-A77B-0B531B42D22D}">
      <dgm:prSet/>
      <dgm:spPr/>
      <dgm:t>
        <a:bodyPr/>
        <a:lstStyle/>
        <a:p>
          <a:endParaRPr lang="en-NG"/>
        </a:p>
      </dgm:t>
    </dgm:pt>
    <dgm:pt modelId="{65261A20-2623-48BB-B800-699F715B7825}" type="pres">
      <dgm:prSet presAssocID="{83AD222C-C561-44C7-A527-0613A953A9C6}" presName="Name0" presStyleCnt="0">
        <dgm:presLayoutVars>
          <dgm:dir/>
          <dgm:resizeHandles val="exact"/>
        </dgm:presLayoutVars>
      </dgm:prSet>
      <dgm:spPr/>
    </dgm:pt>
    <dgm:pt modelId="{38E8FF27-0A31-4EC1-B096-12FEDCD26A72}" type="pres">
      <dgm:prSet presAssocID="{3ED38A09-7750-4402-B1E2-5F448B6538B5}" presName="node" presStyleLbl="node1" presStyleIdx="0" presStyleCnt="2">
        <dgm:presLayoutVars>
          <dgm:bulletEnabled val="1"/>
        </dgm:presLayoutVars>
      </dgm:prSet>
      <dgm:spPr/>
    </dgm:pt>
    <dgm:pt modelId="{E5040768-0575-4BA6-809A-2484D4A3F92A}" type="pres">
      <dgm:prSet presAssocID="{ABEAA93E-34F5-4D7E-A79B-9ADD3E77EB6C}" presName="sibTrans" presStyleCnt="0"/>
      <dgm:spPr/>
    </dgm:pt>
    <dgm:pt modelId="{B55979FC-2438-40B5-88D3-D9A9497F106E}" type="pres">
      <dgm:prSet presAssocID="{8A56BD60-7AB3-499C-AF30-2C3A7C43110F}" presName="node" presStyleLbl="node1" presStyleIdx="1" presStyleCnt="2">
        <dgm:presLayoutVars>
          <dgm:bulletEnabled val="1"/>
        </dgm:presLayoutVars>
      </dgm:prSet>
      <dgm:spPr/>
    </dgm:pt>
  </dgm:ptLst>
  <dgm:cxnLst>
    <dgm:cxn modelId="{47570774-7559-497E-8430-4100E5392518}" srcId="{83AD222C-C561-44C7-A527-0613A953A9C6}" destId="{3ED38A09-7750-4402-B1E2-5F448B6538B5}" srcOrd="0" destOrd="0" parTransId="{7F9D2F0C-28EA-4FA9-B8CA-A9AF8B629A45}" sibTransId="{ABEAA93E-34F5-4D7E-A79B-9ADD3E77EB6C}"/>
    <dgm:cxn modelId="{487C6895-A0BD-4406-A77B-0B531B42D22D}" srcId="{83AD222C-C561-44C7-A527-0613A953A9C6}" destId="{8A56BD60-7AB3-499C-AF30-2C3A7C43110F}" srcOrd="1" destOrd="0" parTransId="{B7C4D92A-D06B-4310-89B8-84E607F7FDBF}" sibTransId="{1643E5BA-5A03-4F89-8560-CB99B2B77EA9}"/>
    <dgm:cxn modelId="{7D7EA2DB-DA4C-4239-A085-072E27048F2E}" type="presOf" srcId="{83AD222C-C561-44C7-A527-0613A953A9C6}" destId="{65261A20-2623-48BB-B800-699F715B7825}" srcOrd="0" destOrd="0" presId="urn:microsoft.com/office/officeart/2005/8/layout/hList6"/>
    <dgm:cxn modelId="{FDA056EA-163B-42C0-839F-511726BD11E9}" type="presOf" srcId="{8A56BD60-7AB3-499C-AF30-2C3A7C43110F}" destId="{B55979FC-2438-40B5-88D3-D9A9497F106E}" srcOrd="0" destOrd="0" presId="urn:microsoft.com/office/officeart/2005/8/layout/hList6"/>
    <dgm:cxn modelId="{4FE194EF-E11A-4A9F-833A-A50A2BD28F76}" type="presOf" srcId="{3ED38A09-7750-4402-B1E2-5F448B6538B5}" destId="{38E8FF27-0A31-4EC1-B096-12FEDCD26A72}" srcOrd="0" destOrd="0" presId="urn:microsoft.com/office/officeart/2005/8/layout/hList6"/>
    <dgm:cxn modelId="{DED4AA3F-71A0-408B-B0EF-0C72E05F9AAF}" type="presParOf" srcId="{65261A20-2623-48BB-B800-699F715B7825}" destId="{38E8FF27-0A31-4EC1-B096-12FEDCD26A72}" srcOrd="0" destOrd="0" presId="urn:microsoft.com/office/officeart/2005/8/layout/hList6"/>
    <dgm:cxn modelId="{C868EE80-26E4-4C00-8FAB-89EDE89A5C18}" type="presParOf" srcId="{65261A20-2623-48BB-B800-699F715B7825}" destId="{E5040768-0575-4BA6-809A-2484D4A3F92A}" srcOrd="1" destOrd="0" presId="urn:microsoft.com/office/officeart/2005/8/layout/hList6"/>
    <dgm:cxn modelId="{C6073F10-5C67-4D6E-9654-350B70552FE2}" type="presParOf" srcId="{65261A20-2623-48BB-B800-699F715B7825}" destId="{B55979FC-2438-40B5-88D3-D9A9497F106E}" srcOrd="2" destOrd="0" presId="urn:microsoft.com/office/officeart/2005/8/layout/hList6"/>
  </dgm:cxnLst>
  <dgm:bg>
    <a:solidFill>
      <a:schemeClr val="accent6">
        <a:lumMod val="20000"/>
        <a:lumOff val="80000"/>
      </a:schemeClr>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7ABA7F4-7C7C-47AE-B3FE-E8DE82F1F5CD}" type="doc">
      <dgm:prSet loTypeId="urn:microsoft.com/office/officeart/2005/8/layout/default" loCatId="list" qsTypeId="urn:microsoft.com/office/officeart/2005/8/quickstyle/simple5" qsCatId="simple" csTypeId="urn:microsoft.com/office/officeart/2005/8/colors/accent5_5" csCatId="accent5" phldr="1"/>
      <dgm:spPr/>
      <dgm:t>
        <a:bodyPr/>
        <a:lstStyle/>
        <a:p>
          <a:endParaRPr lang="en-NG"/>
        </a:p>
      </dgm:t>
    </dgm:pt>
    <dgm:pt modelId="{F6F92DEC-80F9-49DB-A507-A1B2DA49D5C7}">
      <dgm:prSet phldrT="[Text]"/>
      <dgm:spPr/>
      <dgm:t>
        <a:bodyPr/>
        <a:lstStyle/>
        <a:p>
          <a:pPr>
            <a:buSzPts val="1000"/>
            <a:buFont typeface="Symbol" panose="05050102010706020507" pitchFamily="18" charset="2"/>
            <a:buChar char=""/>
          </a:pPr>
          <a:r>
            <a:rPr lang="en-US" dirty="0"/>
            <a:t>Despite donor support, Nigeria's health systems,  remains weak.</a:t>
          </a:r>
          <a:endParaRPr lang="en-NG" dirty="0"/>
        </a:p>
      </dgm:t>
    </dgm:pt>
    <dgm:pt modelId="{9A91ECEB-74DD-46F1-B151-4F846B2DD3B6}" type="parTrans" cxnId="{D2FABCCF-71BE-4310-82C6-593C646324C6}">
      <dgm:prSet/>
      <dgm:spPr/>
      <dgm:t>
        <a:bodyPr/>
        <a:lstStyle/>
        <a:p>
          <a:endParaRPr lang="en-NG"/>
        </a:p>
      </dgm:t>
    </dgm:pt>
    <dgm:pt modelId="{C6F13C70-8F35-492B-82FA-8AEAF8A111D3}" type="sibTrans" cxnId="{D2FABCCF-71BE-4310-82C6-593C646324C6}">
      <dgm:prSet/>
      <dgm:spPr/>
      <dgm:t>
        <a:bodyPr/>
        <a:lstStyle/>
        <a:p>
          <a:endParaRPr lang="en-NG"/>
        </a:p>
      </dgm:t>
    </dgm:pt>
    <dgm:pt modelId="{00D75074-9B1D-46FA-A9D0-4A212FAAA039}">
      <dgm:prSet phldrT="[Text]"/>
      <dgm:spPr/>
      <dgm:t>
        <a:bodyPr/>
        <a:lstStyle/>
        <a:p>
          <a:pPr>
            <a:buSzPts val="1000"/>
            <a:buFont typeface="Symbol" panose="05050102010706020507" pitchFamily="18" charset="2"/>
            <a:buChar char=""/>
          </a:pPr>
          <a:r>
            <a:rPr lang="en-US" dirty="0"/>
            <a:t>Strengthening the country's systems is crucial for long-term sustainability.</a:t>
          </a:r>
          <a:endParaRPr lang="en-NG" dirty="0"/>
        </a:p>
      </dgm:t>
    </dgm:pt>
    <dgm:pt modelId="{C3EB07E4-3E1C-486B-8EAA-F02EA9E81007}" type="parTrans" cxnId="{AC66CCF4-C129-4911-842B-C0F246AB52EC}">
      <dgm:prSet/>
      <dgm:spPr/>
      <dgm:t>
        <a:bodyPr/>
        <a:lstStyle/>
        <a:p>
          <a:endParaRPr lang="en-NG"/>
        </a:p>
      </dgm:t>
    </dgm:pt>
    <dgm:pt modelId="{573E6D00-B18B-4D62-A430-F50312D38901}" type="sibTrans" cxnId="{AC66CCF4-C129-4911-842B-C0F246AB52EC}">
      <dgm:prSet/>
      <dgm:spPr/>
      <dgm:t>
        <a:bodyPr/>
        <a:lstStyle/>
        <a:p>
          <a:endParaRPr lang="en-NG"/>
        </a:p>
      </dgm:t>
    </dgm:pt>
    <dgm:pt modelId="{12FE3BDE-B07A-49D5-B6C5-12503EC7F8F8}">
      <dgm:prSet phldrT="[Text]"/>
      <dgm:spPr/>
      <dgm:t>
        <a:bodyPr/>
        <a:lstStyle/>
        <a:p>
          <a:pPr>
            <a:buSzPts val="1000"/>
            <a:buFont typeface="Symbol" panose="05050102010706020507" pitchFamily="18" charset="2"/>
            <a:buChar char=""/>
          </a:pPr>
          <a:r>
            <a:rPr lang="en-US" dirty="0"/>
            <a:t>The social and other relevant sectors remain weak and are yet to absorb/integrate HIV related issues to their sectors</a:t>
          </a:r>
          <a:endParaRPr lang="en-NG" dirty="0"/>
        </a:p>
      </dgm:t>
    </dgm:pt>
    <dgm:pt modelId="{09FCEBBF-DEA7-40CA-958B-2BF8A30EE256}" type="parTrans" cxnId="{48A8767A-2E72-40F7-9AB4-B10728E864C0}">
      <dgm:prSet/>
      <dgm:spPr/>
      <dgm:t>
        <a:bodyPr/>
        <a:lstStyle/>
        <a:p>
          <a:endParaRPr lang="en-NG"/>
        </a:p>
      </dgm:t>
    </dgm:pt>
    <dgm:pt modelId="{3337EDEB-2C01-49D3-8C80-3E64236C591E}" type="sibTrans" cxnId="{48A8767A-2E72-40F7-9AB4-B10728E864C0}">
      <dgm:prSet/>
      <dgm:spPr/>
      <dgm:t>
        <a:bodyPr/>
        <a:lstStyle/>
        <a:p>
          <a:endParaRPr lang="en-NG"/>
        </a:p>
      </dgm:t>
    </dgm:pt>
    <dgm:pt modelId="{B511F257-7583-499C-8E00-05C8F294D20C}" type="pres">
      <dgm:prSet presAssocID="{E7ABA7F4-7C7C-47AE-B3FE-E8DE82F1F5CD}" presName="diagram" presStyleCnt="0">
        <dgm:presLayoutVars>
          <dgm:dir/>
          <dgm:resizeHandles val="exact"/>
        </dgm:presLayoutVars>
      </dgm:prSet>
      <dgm:spPr/>
    </dgm:pt>
    <dgm:pt modelId="{557BCF90-DAEA-4FD7-960E-64E90B117D84}" type="pres">
      <dgm:prSet presAssocID="{F6F92DEC-80F9-49DB-A507-A1B2DA49D5C7}" presName="node" presStyleLbl="node1" presStyleIdx="0" presStyleCnt="3">
        <dgm:presLayoutVars>
          <dgm:bulletEnabled val="1"/>
        </dgm:presLayoutVars>
      </dgm:prSet>
      <dgm:spPr/>
    </dgm:pt>
    <dgm:pt modelId="{6959CD7D-631D-421D-835B-FDED299D8956}" type="pres">
      <dgm:prSet presAssocID="{C6F13C70-8F35-492B-82FA-8AEAF8A111D3}" presName="sibTrans" presStyleCnt="0"/>
      <dgm:spPr/>
    </dgm:pt>
    <dgm:pt modelId="{E589F757-D232-4A6B-9BE0-28BB4808FDD4}" type="pres">
      <dgm:prSet presAssocID="{12FE3BDE-B07A-49D5-B6C5-12503EC7F8F8}" presName="node" presStyleLbl="node1" presStyleIdx="1" presStyleCnt="3">
        <dgm:presLayoutVars>
          <dgm:bulletEnabled val="1"/>
        </dgm:presLayoutVars>
      </dgm:prSet>
      <dgm:spPr/>
    </dgm:pt>
    <dgm:pt modelId="{0A401455-4507-47E5-8A09-A61A74D912B6}" type="pres">
      <dgm:prSet presAssocID="{3337EDEB-2C01-49D3-8C80-3E64236C591E}" presName="sibTrans" presStyleCnt="0"/>
      <dgm:spPr/>
    </dgm:pt>
    <dgm:pt modelId="{D16069DB-A44B-428E-8DA9-5B2D1B830DCD}" type="pres">
      <dgm:prSet presAssocID="{00D75074-9B1D-46FA-A9D0-4A212FAAA039}" presName="node" presStyleLbl="node1" presStyleIdx="2" presStyleCnt="3">
        <dgm:presLayoutVars>
          <dgm:bulletEnabled val="1"/>
        </dgm:presLayoutVars>
      </dgm:prSet>
      <dgm:spPr/>
    </dgm:pt>
  </dgm:ptLst>
  <dgm:cxnLst>
    <dgm:cxn modelId="{03C4CC16-77C3-48AF-9330-86E6A03A6434}" type="presOf" srcId="{12FE3BDE-B07A-49D5-B6C5-12503EC7F8F8}" destId="{E589F757-D232-4A6B-9BE0-28BB4808FDD4}" srcOrd="0" destOrd="0" presId="urn:microsoft.com/office/officeart/2005/8/layout/default"/>
    <dgm:cxn modelId="{9CA57F42-8B60-44A5-BDB2-9E13A22C3BBE}" type="presOf" srcId="{E7ABA7F4-7C7C-47AE-B3FE-E8DE82F1F5CD}" destId="{B511F257-7583-499C-8E00-05C8F294D20C}" srcOrd="0" destOrd="0" presId="urn:microsoft.com/office/officeart/2005/8/layout/default"/>
    <dgm:cxn modelId="{F168D44E-A5C9-43FC-869D-009170DE481A}" type="presOf" srcId="{00D75074-9B1D-46FA-A9D0-4A212FAAA039}" destId="{D16069DB-A44B-428E-8DA9-5B2D1B830DCD}" srcOrd="0" destOrd="0" presId="urn:microsoft.com/office/officeart/2005/8/layout/default"/>
    <dgm:cxn modelId="{48A8767A-2E72-40F7-9AB4-B10728E864C0}" srcId="{E7ABA7F4-7C7C-47AE-B3FE-E8DE82F1F5CD}" destId="{12FE3BDE-B07A-49D5-B6C5-12503EC7F8F8}" srcOrd="1" destOrd="0" parTransId="{09FCEBBF-DEA7-40CA-958B-2BF8A30EE256}" sibTransId="{3337EDEB-2C01-49D3-8C80-3E64236C591E}"/>
    <dgm:cxn modelId="{7108FD9D-FD8E-412C-96EE-067634E546AD}" type="presOf" srcId="{F6F92DEC-80F9-49DB-A507-A1B2DA49D5C7}" destId="{557BCF90-DAEA-4FD7-960E-64E90B117D84}" srcOrd="0" destOrd="0" presId="urn:microsoft.com/office/officeart/2005/8/layout/default"/>
    <dgm:cxn modelId="{D2FABCCF-71BE-4310-82C6-593C646324C6}" srcId="{E7ABA7F4-7C7C-47AE-B3FE-E8DE82F1F5CD}" destId="{F6F92DEC-80F9-49DB-A507-A1B2DA49D5C7}" srcOrd="0" destOrd="0" parTransId="{9A91ECEB-74DD-46F1-B151-4F846B2DD3B6}" sibTransId="{C6F13C70-8F35-492B-82FA-8AEAF8A111D3}"/>
    <dgm:cxn modelId="{AC66CCF4-C129-4911-842B-C0F246AB52EC}" srcId="{E7ABA7F4-7C7C-47AE-B3FE-E8DE82F1F5CD}" destId="{00D75074-9B1D-46FA-A9D0-4A212FAAA039}" srcOrd="2" destOrd="0" parTransId="{C3EB07E4-3E1C-486B-8EAA-F02EA9E81007}" sibTransId="{573E6D00-B18B-4D62-A430-F50312D38901}"/>
    <dgm:cxn modelId="{E9892D03-96FC-4F08-BF45-28F6B1188D3F}" type="presParOf" srcId="{B511F257-7583-499C-8E00-05C8F294D20C}" destId="{557BCF90-DAEA-4FD7-960E-64E90B117D84}" srcOrd="0" destOrd="0" presId="urn:microsoft.com/office/officeart/2005/8/layout/default"/>
    <dgm:cxn modelId="{D336CA1D-C293-4C87-88AE-1CA3FD3DE075}" type="presParOf" srcId="{B511F257-7583-499C-8E00-05C8F294D20C}" destId="{6959CD7D-631D-421D-835B-FDED299D8956}" srcOrd="1" destOrd="0" presId="urn:microsoft.com/office/officeart/2005/8/layout/default"/>
    <dgm:cxn modelId="{7E9B9D47-7680-423D-9E9B-5C0B7950EA1B}" type="presParOf" srcId="{B511F257-7583-499C-8E00-05C8F294D20C}" destId="{E589F757-D232-4A6B-9BE0-28BB4808FDD4}" srcOrd="2" destOrd="0" presId="urn:microsoft.com/office/officeart/2005/8/layout/default"/>
    <dgm:cxn modelId="{6AFC084F-D9B6-453F-81F1-0A3AFA9F4F75}" type="presParOf" srcId="{B511F257-7583-499C-8E00-05C8F294D20C}" destId="{0A401455-4507-47E5-8A09-A61A74D912B6}" srcOrd="3" destOrd="0" presId="urn:microsoft.com/office/officeart/2005/8/layout/default"/>
    <dgm:cxn modelId="{453E2F04-2C96-4429-A2D8-D30F13C58B19}" type="presParOf" srcId="{B511F257-7583-499C-8E00-05C8F294D20C}" destId="{D16069DB-A44B-428E-8DA9-5B2D1B830DCD}" srcOrd="4" destOrd="0" presId="urn:microsoft.com/office/officeart/2005/8/layout/default"/>
  </dgm:cxnLst>
  <dgm:bg>
    <a:solidFill>
      <a:schemeClr val="accent6">
        <a:lumMod val="20000"/>
        <a:lumOff val="80000"/>
      </a:schemeClr>
    </a:solidFill>
  </dgm:bg>
  <dgm:whole/>
  <dgm:extLst>
    <a:ext uri="http://schemas.microsoft.com/office/drawing/2008/diagram">
      <dsp:dataModelExt xmlns:dsp="http://schemas.microsoft.com/office/drawing/2008/diagram" relId="rId1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941A645-6AA1-4F3A-AE07-BA76169F7F0E}" type="doc">
      <dgm:prSet loTypeId="urn:microsoft.com/office/officeart/2005/8/layout/vList3" loCatId="list" qsTypeId="urn:microsoft.com/office/officeart/2005/8/quickstyle/simple5" qsCatId="simple" csTypeId="urn:microsoft.com/office/officeart/2005/8/colors/colorful5" csCatId="colorful" phldr="1"/>
      <dgm:spPr/>
    </dgm:pt>
    <dgm:pt modelId="{BA94C89D-6393-4F27-9EA8-60905EB6C56F}">
      <dgm:prSet phldrT="[Text]"/>
      <dgm:spPr/>
      <dgm:t>
        <a:bodyPr/>
        <a:lstStyle/>
        <a:p>
          <a:r>
            <a:rPr lang="en-US" dirty="0"/>
            <a:t>Verticalization</a:t>
          </a:r>
        </a:p>
      </dgm:t>
    </dgm:pt>
    <dgm:pt modelId="{F8E4C731-0C98-4CB1-A497-DFD615077D04}" type="parTrans" cxnId="{B8B72A36-3640-4B9F-ADA4-7E8A3BDE4A40}">
      <dgm:prSet/>
      <dgm:spPr/>
      <dgm:t>
        <a:bodyPr/>
        <a:lstStyle/>
        <a:p>
          <a:endParaRPr lang="en-US"/>
        </a:p>
      </dgm:t>
    </dgm:pt>
    <dgm:pt modelId="{C3AA62BA-C102-4CFC-8C38-E4C6B765050B}" type="sibTrans" cxnId="{B8B72A36-3640-4B9F-ADA4-7E8A3BDE4A40}">
      <dgm:prSet/>
      <dgm:spPr/>
      <dgm:t>
        <a:bodyPr/>
        <a:lstStyle/>
        <a:p>
          <a:endParaRPr lang="en-US"/>
        </a:p>
      </dgm:t>
    </dgm:pt>
    <dgm:pt modelId="{58E550BD-6908-4ECD-B469-C011DD8FD160}">
      <dgm:prSet phldrT="[Text]"/>
      <dgm:spPr/>
      <dgm:t>
        <a:bodyPr/>
        <a:lstStyle/>
        <a:p>
          <a:r>
            <a:rPr lang="en-US" dirty="0"/>
            <a:t>Crowding out of state actors</a:t>
          </a:r>
        </a:p>
      </dgm:t>
    </dgm:pt>
    <dgm:pt modelId="{E1089217-E03B-4775-823C-7EADB03E9AB0}" type="parTrans" cxnId="{3A0FD984-6EF8-4F26-A84C-1BEC535C7C9A}">
      <dgm:prSet/>
      <dgm:spPr/>
      <dgm:t>
        <a:bodyPr/>
        <a:lstStyle/>
        <a:p>
          <a:endParaRPr lang="en-US"/>
        </a:p>
      </dgm:t>
    </dgm:pt>
    <dgm:pt modelId="{B476ACCD-086F-4FA3-9E52-5CD5E968219D}" type="sibTrans" cxnId="{3A0FD984-6EF8-4F26-A84C-1BEC535C7C9A}">
      <dgm:prSet/>
      <dgm:spPr/>
      <dgm:t>
        <a:bodyPr/>
        <a:lstStyle/>
        <a:p>
          <a:endParaRPr lang="en-US"/>
        </a:p>
      </dgm:t>
    </dgm:pt>
    <dgm:pt modelId="{153843D1-6952-4DC0-AFDC-9CBD6DEDC651}">
      <dgm:prSet/>
      <dgm:spPr/>
      <dgm:t>
        <a:bodyPr/>
        <a:lstStyle/>
        <a:p>
          <a:r>
            <a:rPr lang="en-US" dirty="0"/>
            <a:t>Limited experience building of state actors </a:t>
          </a:r>
        </a:p>
      </dgm:t>
    </dgm:pt>
    <dgm:pt modelId="{E0ECFC9A-934F-44F7-AEFD-268C40D93061}" type="parTrans" cxnId="{148E6F0B-F2D5-4D16-B58F-1B954A71A947}">
      <dgm:prSet/>
      <dgm:spPr/>
      <dgm:t>
        <a:bodyPr/>
        <a:lstStyle/>
        <a:p>
          <a:endParaRPr lang="en-US"/>
        </a:p>
      </dgm:t>
    </dgm:pt>
    <dgm:pt modelId="{0012AC51-C20E-4D2F-BCAF-E944332FD972}" type="sibTrans" cxnId="{148E6F0B-F2D5-4D16-B58F-1B954A71A947}">
      <dgm:prSet/>
      <dgm:spPr/>
      <dgm:t>
        <a:bodyPr/>
        <a:lstStyle/>
        <a:p>
          <a:endParaRPr lang="en-US"/>
        </a:p>
      </dgm:t>
    </dgm:pt>
    <dgm:pt modelId="{8F4F3CD1-8621-4523-BBCB-441F69A5699E}">
      <dgm:prSet/>
      <dgm:spPr/>
      <dgm:t>
        <a:bodyPr/>
        <a:lstStyle/>
        <a:p>
          <a:r>
            <a:rPr lang="en-US" dirty="0"/>
            <a:t>High cost for service delivery </a:t>
          </a:r>
        </a:p>
      </dgm:t>
    </dgm:pt>
    <dgm:pt modelId="{68EF34FF-5027-4FBE-A3DD-FC1E7D1C0F7A}" type="parTrans" cxnId="{685C28A3-E516-4B39-837D-2AFA1BE614CF}">
      <dgm:prSet/>
      <dgm:spPr/>
      <dgm:t>
        <a:bodyPr/>
        <a:lstStyle/>
        <a:p>
          <a:endParaRPr lang="en-US"/>
        </a:p>
      </dgm:t>
    </dgm:pt>
    <dgm:pt modelId="{9D4F4265-08C4-4818-98BA-B5DBB50EBD98}" type="sibTrans" cxnId="{685C28A3-E516-4B39-837D-2AFA1BE614CF}">
      <dgm:prSet/>
      <dgm:spPr/>
      <dgm:t>
        <a:bodyPr/>
        <a:lstStyle/>
        <a:p>
          <a:endParaRPr lang="en-US"/>
        </a:p>
      </dgm:t>
    </dgm:pt>
    <dgm:pt modelId="{8155C5AC-7A37-44A9-B4A8-047B583580B0}" type="pres">
      <dgm:prSet presAssocID="{F941A645-6AA1-4F3A-AE07-BA76169F7F0E}" presName="linearFlow" presStyleCnt="0">
        <dgm:presLayoutVars>
          <dgm:dir/>
          <dgm:resizeHandles val="exact"/>
        </dgm:presLayoutVars>
      </dgm:prSet>
      <dgm:spPr/>
    </dgm:pt>
    <dgm:pt modelId="{397173AD-D1E2-457F-A9E2-ED2765AAF3F7}" type="pres">
      <dgm:prSet presAssocID="{BA94C89D-6393-4F27-9EA8-60905EB6C56F}" presName="composite" presStyleCnt="0"/>
      <dgm:spPr/>
    </dgm:pt>
    <dgm:pt modelId="{C6EBB093-DA99-4519-9BC3-623F1EA40AD7}" type="pres">
      <dgm:prSet presAssocID="{BA94C89D-6393-4F27-9EA8-60905EB6C56F}" presName="imgShp" presStyleLbl="fgImgPlace1" presStyleIdx="0" presStyleCnt="4"/>
      <dgm:spPr>
        <a:blipFill>
          <a:blip xmlns:r="http://schemas.openxmlformats.org/officeDocument/2006/relationships" r:embed="rId1" cstate="print">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l="-21000" r="-21000"/>
          </a:stretch>
        </a:blipFill>
      </dgm:spPr>
    </dgm:pt>
    <dgm:pt modelId="{71FA87EA-DC53-4C5A-9D94-A5C96D25DC21}" type="pres">
      <dgm:prSet presAssocID="{BA94C89D-6393-4F27-9EA8-60905EB6C56F}" presName="txShp" presStyleLbl="node1" presStyleIdx="0" presStyleCnt="4" custLinFactNeighborX="-287" custLinFactNeighborY="-3344">
        <dgm:presLayoutVars>
          <dgm:bulletEnabled val="1"/>
        </dgm:presLayoutVars>
      </dgm:prSet>
      <dgm:spPr/>
    </dgm:pt>
    <dgm:pt modelId="{7C4ED892-623A-439B-AC4A-24B1AA308537}" type="pres">
      <dgm:prSet presAssocID="{C3AA62BA-C102-4CFC-8C38-E4C6B765050B}" presName="spacing" presStyleCnt="0"/>
      <dgm:spPr/>
    </dgm:pt>
    <dgm:pt modelId="{CF7511B3-AC15-40F4-9296-CC6916864C91}" type="pres">
      <dgm:prSet presAssocID="{58E550BD-6908-4ECD-B469-C011DD8FD160}" presName="composite" presStyleCnt="0"/>
      <dgm:spPr/>
    </dgm:pt>
    <dgm:pt modelId="{F84453B1-A914-4B30-82C7-7CC6068F433B}" type="pres">
      <dgm:prSet presAssocID="{58E550BD-6908-4ECD-B469-C011DD8FD160}" presName="imgShp" presStyleLbl="fgImgPlace1" presStyleIdx="1" presStyleCnt="4"/>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42000" r="-42000"/>
          </a:stretch>
        </a:blipFill>
      </dgm:spPr>
    </dgm:pt>
    <dgm:pt modelId="{A1FDD129-6946-49B5-8CC1-63CBCB673958}" type="pres">
      <dgm:prSet presAssocID="{58E550BD-6908-4ECD-B469-C011DD8FD160}" presName="txShp" presStyleLbl="node1" presStyleIdx="1" presStyleCnt="4">
        <dgm:presLayoutVars>
          <dgm:bulletEnabled val="1"/>
        </dgm:presLayoutVars>
      </dgm:prSet>
      <dgm:spPr/>
    </dgm:pt>
    <dgm:pt modelId="{1A135666-3C07-4177-810D-9BD2F5E6344E}" type="pres">
      <dgm:prSet presAssocID="{B476ACCD-086F-4FA3-9E52-5CD5E968219D}" presName="spacing" presStyleCnt="0"/>
      <dgm:spPr/>
    </dgm:pt>
    <dgm:pt modelId="{0B2A2138-B21B-403F-85F0-10B1BDBA7242}" type="pres">
      <dgm:prSet presAssocID="{153843D1-6952-4DC0-AFDC-9CBD6DEDC651}" presName="composite" presStyleCnt="0"/>
      <dgm:spPr/>
    </dgm:pt>
    <dgm:pt modelId="{DD914C38-5061-4C52-996D-D0F463BFC1B0}" type="pres">
      <dgm:prSet presAssocID="{153843D1-6952-4DC0-AFDC-9CBD6DEDC651}" presName="imgShp" presStyleLbl="fgImgPlace1" presStyleIdx="2" presStyleCnt="4"/>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l="-40000" r="-40000"/>
          </a:stretch>
        </a:blipFill>
      </dgm:spPr>
    </dgm:pt>
    <dgm:pt modelId="{9A18C8C2-8623-44C1-A7AD-9CEA1B9E11F3}" type="pres">
      <dgm:prSet presAssocID="{153843D1-6952-4DC0-AFDC-9CBD6DEDC651}" presName="txShp" presStyleLbl="node1" presStyleIdx="2" presStyleCnt="4">
        <dgm:presLayoutVars>
          <dgm:bulletEnabled val="1"/>
        </dgm:presLayoutVars>
      </dgm:prSet>
      <dgm:spPr/>
    </dgm:pt>
    <dgm:pt modelId="{CBDABA3C-8EB2-4863-84E0-8F82558CB2F7}" type="pres">
      <dgm:prSet presAssocID="{0012AC51-C20E-4D2F-BCAF-E944332FD972}" presName="spacing" presStyleCnt="0"/>
      <dgm:spPr/>
    </dgm:pt>
    <dgm:pt modelId="{87082F16-C15E-4815-BE6B-E88CC4A3536E}" type="pres">
      <dgm:prSet presAssocID="{8F4F3CD1-8621-4523-BBCB-441F69A5699E}" presName="composite" presStyleCnt="0"/>
      <dgm:spPr/>
    </dgm:pt>
    <dgm:pt modelId="{03D26B36-7AB7-459A-BDD7-6DDD796E4B37}" type="pres">
      <dgm:prSet presAssocID="{8F4F3CD1-8621-4523-BBCB-441F69A5699E}" presName="imgShp" presStyleLbl="fgImgPlace1" presStyleIdx="3" presStyleCnt="4"/>
      <dgm:spPr>
        <a:blipFill>
          <a:blip xmlns:r="http://schemas.openxmlformats.org/officeDocument/2006/relationships" r:embed="rId5" cstate="print">
            <a:extLst>
              <a:ext uri="{28A0092B-C50C-407E-A947-70E740481C1C}">
                <a14:useLocalDpi xmlns:a14="http://schemas.microsoft.com/office/drawing/2010/main" val="0"/>
              </a:ext>
            </a:extLst>
          </a:blip>
          <a:srcRect/>
          <a:stretch>
            <a:fillRect l="-26000" r="-26000"/>
          </a:stretch>
        </a:blipFill>
      </dgm:spPr>
    </dgm:pt>
    <dgm:pt modelId="{53A4D43A-F9CF-42DA-B4C3-E878E105A53D}" type="pres">
      <dgm:prSet presAssocID="{8F4F3CD1-8621-4523-BBCB-441F69A5699E}" presName="txShp" presStyleLbl="node1" presStyleIdx="3" presStyleCnt="4">
        <dgm:presLayoutVars>
          <dgm:bulletEnabled val="1"/>
        </dgm:presLayoutVars>
      </dgm:prSet>
      <dgm:spPr/>
    </dgm:pt>
  </dgm:ptLst>
  <dgm:cxnLst>
    <dgm:cxn modelId="{A2C1290B-D84C-412B-9C75-F5FB62CA1905}" type="presOf" srcId="{F941A645-6AA1-4F3A-AE07-BA76169F7F0E}" destId="{8155C5AC-7A37-44A9-B4A8-047B583580B0}" srcOrd="0" destOrd="0" presId="urn:microsoft.com/office/officeart/2005/8/layout/vList3"/>
    <dgm:cxn modelId="{148E6F0B-F2D5-4D16-B58F-1B954A71A947}" srcId="{F941A645-6AA1-4F3A-AE07-BA76169F7F0E}" destId="{153843D1-6952-4DC0-AFDC-9CBD6DEDC651}" srcOrd="2" destOrd="0" parTransId="{E0ECFC9A-934F-44F7-AEFD-268C40D93061}" sibTransId="{0012AC51-C20E-4D2F-BCAF-E944332FD972}"/>
    <dgm:cxn modelId="{B8B72A36-3640-4B9F-ADA4-7E8A3BDE4A40}" srcId="{F941A645-6AA1-4F3A-AE07-BA76169F7F0E}" destId="{BA94C89D-6393-4F27-9EA8-60905EB6C56F}" srcOrd="0" destOrd="0" parTransId="{F8E4C731-0C98-4CB1-A497-DFD615077D04}" sibTransId="{C3AA62BA-C102-4CFC-8C38-E4C6B765050B}"/>
    <dgm:cxn modelId="{52E3E25D-895A-426F-902A-F7D19F71BFC2}" type="presOf" srcId="{8F4F3CD1-8621-4523-BBCB-441F69A5699E}" destId="{53A4D43A-F9CF-42DA-B4C3-E878E105A53D}" srcOrd="0" destOrd="0" presId="urn:microsoft.com/office/officeart/2005/8/layout/vList3"/>
    <dgm:cxn modelId="{261CDD64-8274-4CFD-879D-A82E11F61224}" type="presOf" srcId="{153843D1-6952-4DC0-AFDC-9CBD6DEDC651}" destId="{9A18C8C2-8623-44C1-A7AD-9CEA1B9E11F3}" srcOrd="0" destOrd="0" presId="urn:microsoft.com/office/officeart/2005/8/layout/vList3"/>
    <dgm:cxn modelId="{3208D968-BFA1-4BDB-AC84-2A59E683615B}" type="presOf" srcId="{58E550BD-6908-4ECD-B469-C011DD8FD160}" destId="{A1FDD129-6946-49B5-8CC1-63CBCB673958}" srcOrd="0" destOrd="0" presId="urn:microsoft.com/office/officeart/2005/8/layout/vList3"/>
    <dgm:cxn modelId="{3A0FD984-6EF8-4F26-A84C-1BEC535C7C9A}" srcId="{F941A645-6AA1-4F3A-AE07-BA76169F7F0E}" destId="{58E550BD-6908-4ECD-B469-C011DD8FD160}" srcOrd="1" destOrd="0" parTransId="{E1089217-E03B-4775-823C-7EADB03E9AB0}" sibTransId="{B476ACCD-086F-4FA3-9E52-5CD5E968219D}"/>
    <dgm:cxn modelId="{685C28A3-E516-4B39-837D-2AFA1BE614CF}" srcId="{F941A645-6AA1-4F3A-AE07-BA76169F7F0E}" destId="{8F4F3CD1-8621-4523-BBCB-441F69A5699E}" srcOrd="3" destOrd="0" parTransId="{68EF34FF-5027-4FBE-A3DD-FC1E7D1C0F7A}" sibTransId="{9D4F4265-08C4-4818-98BA-B5DBB50EBD98}"/>
    <dgm:cxn modelId="{28BBCAEA-FAF7-4208-827A-424E3A013A3A}" type="presOf" srcId="{BA94C89D-6393-4F27-9EA8-60905EB6C56F}" destId="{71FA87EA-DC53-4C5A-9D94-A5C96D25DC21}" srcOrd="0" destOrd="0" presId="urn:microsoft.com/office/officeart/2005/8/layout/vList3"/>
    <dgm:cxn modelId="{DE52C82D-E8F7-4EE1-82AF-ACD3F744F35F}" type="presParOf" srcId="{8155C5AC-7A37-44A9-B4A8-047B583580B0}" destId="{397173AD-D1E2-457F-A9E2-ED2765AAF3F7}" srcOrd="0" destOrd="0" presId="urn:microsoft.com/office/officeart/2005/8/layout/vList3"/>
    <dgm:cxn modelId="{51791252-64D9-4DDD-8EB5-ED26BDFABAE8}" type="presParOf" srcId="{397173AD-D1E2-457F-A9E2-ED2765AAF3F7}" destId="{C6EBB093-DA99-4519-9BC3-623F1EA40AD7}" srcOrd="0" destOrd="0" presId="urn:microsoft.com/office/officeart/2005/8/layout/vList3"/>
    <dgm:cxn modelId="{7905A3D1-2EDD-473B-8316-C19484F8BF5B}" type="presParOf" srcId="{397173AD-D1E2-457F-A9E2-ED2765AAF3F7}" destId="{71FA87EA-DC53-4C5A-9D94-A5C96D25DC21}" srcOrd="1" destOrd="0" presId="urn:microsoft.com/office/officeart/2005/8/layout/vList3"/>
    <dgm:cxn modelId="{E3497693-E7CC-4C35-92FC-76F9DDE43329}" type="presParOf" srcId="{8155C5AC-7A37-44A9-B4A8-047B583580B0}" destId="{7C4ED892-623A-439B-AC4A-24B1AA308537}" srcOrd="1" destOrd="0" presId="urn:microsoft.com/office/officeart/2005/8/layout/vList3"/>
    <dgm:cxn modelId="{3CA2DC7C-94D7-4B48-9F9E-C9F09CFDF1F2}" type="presParOf" srcId="{8155C5AC-7A37-44A9-B4A8-047B583580B0}" destId="{CF7511B3-AC15-40F4-9296-CC6916864C91}" srcOrd="2" destOrd="0" presId="urn:microsoft.com/office/officeart/2005/8/layout/vList3"/>
    <dgm:cxn modelId="{BD12EE85-298A-4D46-B4D2-5E88B8089048}" type="presParOf" srcId="{CF7511B3-AC15-40F4-9296-CC6916864C91}" destId="{F84453B1-A914-4B30-82C7-7CC6068F433B}" srcOrd="0" destOrd="0" presId="urn:microsoft.com/office/officeart/2005/8/layout/vList3"/>
    <dgm:cxn modelId="{1583F7DB-C3D4-4ADC-B48C-36C5D0B9D5A9}" type="presParOf" srcId="{CF7511B3-AC15-40F4-9296-CC6916864C91}" destId="{A1FDD129-6946-49B5-8CC1-63CBCB673958}" srcOrd="1" destOrd="0" presId="urn:microsoft.com/office/officeart/2005/8/layout/vList3"/>
    <dgm:cxn modelId="{31B11277-F94C-432B-A556-FD7974A2A44B}" type="presParOf" srcId="{8155C5AC-7A37-44A9-B4A8-047B583580B0}" destId="{1A135666-3C07-4177-810D-9BD2F5E6344E}" srcOrd="3" destOrd="0" presId="urn:microsoft.com/office/officeart/2005/8/layout/vList3"/>
    <dgm:cxn modelId="{DF9F3A70-8CAD-4BA1-8E8D-E69FB1D44A5D}" type="presParOf" srcId="{8155C5AC-7A37-44A9-B4A8-047B583580B0}" destId="{0B2A2138-B21B-403F-85F0-10B1BDBA7242}" srcOrd="4" destOrd="0" presId="urn:microsoft.com/office/officeart/2005/8/layout/vList3"/>
    <dgm:cxn modelId="{D684776A-B63E-487D-B16D-2E1227608889}" type="presParOf" srcId="{0B2A2138-B21B-403F-85F0-10B1BDBA7242}" destId="{DD914C38-5061-4C52-996D-D0F463BFC1B0}" srcOrd="0" destOrd="0" presId="urn:microsoft.com/office/officeart/2005/8/layout/vList3"/>
    <dgm:cxn modelId="{49E34326-1BEA-4D0B-924D-DAF416B0A89D}" type="presParOf" srcId="{0B2A2138-B21B-403F-85F0-10B1BDBA7242}" destId="{9A18C8C2-8623-44C1-A7AD-9CEA1B9E11F3}" srcOrd="1" destOrd="0" presId="urn:microsoft.com/office/officeart/2005/8/layout/vList3"/>
    <dgm:cxn modelId="{C03B714E-9990-475B-9371-5279F106DCC0}" type="presParOf" srcId="{8155C5AC-7A37-44A9-B4A8-047B583580B0}" destId="{CBDABA3C-8EB2-4863-84E0-8F82558CB2F7}" srcOrd="5" destOrd="0" presId="urn:microsoft.com/office/officeart/2005/8/layout/vList3"/>
    <dgm:cxn modelId="{F2A0D2FD-FFE9-44F6-BA39-012202EF0063}" type="presParOf" srcId="{8155C5AC-7A37-44A9-B4A8-047B583580B0}" destId="{87082F16-C15E-4815-BE6B-E88CC4A3536E}" srcOrd="6" destOrd="0" presId="urn:microsoft.com/office/officeart/2005/8/layout/vList3"/>
    <dgm:cxn modelId="{7E3E5AA0-A271-437F-81B3-C6B018700D46}" type="presParOf" srcId="{87082F16-C15E-4815-BE6B-E88CC4A3536E}" destId="{03D26B36-7AB7-459A-BDD7-6DDD796E4B37}" srcOrd="0" destOrd="0" presId="urn:microsoft.com/office/officeart/2005/8/layout/vList3"/>
    <dgm:cxn modelId="{F1521A95-A3B8-422A-8E8B-44C129CFEFAF}" type="presParOf" srcId="{87082F16-C15E-4815-BE6B-E88CC4A3536E}" destId="{53A4D43A-F9CF-42DA-B4C3-E878E105A53D}" srcOrd="1" destOrd="0" presId="urn:microsoft.com/office/officeart/2005/8/layout/vList3"/>
  </dgm:cxnLst>
  <dgm:bg>
    <a:solidFill>
      <a:schemeClr val="accent6">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7B3CAE5-83FE-4200-A408-1AC983326A91}" type="doc">
      <dgm:prSet loTypeId="urn:microsoft.com/office/officeart/2011/layout/CircleProcess" loCatId="process" qsTypeId="urn:microsoft.com/office/officeart/2005/8/quickstyle/simple5" qsCatId="simple" csTypeId="urn:microsoft.com/office/officeart/2005/8/colors/accent6_2" csCatId="accent6" phldr="1"/>
      <dgm:spPr/>
      <dgm:t>
        <a:bodyPr/>
        <a:lstStyle/>
        <a:p>
          <a:endParaRPr lang="en-NG"/>
        </a:p>
      </dgm:t>
    </dgm:pt>
    <dgm:pt modelId="{7024F363-C1C3-408C-A771-1D16E2EA261F}">
      <dgm:prSet phldrT="[Text]" custT="1"/>
      <dgm:spPr/>
      <dgm:t>
        <a:bodyPr/>
        <a:lstStyle/>
        <a:p>
          <a:r>
            <a:rPr lang="en-US" sz="2000" b="1" dirty="0">
              <a:solidFill>
                <a:schemeClr val="tx1"/>
              </a:solidFill>
            </a:rPr>
            <a:t>Inter-government agency consultations</a:t>
          </a:r>
          <a:endParaRPr lang="en-NG" sz="2000" b="1" dirty="0">
            <a:solidFill>
              <a:schemeClr val="tx1"/>
            </a:solidFill>
          </a:endParaRPr>
        </a:p>
      </dgm:t>
    </dgm:pt>
    <dgm:pt modelId="{826F1305-8749-4F99-AB4A-3A595FC6C258}" type="parTrans" cxnId="{94A43439-CE67-4F1A-813C-F0A787CDC70A}">
      <dgm:prSet/>
      <dgm:spPr/>
      <dgm:t>
        <a:bodyPr/>
        <a:lstStyle/>
        <a:p>
          <a:endParaRPr lang="en-NG"/>
        </a:p>
      </dgm:t>
    </dgm:pt>
    <dgm:pt modelId="{2327E303-D3F0-4908-B876-DEC1F783EF1A}" type="sibTrans" cxnId="{94A43439-CE67-4F1A-813C-F0A787CDC70A}">
      <dgm:prSet/>
      <dgm:spPr/>
      <dgm:t>
        <a:bodyPr/>
        <a:lstStyle/>
        <a:p>
          <a:endParaRPr lang="en-NG"/>
        </a:p>
      </dgm:t>
    </dgm:pt>
    <dgm:pt modelId="{CE023F30-0348-47A6-8D7F-68D942CF6494}">
      <dgm:prSet phldrT="[Text]" custT="1"/>
      <dgm:spPr/>
      <dgm:t>
        <a:bodyPr/>
        <a:lstStyle/>
        <a:p>
          <a:r>
            <a:rPr lang="en-US" sz="2000" b="1" dirty="0"/>
            <a:t>Government &amp; Partners consultations</a:t>
          </a:r>
          <a:endParaRPr lang="en-NG" sz="2000" b="1" dirty="0"/>
        </a:p>
      </dgm:t>
    </dgm:pt>
    <dgm:pt modelId="{6AFD51C4-69D2-4A77-AFF6-AA5117544AEB}" type="parTrans" cxnId="{33EAAB82-C1C6-4880-B6AF-C0CDF4BD86E2}">
      <dgm:prSet/>
      <dgm:spPr/>
      <dgm:t>
        <a:bodyPr/>
        <a:lstStyle/>
        <a:p>
          <a:endParaRPr lang="en-NG"/>
        </a:p>
      </dgm:t>
    </dgm:pt>
    <dgm:pt modelId="{789CE689-B3AA-4B22-8FCA-C65CA7B530F0}" type="sibTrans" cxnId="{33EAAB82-C1C6-4880-B6AF-C0CDF4BD86E2}">
      <dgm:prSet/>
      <dgm:spPr/>
      <dgm:t>
        <a:bodyPr/>
        <a:lstStyle/>
        <a:p>
          <a:endParaRPr lang="en-NG"/>
        </a:p>
      </dgm:t>
    </dgm:pt>
    <dgm:pt modelId="{69A9D762-854E-42FC-B387-98766285441F}">
      <dgm:prSet phldrT="[Text]" custT="1"/>
      <dgm:spPr/>
      <dgm:t>
        <a:bodyPr/>
        <a:lstStyle/>
        <a:p>
          <a:r>
            <a:rPr lang="en-US" sz="2000" b="1" dirty="0">
              <a:solidFill>
                <a:schemeClr val="tx1"/>
              </a:solidFill>
            </a:rPr>
            <a:t>Nigeria National Alignment 2.0: Joint dialogue</a:t>
          </a:r>
          <a:endParaRPr lang="en-NG" sz="2000" b="1" dirty="0">
            <a:solidFill>
              <a:schemeClr val="tx1"/>
            </a:solidFill>
          </a:endParaRPr>
        </a:p>
      </dgm:t>
    </dgm:pt>
    <dgm:pt modelId="{44ADDCBE-69F7-4A6C-B7D9-B5CA4F0F2B0F}" type="parTrans" cxnId="{79AD1C2B-BB97-460C-BF5B-1CE9C5A40692}">
      <dgm:prSet/>
      <dgm:spPr/>
      <dgm:t>
        <a:bodyPr/>
        <a:lstStyle/>
        <a:p>
          <a:endParaRPr lang="en-NG"/>
        </a:p>
      </dgm:t>
    </dgm:pt>
    <dgm:pt modelId="{230DDFDF-6743-4EE9-86BD-0F2A186C4924}" type="sibTrans" cxnId="{79AD1C2B-BB97-460C-BF5B-1CE9C5A40692}">
      <dgm:prSet/>
      <dgm:spPr/>
      <dgm:t>
        <a:bodyPr/>
        <a:lstStyle/>
        <a:p>
          <a:endParaRPr lang="en-NG"/>
        </a:p>
      </dgm:t>
    </dgm:pt>
    <dgm:pt modelId="{8E63D05E-2917-48AB-BB76-ED21722E6234}">
      <dgm:prSet phldrT="[Text]" custT="1"/>
      <dgm:spPr>
        <a:solidFill>
          <a:schemeClr val="accent6">
            <a:lumMod val="40000"/>
            <a:lumOff val="60000"/>
            <a:alpha val="90000"/>
          </a:schemeClr>
        </a:solidFill>
      </dgm:spPr>
      <dgm:t>
        <a:bodyPr/>
        <a:lstStyle/>
        <a:p>
          <a:r>
            <a:rPr lang="en-US" sz="1800" b="1" dirty="0">
              <a:solidFill>
                <a:schemeClr val="tx1"/>
              </a:solidFill>
            </a:rPr>
            <a:t>Articulation of the </a:t>
          </a:r>
          <a:r>
            <a:rPr lang="en-US" sz="1800" b="1" u="sng" dirty="0">
              <a:solidFill>
                <a:schemeClr val="tx1"/>
              </a:solidFill>
            </a:rPr>
            <a:t>New Business Model </a:t>
          </a:r>
          <a:r>
            <a:rPr lang="en-US" sz="1800" b="1" dirty="0">
              <a:solidFill>
                <a:schemeClr val="tx1"/>
              </a:solidFill>
            </a:rPr>
            <a:t>by </a:t>
          </a:r>
          <a:r>
            <a:rPr lang="en-US" sz="1800" b="1" u="none" dirty="0">
              <a:solidFill>
                <a:schemeClr val="tx1"/>
              </a:solidFill>
            </a:rPr>
            <a:t>Alignment 2.0 Taskforce</a:t>
          </a:r>
          <a:endParaRPr lang="en-NG" sz="1800" b="1" u="none" dirty="0">
            <a:solidFill>
              <a:schemeClr val="tx1"/>
            </a:solidFill>
          </a:endParaRPr>
        </a:p>
        <a:p>
          <a:endParaRPr lang="en-NG" sz="1700" b="1" dirty="0">
            <a:solidFill>
              <a:schemeClr val="tx1"/>
            </a:solidFill>
          </a:endParaRPr>
        </a:p>
      </dgm:t>
    </dgm:pt>
    <dgm:pt modelId="{D52DA77C-B993-4B79-A379-82E90E8F4042}" type="parTrans" cxnId="{92EB811C-8137-4492-B178-F76085679EA9}">
      <dgm:prSet/>
      <dgm:spPr/>
      <dgm:t>
        <a:bodyPr/>
        <a:lstStyle/>
        <a:p>
          <a:endParaRPr lang="en-NG"/>
        </a:p>
      </dgm:t>
    </dgm:pt>
    <dgm:pt modelId="{75EBCAB5-C054-42FD-98B9-2848147BFC5A}" type="sibTrans" cxnId="{92EB811C-8137-4492-B178-F76085679EA9}">
      <dgm:prSet/>
      <dgm:spPr/>
      <dgm:t>
        <a:bodyPr/>
        <a:lstStyle/>
        <a:p>
          <a:endParaRPr lang="en-NG"/>
        </a:p>
      </dgm:t>
    </dgm:pt>
    <dgm:pt modelId="{D156A73F-0BC3-41A1-AEA4-A159AB3BE3D2}" type="pres">
      <dgm:prSet presAssocID="{97B3CAE5-83FE-4200-A408-1AC983326A91}" presName="Name0" presStyleCnt="0">
        <dgm:presLayoutVars>
          <dgm:chMax val="11"/>
          <dgm:chPref val="11"/>
          <dgm:dir/>
          <dgm:resizeHandles/>
        </dgm:presLayoutVars>
      </dgm:prSet>
      <dgm:spPr/>
    </dgm:pt>
    <dgm:pt modelId="{7CE6B955-F9F1-4FB5-8F69-FB0C1587220B}" type="pres">
      <dgm:prSet presAssocID="{8E63D05E-2917-48AB-BB76-ED21722E6234}" presName="Accent4" presStyleCnt="0"/>
      <dgm:spPr/>
    </dgm:pt>
    <dgm:pt modelId="{0172DFB5-39FC-47E4-A3F4-A874DBCB33F2}" type="pres">
      <dgm:prSet presAssocID="{8E63D05E-2917-48AB-BB76-ED21722E6234}" presName="Accent" presStyleLbl="node1" presStyleIdx="0" presStyleCnt="4"/>
      <dgm:spPr/>
    </dgm:pt>
    <dgm:pt modelId="{BCC03811-9AFD-4CBB-AE52-B3CF7A1C1745}" type="pres">
      <dgm:prSet presAssocID="{8E63D05E-2917-48AB-BB76-ED21722E6234}" presName="ParentBackground4" presStyleCnt="0"/>
      <dgm:spPr/>
    </dgm:pt>
    <dgm:pt modelId="{1B9BA4D1-2B39-4708-B97B-E4F42ECB4DD0}" type="pres">
      <dgm:prSet presAssocID="{8E63D05E-2917-48AB-BB76-ED21722E6234}" presName="ParentBackground" presStyleLbl="fgAcc1" presStyleIdx="0" presStyleCnt="4"/>
      <dgm:spPr/>
    </dgm:pt>
    <dgm:pt modelId="{1F6718B4-5575-4D25-9577-6DEF5D9F4A0D}" type="pres">
      <dgm:prSet presAssocID="{8E63D05E-2917-48AB-BB76-ED21722E6234}" presName="Parent4" presStyleLbl="revTx" presStyleIdx="0" presStyleCnt="0">
        <dgm:presLayoutVars>
          <dgm:chMax val="1"/>
          <dgm:chPref val="1"/>
          <dgm:bulletEnabled val="1"/>
        </dgm:presLayoutVars>
      </dgm:prSet>
      <dgm:spPr/>
    </dgm:pt>
    <dgm:pt modelId="{031DE61C-13D3-44AD-81DD-66F4AA5221CB}" type="pres">
      <dgm:prSet presAssocID="{69A9D762-854E-42FC-B387-98766285441F}" presName="Accent3" presStyleCnt="0"/>
      <dgm:spPr/>
    </dgm:pt>
    <dgm:pt modelId="{C13A25C6-D89A-4F71-80FB-93E8B08880F3}" type="pres">
      <dgm:prSet presAssocID="{69A9D762-854E-42FC-B387-98766285441F}" presName="Accent" presStyleLbl="node1" presStyleIdx="1" presStyleCnt="4"/>
      <dgm:spPr/>
    </dgm:pt>
    <dgm:pt modelId="{63E0ECF2-D39B-4377-B2A9-1815B7735AFC}" type="pres">
      <dgm:prSet presAssocID="{69A9D762-854E-42FC-B387-98766285441F}" presName="ParentBackground3" presStyleCnt="0"/>
      <dgm:spPr/>
    </dgm:pt>
    <dgm:pt modelId="{C6D18A7A-6600-4A49-A56B-964EF67CF416}" type="pres">
      <dgm:prSet presAssocID="{69A9D762-854E-42FC-B387-98766285441F}" presName="ParentBackground" presStyleLbl="fgAcc1" presStyleIdx="1" presStyleCnt="4"/>
      <dgm:spPr/>
    </dgm:pt>
    <dgm:pt modelId="{5B33EBF4-D246-4434-905B-A66E9B6B84E7}" type="pres">
      <dgm:prSet presAssocID="{69A9D762-854E-42FC-B387-98766285441F}" presName="Parent3" presStyleLbl="revTx" presStyleIdx="0" presStyleCnt="0">
        <dgm:presLayoutVars>
          <dgm:chMax val="1"/>
          <dgm:chPref val="1"/>
          <dgm:bulletEnabled val="1"/>
        </dgm:presLayoutVars>
      </dgm:prSet>
      <dgm:spPr/>
    </dgm:pt>
    <dgm:pt modelId="{B53E7B12-29D2-4EBD-ACED-575F10487D61}" type="pres">
      <dgm:prSet presAssocID="{CE023F30-0348-47A6-8D7F-68D942CF6494}" presName="Accent2" presStyleCnt="0"/>
      <dgm:spPr/>
    </dgm:pt>
    <dgm:pt modelId="{50081512-B854-4A97-A6B7-04BFD208F4B5}" type="pres">
      <dgm:prSet presAssocID="{CE023F30-0348-47A6-8D7F-68D942CF6494}" presName="Accent" presStyleLbl="node1" presStyleIdx="2" presStyleCnt="4"/>
      <dgm:spPr/>
    </dgm:pt>
    <dgm:pt modelId="{7EB397A1-FCA2-4C4B-BEBA-76FC0EAD0B1E}" type="pres">
      <dgm:prSet presAssocID="{CE023F30-0348-47A6-8D7F-68D942CF6494}" presName="ParentBackground2" presStyleCnt="0"/>
      <dgm:spPr/>
    </dgm:pt>
    <dgm:pt modelId="{2E3F8C0E-02C0-46C2-8C10-31D799046DF4}" type="pres">
      <dgm:prSet presAssocID="{CE023F30-0348-47A6-8D7F-68D942CF6494}" presName="ParentBackground" presStyleLbl="fgAcc1" presStyleIdx="2" presStyleCnt="4"/>
      <dgm:spPr/>
    </dgm:pt>
    <dgm:pt modelId="{3D35B309-FFC1-4F80-AE10-C67DC9457BAE}" type="pres">
      <dgm:prSet presAssocID="{CE023F30-0348-47A6-8D7F-68D942CF6494}" presName="Parent2" presStyleLbl="revTx" presStyleIdx="0" presStyleCnt="0">
        <dgm:presLayoutVars>
          <dgm:chMax val="1"/>
          <dgm:chPref val="1"/>
          <dgm:bulletEnabled val="1"/>
        </dgm:presLayoutVars>
      </dgm:prSet>
      <dgm:spPr/>
    </dgm:pt>
    <dgm:pt modelId="{FEA709B7-C829-4905-B3FC-523CF29BCFD5}" type="pres">
      <dgm:prSet presAssocID="{7024F363-C1C3-408C-A771-1D16E2EA261F}" presName="Accent1" presStyleCnt="0"/>
      <dgm:spPr/>
    </dgm:pt>
    <dgm:pt modelId="{6CEBB743-657B-41F7-B01C-1D07C54F0A38}" type="pres">
      <dgm:prSet presAssocID="{7024F363-C1C3-408C-A771-1D16E2EA261F}" presName="Accent" presStyleLbl="node1" presStyleIdx="3" presStyleCnt="4"/>
      <dgm:spPr/>
    </dgm:pt>
    <dgm:pt modelId="{266AC02F-C982-4D13-B192-596DDC178155}" type="pres">
      <dgm:prSet presAssocID="{7024F363-C1C3-408C-A771-1D16E2EA261F}" presName="ParentBackground1" presStyleCnt="0"/>
      <dgm:spPr/>
    </dgm:pt>
    <dgm:pt modelId="{091DC1A2-3123-4B5C-AF06-A6A8FF925041}" type="pres">
      <dgm:prSet presAssocID="{7024F363-C1C3-408C-A771-1D16E2EA261F}" presName="ParentBackground" presStyleLbl="fgAcc1" presStyleIdx="3" presStyleCnt="4"/>
      <dgm:spPr/>
    </dgm:pt>
    <dgm:pt modelId="{3BF84875-32A0-46B6-8E5A-7108C9080AB3}" type="pres">
      <dgm:prSet presAssocID="{7024F363-C1C3-408C-A771-1D16E2EA261F}" presName="Parent1" presStyleLbl="revTx" presStyleIdx="0" presStyleCnt="0">
        <dgm:presLayoutVars>
          <dgm:chMax val="1"/>
          <dgm:chPref val="1"/>
          <dgm:bulletEnabled val="1"/>
        </dgm:presLayoutVars>
      </dgm:prSet>
      <dgm:spPr/>
    </dgm:pt>
  </dgm:ptLst>
  <dgm:cxnLst>
    <dgm:cxn modelId="{E9EBB802-7D92-406C-99BE-CAD163115D84}" type="presOf" srcId="{8E63D05E-2917-48AB-BB76-ED21722E6234}" destId="{1B9BA4D1-2B39-4708-B97B-E4F42ECB4DD0}" srcOrd="0" destOrd="0" presId="urn:microsoft.com/office/officeart/2011/layout/CircleProcess"/>
    <dgm:cxn modelId="{92EB811C-8137-4492-B178-F76085679EA9}" srcId="{97B3CAE5-83FE-4200-A408-1AC983326A91}" destId="{8E63D05E-2917-48AB-BB76-ED21722E6234}" srcOrd="3" destOrd="0" parTransId="{D52DA77C-B993-4B79-A379-82E90E8F4042}" sibTransId="{75EBCAB5-C054-42FD-98B9-2848147BFC5A}"/>
    <dgm:cxn modelId="{79AD1C2B-BB97-460C-BF5B-1CE9C5A40692}" srcId="{97B3CAE5-83FE-4200-A408-1AC983326A91}" destId="{69A9D762-854E-42FC-B387-98766285441F}" srcOrd="2" destOrd="0" parTransId="{44ADDCBE-69F7-4A6C-B7D9-B5CA4F0F2B0F}" sibTransId="{230DDFDF-6743-4EE9-86BD-0F2A186C4924}"/>
    <dgm:cxn modelId="{94A43439-CE67-4F1A-813C-F0A787CDC70A}" srcId="{97B3CAE5-83FE-4200-A408-1AC983326A91}" destId="{7024F363-C1C3-408C-A771-1D16E2EA261F}" srcOrd="0" destOrd="0" parTransId="{826F1305-8749-4F99-AB4A-3A595FC6C258}" sibTransId="{2327E303-D3F0-4908-B876-DEC1F783EF1A}"/>
    <dgm:cxn modelId="{8B612D78-27DB-4438-9B28-3480FF117C6E}" type="presOf" srcId="{7024F363-C1C3-408C-A771-1D16E2EA261F}" destId="{3BF84875-32A0-46B6-8E5A-7108C9080AB3}" srcOrd="1" destOrd="0" presId="urn:microsoft.com/office/officeart/2011/layout/CircleProcess"/>
    <dgm:cxn modelId="{33EAAB82-C1C6-4880-B6AF-C0CDF4BD86E2}" srcId="{97B3CAE5-83FE-4200-A408-1AC983326A91}" destId="{CE023F30-0348-47A6-8D7F-68D942CF6494}" srcOrd="1" destOrd="0" parTransId="{6AFD51C4-69D2-4A77-AFF6-AA5117544AEB}" sibTransId="{789CE689-B3AA-4B22-8FCA-C65CA7B530F0}"/>
    <dgm:cxn modelId="{83C9239A-285C-4B46-A4C2-D5FCBD92C54D}" type="presOf" srcId="{CE023F30-0348-47A6-8D7F-68D942CF6494}" destId="{3D35B309-FFC1-4F80-AE10-C67DC9457BAE}" srcOrd="1" destOrd="0" presId="urn:microsoft.com/office/officeart/2011/layout/CircleProcess"/>
    <dgm:cxn modelId="{0F033DA9-6F87-4026-A2E2-937E2F59BF9F}" type="presOf" srcId="{CE023F30-0348-47A6-8D7F-68D942CF6494}" destId="{2E3F8C0E-02C0-46C2-8C10-31D799046DF4}" srcOrd="0" destOrd="0" presId="urn:microsoft.com/office/officeart/2011/layout/CircleProcess"/>
    <dgm:cxn modelId="{604E77B2-F611-41D9-92FA-1EEE2A931491}" type="presOf" srcId="{8E63D05E-2917-48AB-BB76-ED21722E6234}" destId="{1F6718B4-5575-4D25-9577-6DEF5D9F4A0D}" srcOrd="1" destOrd="0" presId="urn:microsoft.com/office/officeart/2011/layout/CircleProcess"/>
    <dgm:cxn modelId="{298326E3-A365-4546-A510-0A76E82FDCF8}" type="presOf" srcId="{97B3CAE5-83FE-4200-A408-1AC983326A91}" destId="{D156A73F-0BC3-41A1-AEA4-A159AB3BE3D2}" srcOrd="0" destOrd="0" presId="urn:microsoft.com/office/officeart/2011/layout/CircleProcess"/>
    <dgm:cxn modelId="{9E7C02EF-B346-45F4-8C29-E3B05E6D08D6}" type="presOf" srcId="{7024F363-C1C3-408C-A771-1D16E2EA261F}" destId="{091DC1A2-3123-4B5C-AF06-A6A8FF925041}" srcOrd="0" destOrd="0" presId="urn:microsoft.com/office/officeart/2011/layout/CircleProcess"/>
    <dgm:cxn modelId="{DE97E1F7-A8D8-4E97-B468-FBCE655F7B12}" type="presOf" srcId="{69A9D762-854E-42FC-B387-98766285441F}" destId="{5B33EBF4-D246-4434-905B-A66E9B6B84E7}" srcOrd="1" destOrd="0" presId="urn:microsoft.com/office/officeart/2011/layout/CircleProcess"/>
    <dgm:cxn modelId="{9F99DDF8-D679-45F5-9717-59004A6397A0}" type="presOf" srcId="{69A9D762-854E-42FC-B387-98766285441F}" destId="{C6D18A7A-6600-4A49-A56B-964EF67CF416}" srcOrd="0" destOrd="0" presId="urn:microsoft.com/office/officeart/2011/layout/CircleProcess"/>
    <dgm:cxn modelId="{AF7B4648-7488-49E1-A0DB-B064843516C0}" type="presParOf" srcId="{D156A73F-0BC3-41A1-AEA4-A159AB3BE3D2}" destId="{7CE6B955-F9F1-4FB5-8F69-FB0C1587220B}" srcOrd="0" destOrd="0" presId="urn:microsoft.com/office/officeart/2011/layout/CircleProcess"/>
    <dgm:cxn modelId="{1D2AF8E4-1F8C-408D-BAF8-5352C9740F5B}" type="presParOf" srcId="{7CE6B955-F9F1-4FB5-8F69-FB0C1587220B}" destId="{0172DFB5-39FC-47E4-A3F4-A874DBCB33F2}" srcOrd="0" destOrd="0" presId="urn:microsoft.com/office/officeart/2011/layout/CircleProcess"/>
    <dgm:cxn modelId="{4AD45947-D9B0-488A-8A28-83771E97DDB6}" type="presParOf" srcId="{D156A73F-0BC3-41A1-AEA4-A159AB3BE3D2}" destId="{BCC03811-9AFD-4CBB-AE52-B3CF7A1C1745}" srcOrd="1" destOrd="0" presId="urn:microsoft.com/office/officeart/2011/layout/CircleProcess"/>
    <dgm:cxn modelId="{E2231513-FB6F-4124-8AD5-7B5257EB074D}" type="presParOf" srcId="{BCC03811-9AFD-4CBB-AE52-B3CF7A1C1745}" destId="{1B9BA4D1-2B39-4708-B97B-E4F42ECB4DD0}" srcOrd="0" destOrd="0" presId="urn:microsoft.com/office/officeart/2011/layout/CircleProcess"/>
    <dgm:cxn modelId="{39045D64-B173-4811-AC3E-818323ADDE32}" type="presParOf" srcId="{D156A73F-0BC3-41A1-AEA4-A159AB3BE3D2}" destId="{1F6718B4-5575-4D25-9577-6DEF5D9F4A0D}" srcOrd="2" destOrd="0" presId="urn:microsoft.com/office/officeart/2011/layout/CircleProcess"/>
    <dgm:cxn modelId="{6295BE33-0416-4072-9272-8F677753FF2E}" type="presParOf" srcId="{D156A73F-0BC3-41A1-AEA4-A159AB3BE3D2}" destId="{031DE61C-13D3-44AD-81DD-66F4AA5221CB}" srcOrd="3" destOrd="0" presId="urn:microsoft.com/office/officeart/2011/layout/CircleProcess"/>
    <dgm:cxn modelId="{1138F241-E162-4DB4-8567-084E0D06145F}" type="presParOf" srcId="{031DE61C-13D3-44AD-81DD-66F4AA5221CB}" destId="{C13A25C6-D89A-4F71-80FB-93E8B08880F3}" srcOrd="0" destOrd="0" presId="urn:microsoft.com/office/officeart/2011/layout/CircleProcess"/>
    <dgm:cxn modelId="{F013A7A3-10C7-4C28-9073-98BE4F9BE233}" type="presParOf" srcId="{D156A73F-0BC3-41A1-AEA4-A159AB3BE3D2}" destId="{63E0ECF2-D39B-4377-B2A9-1815B7735AFC}" srcOrd="4" destOrd="0" presId="urn:microsoft.com/office/officeart/2011/layout/CircleProcess"/>
    <dgm:cxn modelId="{DA1C967B-79AF-4875-A6F2-08119A9C4143}" type="presParOf" srcId="{63E0ECF2-D39B-4377-B2A9-1815B7735AFC}" destId="{C6D18A7A-6600-4A49-A56B-964EF67CF416}" srcOrd="0" destOrd="0" presId="urn:microsoft.com/office/officeart/2011/layout/CircleProcess"/>
    <dgm:cxn modelId="{FE06B60C-1762-4069-BBDE-F116A1BBC3A0}" type="presParOf" srcId="{D156A73F-0BC3-41A1-AEA4-A159AB3BE3D2}" destId="{5B33EBF4-D246-4434-905B-A66E9B6B84E7}" srcOrd="5" destOrd="0" presId="urn:microsoft.com/office/officeart/2011/layout/CircleProcess"/>
    <dgm:cxn modelId="{DD070028-24FA-4F5A-9B83-0445B1DF6213}" type="presParOf" srcId="{D156A73F-0BC3-41A1-AEA4-A159AB3BE3D2}" destId="{B53E7B12-29D2-4EBD-ACED-575F10487D61}" srcOrd="6" destOrd="0" presId="urn:microsoft.com/office/officeart/2011/layout/CircleProcess"/>
    <dgm:cxn modelId="{88F24C14-6D98-4EF0-8AD3-5560960971A9}" type="presParOf" srcId="{B53E7B12-29D2-4EBD-ACED-575F10487D61}" destId="{50081512-B854-4A97-A6B7-04BFD208F4B5}" srcOrd="0" destOrd="0" presId="urn:microsoft.com/office/officeart/2011/layout/CircleProcess"/>
    <dgm:cxn modelId="{D5CA6575-D790-4ED7-BEC7-19E5460040FE}" type="presParOf" srcId="{D156A73F-0BC3-41A1-AEA4-A159AB3BE3D2}" destId="{7EB397A1-FCA2-4C4B-BEBA-76FC0EAD0B1E}" srcOrd="7" destOrd="0" presId="urn:microsoft.com/office/officeart/2011/layout/CircleProcess"/>
    <dgm:cxn modelId="{875916BD-BB46-4848-AA2E-B6D7F29E61C4}" type="presParOf" srcId="{7EB397A1-FCA2-4C4B-BEBA-76FC0EAD0B1E}" destId="{2E3F8C0E-02C0-46C2-8C10-31D799046DF4}" srcOrd="0" destOrd="0" presId="urn:microsoft.com/office/officeart/2011/layout/CircleProcess"/>
    <dgm:cxn modelId="{7768A98F-C963-43BA-8007-0FE085D1448E}" type="presParOf" srcId="{D156A73F-0BC3-41A1-AEA4-A159AB3BE3D2}" destId="{3D35B309-FFC1-4F80-AE10-C67DC9457BAE}" srcOrd="8" destOrd="0" presId="urn:microsoft.com/office/officeart/2011/layout/CircleProcess"/>
    <dgm:cxn modelId="{72846B0D-43DE-4B90-9E29-349E8A684104}" type="presParOf" srcId="{D156A73F-0BC3-41A1-AEA4-A159AB3BE3D2}" destId="{FEA709B7-C829-4905-B3FC-523CF29BCFD5}" srcOrd="9" destOrd="0" presId="urn:microsoft.com/office/officeart/2011/layout/CircleProcess"/>
    <dgm:cxn modelId="{1143DDD0-DA75-4B0E-ABD1-1EA357783640}" type="presParOf" srcId="{FEA709B7-C829-4905-B3FC-523CF29BCFD5}" destId="{6CEBB743-657B-41F7-B01C-1D07C54F0A38}" srcOrd="0" destOrd="0" presId="urn:microsoft.com/office/officeart/2011/layout/CircleProcess"/>
    <dgm:cxn modelId="{3FE4FD50-AA66-4582-91CB-16C6FDEDB28E}" type="presParOf" srcId="{D156A73F-0BC3-41A1-AEA4-A159AB3BE3D2}" destId="{266AC02F-C982-4D13-B192-596DDC178155}" srcOrd="10" destOrd="0" presId="urn:microsoft.com/office/officeart/2011/layout/CircleProcess"/>
    <dgm:cxn modelId="{17DD84AB-5421-4DAF-8D30-B1DD24907E03}" type="presParOf" srcId="{266AC02F-C982-4D13-B192-596DDC178155}" destId="{091DC1A2-3123-4B5C-AF06-A6A8FF925041}" srcOrd="0" destOrd="0" presId="urn:microsoft.com/office/officeart/2011/layout/CircleProcess"/>
    <dgm:cxn modelId="{BAFB7AD8-CC2D-4998-A293-855E9A2EF03B}" type="presParOf" srcId="{D156A73F-0BC3-41A1-AEA4-A159AB3BE3D2}" destId="{3BF84875-32A0-46B6-8E5A-7108C9080AB3}" srcOrd="11" destOrd="0" presId="urn:microsoft.com/office/officeart/2011/layout/CircleProcess"/>
  </dgm:cxnLst>
  <dgm:bg>
    <a:solidFill>
      <a:schemeClr val="accent6">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921B6FB-D42B-446F-A942-51D362941112}" type="doc">
      <dgm:prSet loTypeId="urn:microsoft.com/office/officeart/2005/8/layout/process1" loCatId="process" qsTypeId="urn:microsoft.com/office/officeart/2005/8/quickstyle/simple5" qsCatId="simple" csTypeId="urn:microsoft.com/office/officeart/2005/8/colors/accent6_2" csCatId="accent6" phldr="1"/>
      <dgm:spPr/>
    </dgm:pt>
    <dgm:pt modelId="{1CD10577-6EDF-42FF-A89F-410FD46114DB}">
      <dgm:prSet phldrT="[Text]"/>
      <dgm:spPr/>
      <dgm:t>
        <a:bodyPr/>
        <a:lstStyle/>
        <a:p>
          <a:r>
            <a:rPr lang="en-US" dirty="0"/>
            <a:t>Aug - Sep 2022</a:t>
          </a:r>
          <a:endParaRPr lang="en-NG" dirty="0"/>
        </a:p>
      </dgm:t>
    </dgm:pt>
    <dgm:pt modelId="{628DC814-A415-4759-95EC-5C20CED055C3}" type="parTrans" cxnId="{22DC919E-165A-4021-91B3-072FE7CA7DAA}">
      <dgm:prSet/>
      <dgm:spPr/>
      <dgm:t>
        <a:bodyPr/>
        <a:lstStyle/>
        <a:p>
          <a:endParaRPr lang="en-NG"/>
        </a:p>
      </dgm:t>
    </dgm:pt>
    <dgm:pt modelId="{37AFBECE-6B21-4604-9136-7422D2E623AF}" type="sibTrans" cxnId="{22DC919E-165A-4021-91B3-072FE7CA7DAA}">
      <dgm:prSet/>
      <dgm:spPr/>
      <dgm:t>
        <a:bodyPr/>
        <a:lstStyle/>
        <a:p>
          <a:endParaRPr lang="en-NG"/>
        </a:p>
      </dgm:t>
    </dgm:pt>
    <dgm:pt modelId="{5497AB35-06C7-4278-8B17-5F686365E5C1}">
      <dgm:prSet phldrT="[Text]"/>
      <dgm:spPr/>
      <dgm:t>
        <a:bodyPr/>
        <a:lstStyle/>
        <a:p>
          <a:r>
            <a:rPr lang="en-US" dirty="0"/>
            <a:t>Oct – Dec 2022</a:t>
          </a:r>
          <a:endParaRPr lang="en-NG" dirty="0"/>
        </a:p>
      </dgm:t>
    </dgm:pt>
    <dgm:pt modelId="{96688236-7350-4E9D-AF70-4E60CF69E859}" type="parTrans" cxnId="{2646CCBE-EE01-4F33-8C1E-138FB0B473F1}">
      <dgm:prSet/>
      <dgm:spPr/>
      <dgm:t>
        <a:bodyPr/>
        <a:lstStyle/>
        <a:p>
          <a:endParaRPr lang="en-NG"/>
        </a:p>
      </dgm:t>
    </dgm:pt>
    <dgm:pt modelId="{4C194561-B98E-4304-A2C8-B0B6A92A3EAC}" type="sibTrans" cxnId="{2646CCBE-EE01-4F33-8C1E-138FB0B473F1}">
      <dgm:prSet/>
      <dgm:spPr/>
      <dgm:t>
        <a:bodyPr/>
        <a:lstStyle/>
        <a:p>
          <a:endParaRPr lang="en-NG"/>
        </a:p>
      </dgm:t>
    </dgm:pt>
    <dgm:pt modelId="{76C96CBF-C789-4894-A08B-E478523AEF6C}">
      <dgm:prSet phldrT="[Text]"/>
      <dgm:spPr/>
      <dgm:t>
        <a:bodyPr/>
        <a:lstStyle/>
        <a:p>
          <a:r>
            <a:rPr lang="en-US" dirty="0"/>
            <a:t>Jan 2023</a:t>
          </a:r>
          <a:endParaRPr lang="en-NG" dirty="0"/>
        </a:p>
      </dgm:t>
    </dgm:pt>
    <dgm:pt modelId="{EE37BDF0-6D0C-4AAF-8FD2-0E20F1C57345}" type="parTrans" cxnId="{E61ABEBD-88F7-4AE1-A80F-EA2B183C6BA7}">
      <dgm:prSet/>
      <dgm:spPr/>
      <dgm:t>
        <a:bodyPr/>
        <a:lstStyle/>
        <a:p>
          <a:endParaRPr lang="en-NG"/>
        </a:p>
      </dgm:t>
    </dgm:pt>
    <dgm:pt modelId="{32AE2BB2-C8CF-43FD-A607-8729053203A2}" type="sibTrans" cxnId="{E61ABEBD-88F7-4AE1-A80F-EA2B183C6BA7}">
      <dgm:prSet/>
      <dgm:spPr/>
      <dgm:t>
        <a:bodyPr/>
        <a:lstStyle/>
        <a:p>
          <a:endParaRPr lang="en-NG"/>
        </a:p>
      </dgm:t>
    </dgm:pt>
    <dgm:pt modelId="{05DAFF4A-ADAC-4936-99F0-009832DB791A}">
      <dgm:prSet phldrT="[Text]"/>
      <dgm:spPr/>
      <dgm:t>
        <a:bodyPr/>
        <a:lstStyle/>
        <a:p>
          <a:r>
            <a:rPr lang="en-US" dirty="0"/>
            <a:t>Feb - Mar 2023</a:t>
          </a:r>
          <a:endParaRPr lang="en-NG" dirty="0"/>
        </a:p>
      </dgm:t>
    </dgm:pt>
    <dgm:pt modelId="{D6B0D2F6-AAB6-46BD-BDDC-3B836CAE2D2C}" type="parTrans" cxnId="{DC53F9FB-32A2-4C99-B289-48047BFB17F3}">
      <dgm:prSet/>
      <dgm:spPr/>
      <dgm:t>
        <a:bodyPr/>
        <a:lstStyle/>
        <a:p>
          <a:endParaRPr lang="en-NG"/>
        </a:p>
      </dgm:t>
    </dgm:pt>
    <dgm:pt modelId="{F93B25E4-0F31-462A-93EB-5384B5B970E3}" type="sibTrans" cxnId="{DC53F9FB-32A2-4C99-B289-48047BFB17F3}">
      <dgm:prSet/>
      <dgm:spPr/>
      <dgm:t>
        <a:bodyPr/>
        <a:lstStyle/>
        <a:p>
          <a:endParaRPr lang="en-NG"/>
        </a:p>
      </dgm:t>
    </dgm:pt>
    <dgm:pt modelId="{FA28FD7F-97EE-4145-A55A-A165C94C5791}" type="pres">
      <dgm:prSet presAssocID="{2921B6FB-D42B-446F-A942-51D362941112}" presName="Name0" presStyleCnt="0">
        <dgm:presLayoutVars>
          <dgm:dir/>
          <dgm:resizeHandles val="exact"/>
        </dgm:presLayoutVars>
      </dgm:prSet>
      <dgm:spPr/>
    </dgm:pt>
    <dgm:pt modelId="{2A6F7A37-0DA3-45D7-812E-C8D4978035EB}" type="pres">
      <dgm:prSet presAssocID="{1CD10577-6EDF-42FF-A89F-410FD46114DB}" presName="node" presStyleLbl="node1" presStyleIdx="0" presStyleCnt="4">
        <dgm:presLayoutVars>
          <dgm:bulletEnabled val="1"/>
        </dgm:presLayoutVars>
      </dgm:prSet>
      <dgm:spPr/>
    </dgm:pt>
    <dgm:pt modelId="{ED8D8132-A91E-41FD-BD8F-5DC4EB369960}" type="pres">
      <dgm:prSet presAssocID="{37AFBECE-6B21-4604-9136-7422D2E623AF}" presName="sibTrans" presStyleLbl="sibTrans2D1" presStyleIdx="0" presStyleCnt="3"/>
      <dgm:spPr/>
    </dgm:pt>
    <dgm:pt modelId="{DD812BB3-BE3A-44F4-9608-C43900F32BCD}" type="pres">
      <dgm:prSet presAssocID="{37AFBECE-6B21-4604-9136-7422D2E623AF}" presName="connectorText" presStyleLbl="sibTrans2D1" presStyleIdx="0" presStyleCnt="3"/>
      <dgm:spPr/>
    </dgm:pt>
    <dgm:pt modelId="{0E15440C-E0E0-4433-A0B5-628EBAA04A9B}" type="pres">
      <dgm:prSet presAssocID="{5497AB35-06C7-4278-8B17-5F686365E5C1}" presName="node" presStyleLbl="node1" presStyleIdx="1" presStyleCnt="4">
        <dgm:presLayoutVars>
          <dgm:bulletEnabled val="1"/>
        </dgm:presLayoutVars>
      </dgm:prSet>
      <dgm:spPr/>
    </dgm:pt>
    <dgm:pt modelId="{AC6376C2-24DD-4EDE-9693-55B309B3623C}" type="pres">
      <dgm:prSet presAssocID="{4C194561-B98E-4304-A2C8-B0B6A92A3EAC}" presName="sibTrans" presStyleLbl="sibTrans2D1" presStyleIdx="1" presStyleCnt="3"/>
      <dgm:spPr/>
    </dgm:pt>
    <dgm:pt modelId="{29179D2B-1BA4-401B-BBAC-54967B380EE5}" type="pres">
      <dgm:prSet presAssocID="{4C194561-B98E-4304-A2C8-B0B6A92A3EAC}" presName="connectorText" presStyleLbl="sibTrans2D1" presStyleIdx="1" presStyleCnt="3"/>
      <dgm:spPr/>
    </dgm:pt>
    <dgm:pt modelId="{F26EE1B4-BD96-4AA1-84B1-1610DCC04B97}" type="pres">
      <dgm:prSet presAssocID="{76C96CBF-C789-4894-A08B-E478523AEF6C}" presName="node" presStyleLbl="node1" presStyleIdx="2" presStyleCnt="4">
        <dgm:presLayoutVars>
          <dgm:bulletEnabled val="1"/>
        </dgm:presLayoutVars>
      </dgm:prSet>
      <dgm:spPr/>
    </dgm:pt>
    <dgm:pt modelId="{561E7540-8761-42D9-9D75-14E3A5A9252B}" type="pres">
      <dgm:prSet presAssocID="{32AE2BB2-C8CF-43FD-A607-8729053203A2}" presName="sibTrans" presStyleLbl="sibTrans2D1" presStyleIdx="2" presStyleCnt="3"/>
      <dgm:spPr/>
    </dgm:pt>
    <dgm:pt modelId="{D637A4C7-7B72-4B81-97C8-2E9136D4A009}" type="pres">
      <dgm:prSet presAssocID="{32AE2BB2-C8CF-43FD-A607-8729053203A2}" presName="connectorText" presStyleLbl="sibTrans2D1" presStyleIdx="2" presStyleCnt="3"/>
      <dgm:spPr/>
    </dgm:pt>
    <dgm:pt modelId="{AEEB1866-40AE-4427-9EFC-DFE77C09E282}" type="pres">
      <dgm:prSet presAssocID="{05DAFF4A-ADAC-4936-99F0-009832DB791A}" presName="node" presStyleLbl="node1" presStyleIdx="3" presStyleCnt="4">
        <dgm:presLayoutVars>
          <dgm:bulletEnabled val="1"/>
        </dgm:presLayoutVars>
      </dgm:prSet>
      <dgm:spPr/>
    </dgm:pt>
  </dgm:ptLst>
  <dgm:cxnLst>
    <dgm:cxn modelId="{42FE1526-E0B8-4FD9-ADC0-4035451ABBBE}" type="presOf" srcId="{32AE2BB2-C8CF-43FD-A607-8729053203A2}" destId="{561E7540-8761-42D9-9D75-14E3A5A9252B}" srcOrd="0" destOrd="0" presId="urn:microsoft.com/office/officeart/2005/8/layout/process1"/>
    <dgm:cxn modelId="{954FAA45-8AF1-415F-BA17-2092B9893768}" type="presOf" srcId="{1CD10577-6EDF-42FF-A89F-410FD46114DB}" destId="{2A6F7A37-0DA3-45D7-812E-C8D4978035EB}" srcOrd="0" destOrd="0" presId="urn:microsoft.com/office/officeart/2005/8/layout/process1"/>
    <dgm:cxn modelId="{898B194D-E63A-4DD2-A9FD-225E34866FEF}" type="presOf" srcId="{5497AB35-06C7-4278-8B17-5F686365E5C1}" destId="{0E15440C-E0E0-4433-A0B5-628EBAA04A9B}" srcOrd="0" destOrd="0" presId="urn:microsoft.com/office/officeart/2005/8/layout/process1"/>
    <dgm:cxn modelId="{EFD6AC57-FF44-48A7-AF44-77F6508EE1E0}" type="presOf" srcId="{37AFBECE-6B21-4604-9136-7422D2E623AF}" destId="{DD812BB3-BE3A-44F4-9608-C43900F32BCD}" srcOrd="1" destOrd="0" presId="urn:microsoft.com/office/officeart/2005/8/layout/process1"/>
    <dgm:cxn modelId="{3BBC2385-0AA9-4778-A6C4-3D14A55751C2}" type="presOf" srcId="{76C96CBF-C789-4894-A08B-E478523AEF6C}" destId="{F26EE1B4-BD96-4AA1-84B1-1610DCC04B97}" srcOrd="0" destOrd="0" presId="urn:microsoft.com/office/officeart/2005/8/layout/process1"/>
    <dgm:cxn modelId="{22DC919E-165A-4021-91B3-072FE7CA7DAA}" srcId="{2921B6FB-D42B-446F-A942-51D362941112}" destId="{1CD10577-6EDF-42FF-A89F-410FD46114DB}" srcOrd="0" destOrd="0" parTransId="{628DC814-A415-4759-95EC-5C20CED055C3}" sibTransId="{37AFBECE-6B21-4604-9136-7422D2E623AF}"/>
    <dgm:cxn modelId="{BDFE0FA0-D0CB-4EA4-9E1D-4929B2822DA5}" type="presOf" srcId="{05DAFF4A-ADAC-4936-99F0-009832DB791A}" destId="{AEEB1866-40AE-4427-9EFC-DFE77C09E282}" srcOrd="0" destOrd="0" presId="urn:microsoft.com/office/officeart/2005/8/layout/process1"/>
    <dgm:cxn modelId="{3A6826A3-1CEC-4685-A68F-F8EEF6016A8D}" type="presOf" srcId="{2921B6FB-D42B-446F-A942-51D362941112}" destId="{FA28FD7F-97EE-4145-A55A-A165C94C5791}" srcOrd="0" destOrd="0" presId="urn:microsoft.com/office/officeart/2005/8/layout/process1"/>
    <dgm:cxn modelId="{E61ABEBD-88F7-4AE1-A80F-EA2B183C6BA7}" srcId="{2921B6FB-D42B-446F-A942-51D362941112}" destId="{76C96CBF-C789-4894-A08B-E478523AEF6C}" srcOrd="2" destOrd="0" parTransId="{EE37BDF0-6D0C-4AAF-8FD2-0E20F1C57345}" sibTransId="{32AE2BB2-C8CF-43FD-A607-8729053203A2}"/>
    <dgm:cxn modelId="{2646CCBE-EE01-4F33-8C1E-138FB0B473F1}" srcId="{2921B6FB-D42B-446F-A942-51D362941112}" destId="{5497AB35-06C7-4278-8B17-5F686365E5C1}" srcOrd="1" destOrd="0" parTransId="{96688236-7350-4E9D-AF70-4E60CF69E859}" sibTransId="{4C194561-B98E-4304-A2C8-B0B6A92A3EAC}"/>
    <dgm:cxn modelId="{D1B716C1-2AF9-49B6-AE8F-0627B6959208}" type="presOf" srcId="{37AFBECE-6B21-4604-9136-7422D2E623AF}" destId="{ED8D8132-A91E-41FD-BD8F-5DC4EB369960}" srcOrd="0" destOrd="0" presId="urn:microsoft.com/office/officeart/2005/8/layout/process1"/>
    <dgm:cxn modelId="{A3C74ACC-6DCF-49EE-9199-5D224B8E9E58}" type="presOf" srcId="{32AE2BB2-C8CF-43FD-A607-8729053203A2}" destId="{D637A4C7-7B72-4B81-97C8-2E9136D4A009}" srcOrd="1" destOrd="0" presId="urn:microsoft.com/office/officeart/2005/8/layout/process1"/>
    <dgm:cxn modelId="{58A270D7-98C3-43D2-947A-C0FE8444ACA4}" type="presOf" srcId="{4C194561-B98E-4304-A2C8-B0B6A92A3EAC}" destId="{AC6376C2-24DD-4EDE-9693-55B309B3623C}" srcOrd="0" destOrd="0" presId="urn:microsoft.com/office/officeart/2005/8/layout/process1"/>
    <dgm:cxn modelId="{06AD01E1-4D68-4AF7-B495-43BA1B17B739}" type="presOf" srcId="{4C194561-B98E-4304-A2C8-B0B6A92A3EAC}" destId="{29179D2B-1BA4-401B-BBAC-54967B380EE5}" srcOrd="1" destOrd="0" presId="urn:microsoft.com/office/officeart/2005/8/layout/process1"/>
    <dgm:cxn modelId="{DC53F9FB-32A2-4C99-B289-48047BFB17F3}" srcId="{2921B6FB-D42B-446F-A942-51D362941112}" destId="{05DAFF4A-ADAC-4936-99F0-009832DB791A}" srcOrd="3" destOrd="0" parTransId="{D6B0D2F6-AAB6-46BD-BDDC-3B836CAE2D2C}" sibTransId="{F93B25E4-0F31-462A-93EB-5384B5B970E3}"/>
    <dgm:cxn modelId="{B90CA436-2DC3-4455-852E-E8962731B06A}" type="presParOf" srcId="{FA28FD7F-97EE-4145-A55A-A165C94C5791}" destId="{2A6F7A37-0DA3-45D7-812E-C8D4978035EB}" srcOrd="0" destOrd="0" presId="urn:microsoft.com/office/officeart/2005/8/layout/process1"/>
    <dgm:cxn modelId="{4DC2FABB-CC03-4ED7-A287-B98CCEFD1EC9}" type="presParOf" srcId="{FA28FD7F-97EE-4145-A55A-A165C94C5791}" destId="{ED8D8132-A91E-41FD-BD8F-5DC4EB369960}" srcOrd="1" destOrd="0" presId="urn:microsoft.com/office/officeart/2005/8/layout/process1"/>
    <dgm:cxn modelId="{4F558851-E99E-4545-B07D-DACEA01639DE}" type="presParOf" srcId="{ED8D8132-A91E-41FD-BD8F-5DC4EB369960}" destId="{DD812BB3-BE3A-44F4-9608-C43900F32BCD}" srcOrd="0" destOrd="0" presId="urn:microsoft.com/office/officeart/2005/8/layout/process1"/>
    <dgm:cxn modelId="{1D113529-48AC-43F0-8A8E-19304DC490BC}" type="presParOf" srcId="{FA28FD7F-97EE-4145-A55A-A165C94C5791}" destId="{0E15440C-E0E0-4433-A0B5-628EBAA04A9B}" srcOrd="2" destOrd="0" presId="urn:microsoft.com/office/officeart/2005/8/layout/process1"/>
    <dgm:cxn modelId="{6F9EA040-8EA3-485F-A316-C6C0A953283D}" type="presParOf" srcId="{FA28FD7F-97EE-4145-A55A-A165C94C5791}" destId="{AC6376C2-24DD-4EDE-9693-55B309B3623C}" srcOrd="3" destOrd="0" presId="urn:microsoft.com/office/officeart/2005/8/layout/process1"/>
    <dgm:cxn modelId="{9D85F64A-DCAA-4F8C-B961-34B9F1943BE6}" type="presParOf" srcId="{AC6376C2-24DD-4EDE-9693-55B309B3623C}" destId="{29179D2B-1BA4-401B-BBAC-54967B380EE5}" srcOrd="0" destOrd="0" presId="urn:microsoft.com/office/officeart/2005/8/layout/process1"/>
    <dgm:cxn modelId="{517FCD30-9A40-46CF-A209-ED0A88BE2B9B}" type="presParOf" srcId="{FA28FD7F-97EE-4145-A55A-A165C94C5791}" destId="{F26EE1B4-BD96-4AA1-84B1-1610DCC04B97}" srcOrd="4" destOrd="0" presId="urn:microsoft.com/office/officeart/2005/8/layout/process1"/>
    <dgm:cxn modelId="{C45B5DA6-0F15-49DE-A022-9C9E388B804F}" type="presParOf" srcId="{FA28FD7F-97EE-4145-A55A-A165C94C5791}" destId="{561E7540-8761-42D9-9D75-14E3A5A9252B}" srcOrd="5" destOrd="0" presId="urn:microsoft.com/office/officeart/2005/8/layout/process1"/>
    <dgm:cxn modelId="{484F06D5-BEA9-4561-B8FC-223D80A525CA}" type="presParOf" srcId="{561E7540-8761-42D9-9D75-14E3A5A9252B}" destId="{D637A4C7-7B72-4B81-97C8-2E9136D4A009}" srcOrd="0" destOrd="0" presId="urn:microsoft.com/office/officeart/2005/8/layout/process1"/>
    <dgm:cxn modelId="{9341D670-488A-414E-90A0-007A063B6FB9}" type="presParOf" srcId="{FA28FD7F-97EE-4145-A55A-A165C94C5791}" destId="{AEEB1866-40AE-4427-9EFC-DFE77C09E282}" srcOrd="6"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8CF7BD9-AEDC-452B-8220-3D3D82B5644A}" type="doc">
      <dgm:prSet loTypeId="urn:microsoft.com/office/officeart/2005/8/layout/default" loCatId="list" qsTypeId="urn:microsoft.com/office/officeart/2005/8/quickstyle/simple5" qsCatId="simple" csTypeId="urn:microsoft.com/office/officeart/2005/8/colors/colorful5" csCatId="colorful" phldr="1"/>
      <dgm:spPr/>
      <dgm:t>
        <a:bodyPr/>
        <a:lstStyle/>
        <a:p>
          <a:endParaRPr lang="en-NG"/>
        </a:p>
      </dgm:t>
    </dgm:pt>
    <dgm:pt modelId="{3003FD0D-9575-49EC-8295-C7ACD73B85AC}">
      <dgm:prSet phldrT="[Text]"/>
      <dgm:spPr/>
      <dgm:t>
        <a:bodyPr/>
        <a:lstStyle/>
        <a:p>
          <a:r>
            <a:rPr lang="en-US" u="none" dirty="0"/>
            <a:t>Empower community, private, state, and federally mandated structures and transit </a:t>
          </a:r>
          <a:r>
            <a:rPr lang="en-US" u="sng" dirty="0"/>
            <a:t>in phases</a:t>
          </a:r>
          <a:endParaRPr lang="en-NG" u="sng" dirty="0"/>
        </a:p>
      </dgm:t>
    </dgm:pt>
    <dgm:pt modelId="{ABD145BB-B503-41E0-B6AB-7D902701E998}" type="parTrans" cxnId="{E01B3870-630C-4E1F-99C5-256ECEE38C09}">
      <dgm:prSet/>
      <dgm:spPr/>
      <dgm:t>
        <a:bodyPr/>
        <a:lstStyle/>
        <a:p>
          <a:endParaRPr lang="en-NG"/>
        </a:p>
      </dgm:t>
    </dgm:pt>
    <dgm:pt modelId="{DF9CBF55-93AF-49BD-9977-F26A4EB5338F}" type="sibTrans" cxnId="{E01B3870-630C-4E1F-99C5-256ECEE38C09}">
      <dgm:prSet/>
      <dgm:spPr/>
      <dgm:t>
        <a:bodyPr/>
        <a:lstStyle/>
        <a:p>
          <a:endParaRPr lang="en-NG"/>
        </a:p>
      </dgm:t>
    </dgm:pt>
    <dgm:pt modelId="{D42C13F5-C5CC-4753-948D-C7839A1162DC}">
      <dgm:prSet phldrT="[Text]"/>
      <dgm:spPr/>
      <dgm:t>
        <a:bodyPr/>
        <a:lstStyle/>
        <a:p>
          <a:r>
            <a:rPr lang="en-US" dirty="0"/>
            <a:t>Embark on strategic engagement and communication with all stakeholders</a:t>
          </a:r>
          <a:endParaRPr lang="en-NG" dirty="0"/>
        </a:p>
      </dgm:t>
    </dgm:pt>
    <dgm:pt modelId="{AEAB998C-D50C-4C1E-B8D0-39E7BEAAEDC0}" type="parTrans" cxnId="{C2BDE4C6-9AC2-415C-8240-64F455A2FFF4}">
      <dgm:prSet/>
      <dgm:spPr/>
      <dgm:t>
        <a:bodyPr/>
        <a:lstStyle/>
        <a:p>
          <a:endParaRPr lang="en-NG"/>
        </a:p>
      </dgm:t>
    </dgm:pt>
    <dgm:pt modelId="{C0FF2D3F-FDE3-49A0-9ADE-D288E82858FA}" type="sibTrans" cxnId="{C2BDE4C6-9AC2-415C-8240-64F455A2FFF4}">
      <dgm:prSet/>
      <dgm:spPr/>
      <dgm:t>
        <a:bodyPr/>
        <a:lstStyle/>
        <a:p>
          <a:endParaRPr lang="en-NG"/>
        </a:p>
      </dgm:t>
    </dgm:pt>
    <dgm:pt modelId="{C17E0EA2-AC5E-4E50-8443-AB5256D32A39}">
      <dgm:prSet phldrT="[Text]"/>
      <dgm:spPr/>
      <dgm:t>
        <a:bodyPr/>
        <a:lstStyle/>
        <a:p>
          <a:r>
            <a:rPr lang="en-US" dirty="0"/>
            <a:t>Redesign of the donor/partner relationships with host country institutions from </a:t>
          </a:r>
          <a:r>
            <a:rPr lang="en-US" b="0" u="sng" dirty="0"/>
            <a:t>direct service delivery (DSD) </a:t>
          </a:r>
          <a:r>
            <a:rPr lang="en-US" dirty="0"/>
            <a:t>to </a:t>
          </a:r>
          <a:r>
            <a:rPr lang="en-US" b="0" u="sng" dirty="0"/>
            <a:t>technical assistance (TA) </a:t>
          </a:r>
          <a:r>
            <a:rPr lang="en-US" u="none" dirty="0"/>
            <a:t>to mandated structures</a:t>
          </a:r>
          <a:endParaRPr lang="en-NG" u="none" dirty="0"/>
        </a:p>
      </dgm:t>
    </dgm:pt>
    <dgm:pt modelId="{03F4E67B-59E7-48AA-A9B6-279B979EBB0D}" type="parTrans" cxnId="{B78086A2-E864-443A-9DC0-37872B88577A}">
      <dgm:prSet/>
      <dgm:spPr/>
      <dgm:t>
        <a:bodyPr/>
        <a:lstStyle/>
        <a:p>
          <a:endParaRPr lang="en-NG"/>
        </a:p>
      </dgm:t>
    </dgm:pt>
    <dgm:pt modelId="{BC1BA1D6-A792-4643-8EDA-D6A769CC8D10}" type="sibTrans" cxnId="{B78086A2-E864-443A-9DC0-37872B88577A}">
      <dgm:prSet/>
      <dgm:spPr/>
      <dgm:t>
        <a:bodyPr/>
        <a:lstStyle/>
        <a:p>
          <a:endParaRPr lang="en-NG"/>
        </a:p>
      </dgm:t>
    </dgm:pt>
    <dgm:pt modelId="{B5A2C587-F2C8-463A-B9D6-43CB54C67CA6}">
      <dgm:prSet phldrT="[Text]"/>
      <dgm:spPr/>
      <dgm:t>
        <a:bodyPr/>
        <a:lstStyle/>
        <a:p>
          <a:r>
            <a:rPr lang="en-US" dirty="0"/>
            <a:t>Transition of management of the holistic response to HIV,  to mandated players (government, private &amp; community structures)</a:t>
          </a:r>
          <a:endParaRPr lang="en-NG" dirty="0"/>
        </a:p>
      </dgm:t>
    </dgm:pt>
    <dgm:pt modelId="{C2564B34-FFBA-400C-ADC2-DB3966CB6FD0}" type="parTrans" cxnId="{B6A0EE48-FA2B-4CB8-AC76-6CA7E8F65FFE}">
      <dgm:prSet/>
      <dgm:spPr/>
      <dgm:t>
        <a:bodyPr/>
        <a:lstStyle/>
        <a:p>
          <a:endParaRPr lang="en-NG"/>
        </a:p>
      </dgm:t>
    </dgm:pt>
    <dgm:pt modelId="{EC66E800-3AF4-4F31-868D-A7D0CDC64AEC}" type="sibTrans" cxnId="{B6A0EE48-FA2B-4CB8-AC76-6CA7E8F65FFE}">
      <dgm:prSet/>
      <dgm:spPr/>
      <dgm:t>
        <a:bodyPr/>
        <a:lstStyle/>
        <a:p>
          <a:endParaRPr lang="en-NG"/>
        </a:p>
      </dgm:t>
    </dgm:pt>
    <dgm:pt modelId="{3D57C3DE-D280-46B4-858F-9815DE80A557}">
      <dgm:prSet phldrT="[Text]"/>
      <dgm:spPr/>
      <dgm:t>
        <a:bodyPr/>
        <a:lstStyle/>
        <a:p>
          <a:r>
            <a:rPr lang="en-US" dirty="0"/>
            <a:t>Develop a sustainability readiness framework &amp; conduct assessment of structures</a:t>
          </a:r>
          <a:endParaRPr lang="en-NG" dirty="0"/>
        </a:p>
      </dgm:t>
    </dgm:pt>
    <dgm:pt modelId="{CF2A0F1D-77E2-4B6C-AC60-021D99557812}" type="parTrans" cxnId="{12F18F55-18FC-4FF6-B235-BAA07A3B8C77}">
      <dgm:prSet/>
      <dgm:spPr/>
      <dgm:t>
        <a:bodyPr/>
        <a:lstStyle/>
        <a:p>
          <a:endParaRPr lang="en-NG"/>
        </a:p>
      </dgm:t>
    </dgm:pt>
    <dgm:pt modelId="{1455EFE4-A897-4329-97BA-4128ADFEA444}" type="sibTrans" cxnId="{12F18F55-18FC-4FF6-B235-BAA07A3B8C77}">
      <dgm:prSet/>
      <dgm:spPr/>
      <dgm:t>
        <a:bodyPr/>
        <a:lstStyle/>
        <a:p>
          <a:endParaRPr lang="en-NG"/>
        </a:p>
      </dgm:t>
    </dgm:pt>
    <dgm:pt modelId="{B1C44F59-94FB-4B03-A801-43AA8C4AF7CA}" type="pres">
      <dgm:prSet presAssocID="{48CF7BD9-AEDC-452B-8220-3D3D82B5644A}" presName="diagram" presStyleCnt="0">
        <dgm:presLayoutVars>
          <dgm:dir/>
          <dgm:resizeHandles val="exact"/>
        </dgm:presLayoutVars>
      </dgm:prSet>
      <dgm:spPr/>
    </dgm:pt>
    <dgm:pt modelId="{3090E75E-24B2-4978-B392-0D3121DF6929}" type="pres">
      <dgm:prSet presAssocID="{B5A2C587-F2C8-463A-B9D6-43CB54C67CA6}" presName="node" presStyleLbl="node1" presStyleIdx="0" presStyleCnt="5">
        <dgm:presLayoutVars>
          <dgm:bulletEnabled val="1"/>
        </dgm:presLayoutVars>
      </dgm:prSet>
      <dgm:spPr/>
    </dgm:pt>
    <dgm:pt modelId="{63AE1E21-B736-42CA-B6F2-88CE717B4567}" type="pres">
      <dgm:prSet presAssocID="{EC66E800-3AF4-4F31-868D-A7D0CDC64AEC}" presName="sibTrans" presStyleCnt="0"/>
      <dgm:spPr/>
    </dgm:pt>
    <dgm:pt modelId="{AB6D02EA-571E-41AE-B896-CC7E0B6E3622}" type="pres">
      <dgm:prSet presAssocID="{C17E0EA2-AC5E-4E50-8443-AB5256D32A39}" presName="node" presStyleLbl="node1" presStyleIdx="1" presStyleCnt="5">
        <dgm:presLayoutVars>
          <dgm:bulletEnabled val="1"/>
        </dgm:presLayoutVars>
      </dgm:prSet>
      <dgm:spPr/>
    </dgm:pt>
    <dgm:pt modelId="{467043E3-BF1B-4F30-9199-8D83135A97C8}" type="pres">
      <dgm:prSet presAssocID="{BC1BA1D6-A792-4643-8EDA-D6A769CC8D10}" presName="sibTrans" presStyleCnt="0"/>
      <dgm:spPr/>
    </dgm:pt>
    <dgm:pt modelId="{8DCC90B7-7A70-4027-BF00-77245EF1FA1B}" type="pres">
      <dgm:prSet presAssocID="{3003FD0D-9575-49EC-8295-C7ACD73B85AC}" presName="node" presStyleLbl="node1" presStyleIdx="2" presStyleCnt="5">
        <dgm:presLayoutVars>
          <dgm:bulletEnabled val="1"/>
        </dgm:presLayoutVars>
      </dgm:prSet>
      <dgm:spPr/>
    </dgm:pt>
    <dgm:pt modelId="{DD611D42-5313-4808-AE8B-F8CCBA510956}" type="pres">
      <dgm:prSet presAssocID="{DF9CBF55-93AF-49BD-9977-F26A4EB5338F}" presName="sibTrans" presStyleCnt="0"/>
      <dgm:spPr/>
    </dgm:pt>
    <dgm:pt modelId="{44EC2D62-9788-481A-8FFB-2B2042842055}" type="pres">
      <dgm:prSet presAssocID="{3D57C3DE-D280-46B4-858F-9815DE80A557}" presName="node" presStyleLbl="node1" presStyleIdx="3" presStyleCnt="5">
        <dgm:presLayoutVars>
          <dgm:bulletEnabled val="1"/>
        </dgm:presLayoutVars>
      </dgm:prSet>
      <dgm:spPr/>
    </dgm:pt>
    <dgm:pt modelId="{6287F41B-37BE-4E34-9BA4-83B1B7B62D2A}" type="pres">
      <dgm:prSet presAssocID="{1455EFE4-A897-4329-97BA-4128ADFEA444}" presName="sibTrans" presStyleCnt="0"/>
      <dgm:spPr/>
    </dgm:pt>
    <dgm:pt modelId="{14042005-DBC0-41C1-B18D-BC2202DADB0E}" type="pres">
      <dgm:prSet presAssocID="{D42C13F5-C5CC-4753-948D-C7839A1162DC}" presName="node" presStyleLbl="node1" presStyleIdx="4" presStyleCnt="5">
        <dgm:presLayoutVars>
          <dgm:bulletEnabled val="1"/>
        </dgm:presLayoutVars>
      </dgm:prSet>
      <dgm:spPr/>
    </dgm:pt>
  </dgm:ptLst>
  <dgm:cxnLst>
    <dgm:cxn modelId="{DE814303-6816-4B9B-8F65-0BBC8687DD15}" type="presOf" srcId="{3003FD0D-9575-49EC-8295-C7ACD73B85AC}" destId="{8DCC90B7-7A70-4027-BF00-77245EF1FA1B}" srcOrd="0" destOrd="0" presId="urn:microsoft.com/office/officeart/2005/8/layout/default"/>
    <dgm:cxn modelId="{5F8F870A-557A-48A8-A0FF-17FA8A25EDFA}" type="presOf" srcId="{C17E0EA2-AC5E-4E50-8443-AB5256D32A39}" destId="{AB6D02EA-571E-41AE-B896-CC7E0B6E3622}" srcOrd="0" destOrd="0" presId="urn:microsoft.com/office/officeart/2005/8/layout/default"/>
    <dgm:cxn modelId="{97ED1F5D-E91A-4C7A-B11E-19025D1BA967}" type="presOf" srcId="{B5A2C587-F2C8-463A-B9D6-43CB54C67CA6}" destId="{3090E75E-24B2-4978-B392-0D3121DF6929}" srcOrd="0" destOrd="0" presId="urn:microsoft.com/office/officeart/2005/8/layout/default"/>
    <dgm:cxn modelId="{A2BAB248-E2DC-40F7-BEFF-CBAC68C0F3F7}" type="presOf" srcId="{D42C13F5-C5CC-4753-948D-C7839A1162DC}" destId="{14042005-DBC0-41C1-B18D-BC2202DADB0E}" srcOrd="0" destOrd="0" presId="urn:microsoft.com/office/officeart/2005/8/layout/default"/>
    <dgm:cxn modelId="{B6A0EE48-FA2B-4CB8-AC76-6CA7E8F65FFE}" srcId="{48CF7BD9-AEDC-452B-8220-3D3D82B5644A}" destId="{B5A2C587-F2C8-463A-B9D6-43CB54C67CA6}" srcOrd="0" destOrd="0" parTransId="{C2564B34-FFBA-400C-ADC2-DB3966CB6FD0}" sibTransId="{EC66E800-3AF4-4F31-868D-A7D0CDC64AEC}"/>
    <dgm:cxn modelId="{E01B3870-630C-4E1F-99C5-256ECEE38C09}" srcId="{48CF7BD9-AEDC-452B-8220-3D3D82B5644A}" destId="{3003FD0D-9575-49EC-8295-C7ACD73B85AC}" srcOrd="2" destOrd="0" parTransId="{ABD145BB-B503-41E0-B6AB-7D902701E998}" sibTransId="{DF9CBF55-93AF-49BD-9977-F26A4EB5338F}"/>
    <dgm:cxn modelId="{12F18F55-18FC-4FF6-B235-BAA07A3B8C77}" srcId="{48CF7BD9-AEDC-452B-8220-3D3D82B5644A}" destId="{3D57C3DE-D280-46B4-858F-9815DE80A557}" srcOrd="3" destOrd="0" parTransId="{CF2A0F1D-77E2-4B6C-AC60-021D99557812}" sibTransId="{1455EFE4-A897-4329-97BA-4128ADFEA444}"/>
    <dgm:cxn modelId="{EB3F2D96-ED2E-4C4F-83C5-E1490DED3263}" type="presOf" srcId="{3D57C3DE-D280-46B4-858F-9815DE80A557}" destId="{44EC2D62-9788-481A-8FFB-2B2042842055}" srcOrd="0" destOrd="0" presId="urn:microsoft.com/office/officeart/2005/8/layout/default"/>
    <dgm:cxn modelId="{B78086A2-E864-443A-9DC0-37872B88577A}" srcId="{48CF7BD9-AEDC-452B-8220-3D3D82B5644A}" destId="{C17E0EA2-AC5E-4E50-8443-AB5256D32A39}" srcOrd="1" destOrd="0" parTransId="{03F4E67B-59E7-48AA-A9B6-279B979EBB0D}" sibTransId="{BC1BA1D6-A792-4643-8EDA-D6A769CC8D10}"/>
    <dgm:cxn modelId="{C2BDE4C6-9AC2-415C-8240-64F455A2FFF4}" srcId="{48CF7BD9-AEDC-452B-8220-3D3D82B5644A}" destId="{D42C13F5-C5CC-4753-948D-C7839A1162DC}" srcOrd="4" destOrd="0" parTransId="{AEAB998C-D50C-4C1E-B8D0-39E7BEAAEDC0}" sibTransId="{C0FF2D3F-FDE3-49A0-9ADE-D288E82858FA}"/>
    <dgm:cxn modelId="{094664EA-4DF7-4062-91F8-0533F80CC485}" type="presOf" srcId="{48CF7BD9-AEDC-452B-8220-3D3D82B5644A}" destId="{B1C44F59-94FB-4B03-A801-43AA8C4AF7CA}" srcOrd="0" destOrd="0" presId="urn:microsoft.com/office/officeart/2005/8/layout/default"/>
    <dgm:cxn modelId="{B16562E0-E036-46F3-B37F-02247A73FDF4}" type="presParOf" srcId="{B1C44F59-94FB-4B03-A801-43AA8C4AF7CA}" destId="{3090E75E-24B2-4978-B392-0D3121DF6929}" srcOrd="0" destOrd="0" presId="urn:microsoft.com/office/officeart/2005/8/layout/default"/>
    <dgm:cxn modelId="{8EA922E5-9606-4869-9ED2-E196DC2CEC9B}" type="presParOf" srcId="{B1C44F59-94FB-4B03-A801-43AA8C4AF7CA}" destId="{63AE1E21-B736-42CA-B6F2-88CE717B4567}" srcOrd="1" destOrd="0" presId="urn:microsoft.com/office/officeart/2005/8/layout/default"/>
    <dgm:cxn modelId="{6E7F4B0E-9123-4A71-B344-534080E0A2B1}" type="presParOf" srcId="{B1C44F59-94FB-4B03-A801-43AA8C4AF7CA}" destId="{AB6D02EA-571E-41AE-B896-CC7E0B6E3622}" srcOrd="2" destOrd="0" presId="urn:microsoft.com/office/officeart/2005/8/layout/default"/>
    <dgm:cxn modelId="{D6DB3C6A-743C-46A5-9EC8-732950F4418D}" type="presParOf" srcId="{B1C44F59-94FB-4B03-A801-43AA8C4AF7CA}" destId="{467043E3-BF1B-4F30-9199-8D83135A97C8}" srcOrd="3" destOrd="0" presId="urn:microsoft.com/office/officeart/2005/8/layout/default"/>
    <dgm:cxn modelId="{470AA106-1647-4C86-AEAA-F20C4D21DFA4}" type="presParOf" srcId="{B1C44F59-94FB-4B03-A801-43AA8C4AF7CA}" destId="{8DCC90B7-7A70-4027-BF00-77245EF1FA1B}" srcOrd="4" destOrd="0" presId="urn:microsoft.com/office/officeart/2005/8/layout/default"/>
    <dgm:cxn modelId="{C9CEDB94-D96A-4A84-8591-F21D046C19FC}" type="presParOf" srcId="{B1C44F59-94FB-4B03-A801-43AA8C4AF7CA}" destId="{DD611D42-5313-4808-AE8B-F8CCBA510956}" srcOrd="5" destOrd="0" presId="urn:microsoft.com/office/officeart/2005/8/layout/default"/>
    <dgm:cxn modelId="{9094D446-AFEE-454B-8C5D-76B5E3E4E2BA}" type="presParOf" srcId="{B1C44F59-94FB-4B03-A801-43AA8C4AF7CA}" destId="{44EC2D62-9788-481A-8FFB-2B2042842055}" srcOrd="6" destOrd="0" presId="urn:microsoft.com/office/officeart/2005/8/layout/default"/>
    <dgm:cxn modelId="{643F2400-AB48-401D-9AC3-BEF446508033}" type="presParOf" srcId="{B1C44F59-94FB-4B03-A801-43AA8C4AF7CA}" destId="{6287F41B-37BE-4E34-9BA4-83B1B7B62D2A}" srcOrd="7" destOrd="0" presId="urn:microsoft.com/office/officeart/2005/8/layout/default"/>
    <dgm:cxn modelId="{8FC83F5D-9B7A-4C98-AEB6-579D02A5636B}" type="presParOf" srcId="{B1C44F59-94FB-4B03-A801-43AA8C4AF7CA}" destId="{14042005-DBC0-41C1-B18D-BC2202DADB0E}" srcOrd="8" destOrd="0" presId="urn:microsoft.com/office/officeart/2005/8/layout/default"/>
  </dgm:cxnLst>
  <dgm:bg>
    <a:solidFill>
      <a:schemeClr val="accent6">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04A153D-9E3E-45B7-AF83-7F5594B88E8C}" type="doc">
      <dgm:prSet loTypeId="urn:microsoft.com/office/officeart/2008/layout/HorizontalMultiLevelHierarchy" loCatId="hierarchy" qsTypeId="urn:microsoft.com/office/officeart/2005/8/quickstyle/simple5" qsCatId="simple" csTypeId="urn:microsoft.com/office/officeart/2005/8/colors/accent2_4" csCatId="accent2" phldr="1"/>
      <dgm:spPr/>
      <dgm:t>
        <a:bodyPr/>
        <a:lstStyle/>
        <a:p>
          <a:endParaRPr lang="en-NG"/>
        </a:p>
      </dgm:t>
    </dgm:pt>
    <dgm:pt modelId="{705F0485-5219-4DD5-AB76-20ECFB4AB0CA}">
      <dgm:prSet phldrT="[Text]"/>
      <dgm:spPr/>
      <dgm:t>
        <a:bodyPr/>
        <a:lstStyle/>
        <a:p>
          <a:r>
            <a:rPr lang="en-US" dirty="0"/>
            <a:t>Implementing Partners</a:t>
          </a:r>
          <a:endParaRPr lang="en-NG" dirty="0"/>
        </a:p>
      </dgm:t>
    </dgm:pt>
    <dgm:pt modelId="{77F19468-B4A7-4BF6-9D4F-B4FA0A44EB06}" type="parTrans" cxnId="{2BFDCA37-A6B6-49EA-999B-BFBC0F17D5F3}">
      <dgm:prSet/>
      <dgm:spPr/>
      <dgm:t>
        <a:bodyPr/>
        <a:lstStyle/>
        <a:p>
          <a:endParaRPr lang="en-NG"/>
        </a:p>
      </dgm:t>
    </dgm:pt>
    <dgm:pt modelId="{3ACCF21F-BEB7-49F0-BCE1-30599F4CBB7D}" type="sibTrans" cxnId="{2BFDCA37-A6B6-49EA-999B-BFBC0F17D5F3}">
      <dgm:prSet/>
      <dgm:spPr/>
      <dgm:t>
        <a:bodyPr/>
        <a:lstStyle/>
        <a:p>
          <a:endParaRPr lang="en-NG"/>
        </a:p>
      </dgm:t>
    </dgm:pt>
    <dgm:pt modelId="{48E7540C-704A-4EC7-BA59-B3C811599E4B}">
      <dgm:prSet phldrT="[Text]"/>
      <dgm:spPr/>
      <dgm:t>
        <a:bodyPr/>
        <a:lstStyle/>
        <a:p>
          <a:r>
            <a:rPr lang="en-US" dirty="0"/>
            <a:t>HR Engagement and Capacitation</a:t>
          </a:r>
          <a:endParaRPr lang="en-NG" dirty="0"/>
        </a:p>
      </dgm:t>
    </dgm:pt>
    <dgm:pt modelId="{31ABF8C0-EA49-42CD-AED0-55BC27F01928}" type="parTrans" cxnId="{F081B2D4-9AA4-498A-827C-7E7D1AAB5D15}">
      <dgm:prSet/>
      <dgm:spPr/>
      <dgm:t>
        <a:bodyPr/>
        <a:lstStyle/>
        <a:p>
          <a:endParaRPr lang="en-NG"/>
        </a:p>
      </dgm:t>
    </dgm:pt>
    <dgm:pt modelId="{F5967346-2CCC-4E3B-8CB8-53FD85B16F9F}" type="sibTrans" cxnId="{F081B2D4-9AA4-498A-827C-7E7D1AAB5D15}">
      <dgm:prSet/>
      <dgm:spPr/>
      <dgm:t>
        <a:bodyPr/>
        <a:lstStyle/>
        <a:p>
          <a:endParaRPr lang="en-NG"/>
        </a:p>
      </dgm:t>
    </dgm:pt>
    <dgm:pt modelId="{7D14A877-701A-4DEF-BEF0-5FD3095E54E1}">
      <dgm:prSet phldrT="[Text]"/>
      <dgm:spPr/>
      <dgm:t>
        <a:bodyPr/>
        <a:lstStyle/>
        <a:p>
          <a:r>
            <a:rPr lang="en-US" dirty="0"/>
            <a:t>Facilitation of service delivery </a:t>
          </a:r>
          <a:endParaRPr lang="en-NG" dirty="0"/>
        </a:p>
      </dgm:t>
    </dgm:pt>
    <dgm:pt modelId="{BEA14258-692F-479F-B1C3-C67A05D78369}" type="parTrans" cxnId="{B73EAB11-6F47-4CC8-B4B1-B7175F9624CF}">
      <dgm:prSet/>
      <dgm:spPr/>
      <dgm:t>
        <a:bodyPr/>
        <a:lstStyle/>
        <a:p>
          <a:endParaRPr lang="en-NG"/>
        </a:p>
      </dgm:t>
    </dgm:pt>
    <dgm:pt modelId="{F32B0997-FD18-431F-90F7-A2135503E143}" type="sibTrans" cxnId="{B73EAB11-6F47-4CC8-B4B1-B7175F9624CF}">
      <dgm:prSet/>
      <dgm:spPr/>
      <dgm:t>
        <a:bodyPr/>
        <a:lstStyle/>
        <a:p>
          <a:endParaRPr lang="en-NG"/>
        </a:p>
      </dgm:t>
    </dgm:pt>
    <dgm:pt modelId="{912E22F1-8DC2-4ACB-AE80-E6138DAED51D}">
      <dgm:prSet phldrT="[Text]"/>
      <dgm:spPr/>
      <dgm:t>
        <a:bodyPr/>
        <a:lstStyle/>
        <a:p>
          <a:r>
            <a:rPr lang="en-US" dirty="0"/>
            <a:t>Procurement of commodities</a:t>
          </a:r>
          <a:endParaRPr lang="en-NG" dirty="0"/>
        </a:p>
      </dgm:t>
    </dgm:pt>
    <dgm:pt modelId="{7F9B7B68-C228-46CB-9BA7-61A4581A6E1E}" type="parTrans" cxnId="{45EF4DE5-0876-48EB-A804-26B5057AD6B8}">
      <dgm:prSet/>
      <dgm:spPr/>
      <dgm:t>
        <a:bodyPr/>
        <a:lstStyle/>
        <a:p>
          <a:endParaRPr lang="en-NG"/>
        </a:p>
      </dgm:t>
    </dgm:pt>
    <dgm:pt modelId="{31985933-1CD1-4D21-8927-9DD7772D0CC9}" type="sibTrans" cxnId="{45EF4DE5-0876-48EB-A804-26B5057AD6B8}">
      <dgm:prSet/>
      <dgm:spPr/>
      <dgm:t>
        <a:bodyPr/>
        <a:lstStyle/>
        <a:p>
          <a:endParaRPr lang="en-NG"/>
        </a:p>
      </dgm:t>
    </dgm:pt>
    <dgm:pt modelId="{8AE3270E-A5E3-4E03-9015-B06E8C9C2E13}">
      <dgm:prSet phldrT="[Text]"/>
      <dgm:spPr/>
      <dgm:t>
        <a:bodyPr/>
        <a:lstStyle/>
        <a:p>
          <a:r>
            <a:rPr lang="en-US" dirty="0"/>
            <a:t>SCM of commodities</a:t>
          </a:r>
          <a:endParaRPr lang="en-NG" dirty="0"/>
        </a:p>
      </dgm:t>
    </dgm:pt>
    <dgm:pt modelId="{694D76B1-7AA0-42AE-B2A5-4D3A3CF0A63E}" type="parTrans" cxnId="{EE42408A-B983-4DC9-A150-038CB40E1E7D}">
      <dgm:prSet/>
      <dgm:spPr/>
      <dgm:t>
        <a:bodyPr/>
        <a:lstStyle/>
        <a:p>
          <a:endParaRPr lang="en-NG"/>
        </a:p>
      </dgm:t>
    </dgm:pt>
    <dgm:pt modelId="{0E78D813-B588-4446-9B79-BC6CBF12297F}" type="sibTrans" cxnId="{EE42408A-B983-4DC9-A150-038CB40E1E7D}">
      <dgm:prSet/>
      <dgm:spPr/>
      <dgm:t>
        <a:bodyPr/>
        <a:lstStyle/>
        <a:p>
          <a:endParaRPr lang="en-NG"/>
        </a:p>
      </dgm:t>
    </dgm:pt>
    <dgm:pt modelId="{A96544F4-6EBB-45D8-84F8-D9B91A91C6D5}">
      <dgm:prSet phldrT="[Text]"/>
      <dgm:spPr/>
      <dgm:t>
        <a:bodyPr/>
        <a:lstStyle/>
        <a:p>
          <a:r>
            <a:rPr lang="en-US" dirty="0"/>
            <a:t>Data Management</a:t>
          </a:r>
          <a:endParaRPr lang="en-NG" dirty="0"/>
        </a:p>
      </dgm:t>
    </dgm:pt>
    <dgm:pt modelId="{2B311D25-2E07-4B99-AE44-6A33D6B5564A}" type="parTrans" cxnId="{58101979-52CF-4EA7-8F28-428BB82A7C33}">
      <dgm:prSet/>
      <dgm:spPr/>
      <dgm:t>
        <a:bodyPr/>
        <a:lstStyle/>
        <a:p>
          <a:endParaRPr lang="en-NG"/>
        </a:p>
      </dgm:t>
    </dgm:pt>
    <dgm:pt modelId="{0A71E680-B2D0-48BC-87C8-044EF33B26C2}" type="sibTrans" cxnId="{58101979-52CF-4EA7-8F28-428BB82A7C33}">
      <dgm:prSet/>
      <dgm:spPr/>
      <dgm:t>
        <a:bodyPr/>
        <a:lstStyle/>
        <a:p>
          <a:endParaRPr lang="en-NG"/>
        </a:p>
      </dgm:t>
    </dgm:pt>
    <dgm:pt modelId="{C71B3E23-4CB5-49D4-ABA8-8625DB4A472A}">
      <dgm:prSet phldrT="[Text]"/>
      <dgm:spPr/>
      <dgm:t>
        <a:bodyPr/>
        <a:lstStyle/>
        <a:p>
          <a:r>
            <a:rPr lang="en-US" dirty="0"/>
            <a:t>Coordination</a:t>
          </a:r>
          <a:endParaRPr lang="en-NG" dirty="0"/>
        </a:p>
      </dgm:t>
    </dgm:pt>
    <dgm:pt modelId="{837F5D63-B30C-4C01-90CD-FA9FDD3D37C5}" type="parTrans" cxnId="{01D9A79E-D1D6-456D-BF10-B98C327A0530}">
      <dgm:prSet/>
      <dgm:spPr/>
      <dgm:t>
        <a:bodyPr/>
        <a:lstStyle/>
        <a:p>
          <a:endParaRPr lang="en-NG"/>
        </a:p>
      </dgm:t>
    </dgm:pt>
    <dgm:pt modelId="{6CEA0428-3DBF-4546-BF00-FFF8831EA3B2}" type="sibTrans" cxnId="{01D9A79E-D1D6-456D-BF10-B98C327A0530}">
      <dgm:prSet/>
      <dgm:spPr/>
      <dgm:t>
        <a:bodyPr/>
        <a:lstStyle/>
        <a:p>
          <a:endParaRPr lang="en-NG"/>
        </a:p>
      </dgm:t>
    </dgm:pt>
    <dgm:pt modelId="{EA92C7C8-F77C-4BA3-8E36-01FD583EAF12}" type="pres">
      <dgm:prSet presAssocID="{E04A153D-9E3E-45B7-AF83-7F5594B88E8C}" presName="Name0" presStyleCnt="0">
        <dgm:presLayoutVars>
          <dgm:chPref val="1"/>
          <dgm:dir/>
          <dgm:animOne val="branch"/>
          <dgm:animLvl val="lvl"/>
          <dgm:resizeHandles val="exact"/>
        </dgm:presLayoutVars>
      </dgm:prSet>
      <dgm:spPr/>
    </dgm:pt>
    <dgm:pt modelId="{71DB5F6E-3067-4CDE-AE98-48D056440073}" type="pres">
      <dgm:prSet presAssocID="{705F0485-5219-4DD5-AB76-20ECFB4AB0CA}" presName="root1" presStyleCnt="0"/>
      <dgm:spPr/>
    </dgm:pt>
    <dgm:pt modelId="{F1F1CE90-CF3C-49AE-9C92-BC9810754DE0}" type="pres">
      <dgm:prSet presAssocID="{705F0485-5219-4DD5-AB76-20ECFB4AB0CA}" presName="LevelOneTextNode" presStyleLbl="node0" presStyleIdx="0" presStyleCnt="1">
        <dgm:presLayoutVars>
          <dgm:chPref val="3"/>
        </dgm:presLayoutVars>
      </dgm:prSet>
      <dgm:spPr/>
    </dgm:pt>
    <dgm:pt modelId="{0A76E081-752A-4ED1-A87B-A1EDEA316062}" type="pres">
      <dgm:prSet presAssocID="{705F0485-5219-4DD5-AB76-20ECFB4AB0CA}" presName="level2hierChild" presStyleCnt="0"/>
      <dgm:spPr/>
    </dgm:pt>
    <dgm:pt modelId="{7610C41B-AF10-43C6-9447-1DF5741DCE25}" type="pres">
      <dgm:prSet presAssocID="{31ABF8C0-EA49-42CD-AED0-55BC27F01928}" presName="conn2-1" presStyleLbl="parChTrans1D2" presStyleIdx="0" presStyleCnt="6"/>
      <dgm:spPr/>
    </dgm:pt>
    <dgm:pt modelId="{6ED37CB9-7501-43CE-B70D-079244ACABC9}" type="pres">
      <dgm:prSet presAssocID="{31ABF8C0-EA49-42CD-AED0-55BC27F01928}" presName="connTx" presStyleLbl="parChTrans1D2" presStyleIdx="0" presStyleCnt="6"/>
      <dgm:spPr/>
    </dgm:pt>
    <dgm:pt modelId="{2AA96FFF-DECB-4580-8E26-70543391892D}" type="pres">
      <dgm:prSet presAssocID="{48E7540C-704A-4EC7-BA59-B3C811599E4B}" presName="root2" presStyleCnt="0"/>
      <dgm:spPr/>
    </dgm:pt>
    <dgm:pt modelId="{995CA719-9184-48EA-A951-AC92B005CA77}" type="pres">
      <dgm:prSet presAssocID="{48E7540C-704A-4EC7-BA59-B3C811599E4B}" presName="LevelTwoTextNode" presStyleLbl="node2" presStyleIdx="0" presStyleCnt="6">
        <dgm:presLayoutVars>
          <dgm:chPref val="3"/>
        </dgm:presLayoutVars>
      </dgm:prSet>
      <dgm:spPr/>
    </dgm:pt>
    <dgm:pt modelId="{FA1F0DFF-A2E5-4556-AA32-5F4CADF9FD42}" type="pres">
      <dgm:prSet presAssocID="{48E7540C-704A-4EC7-BA59-B3C811599E4B}" presName="level3hierChild" presStyleCnt="0"/>
      <dgm:spPr/>
    </dgm:pt>
    <dgm:pt modelId="{B66571F3-C264-4C19-8216-BB995408E87D}" type="pres">
      <dgm:prSet presAssocID="{BEA14258-692F-479F-B1C3-C67A05D78369}" presName="conn2-1" presStyleLbl="parChTrans1D2" presStyleIdx="1" presStyleCnt="6"/>
      <dgm:spPr/>
    </dgm:pt>
    <dgm:pt modelId="{5A76A766-06C0-4C86-ACF6-B4B8B0CA02F2}" type="pres">
      <dgm:prSet presAssocID="{BEA14258-692F-479F-B1C3-C67A05D78369}" presName="connTx" presStyleLbl="parChTrans1D2" presStyleIdx="1" presStyleCnt="6"/>
      <dgm:spPr/>
    </dgm:pt>
    <dgm:pt modelId="{7D65D6C0-2393-40B0-9377-462E20620A2B}" type="pres">
      <dgm:prSet presAssocID="{7D14A877-701A-4DEF-BEF0-5FD3095E54E1}" presName="root2" presStyleCnt="0"/>
      <dgm:spPr/>
    </dgm:pt>
    <dgm:pt modelId="{656891EF-FBBD-41CC-B4A9-17BAF6294BC8}" type="pres">
      <dgm:prSet presAssocID="{7D14A877-701A-4DEF-BEF0-5FD3095E54E1}" presName="LevelTwoTextNode" presStyleLbl="node2" presStyleIdx="1" presStyleCnt="6">
        <dgm:presLayoutVars>
          <dgm:chPref val="3"/>
        </dgm:presLayoutVars>
      </dgm:prSet>
      <dgm:spPr/>
    </dgm:pt>
    <dgm:pt modelId="{03638D7B-F20C-4690-A259-7144D0C97B8B}" type="pres">
      <dgm:prSet presAssocID="{7D14A877-701A-4DEF-BEF0-5FD3095E54E1}" presName="level3hierChild" presStyleCnt="0"/>
      <dgm:spPr/>
    </dgm:pt>
    <dgm:pt modelId="{262245E7-B341-41CE-8DBA-A9F09F9C6086}" type="pres">
      <dgm:prSet presAssocID="{7F9B7B68-C228-46CB-9BA7-61A4581A6E1E}" presName="conn2-1" presStyleLbl="parChTrans1D2" presStyleIdx="2" presStyleCnt="6"/>
      <dgm:spPr/>
    </dgm:pt>
    <dgm:pt modelId="{4AF352E0-BE56-479E-9D20-458D9332FEDA}" type="pres">
      <dgm:prSet presAssocID="{7F9B7B68-C228-46CB-9BA7-61A4581A6E1E}" presName="connTx" presStyleLbl="parChTrans1D2" presStyleIdx="2" presStyleCnt="6"/>
      <dgm:spPr/>
    </dgm:pt>
    <dgm:pt modelId="{AE1CEB06-774B-4A77-8543-955239468CBB}" type="pres">
      <dgm:prSet presAssocID="{912E22F1-8DC2-4ACB-AE80-E6138DAED51D}" presName="root2" presStyleCnt="0"/>
      <dgm:spPr/>
    </dgm:pt>
    <dgm:pt modelId="{1DD62EBC-0212-4485-B436-2ABFEAC6AF31}" type="pres">
      <dgm:prSet presAssocID="{912E22F1-8DC2-4ACB-AE80-E6138DAED51D}" presName="LevelTwoTextNode" presStyleLbl="node2" presStyleIdx="2" presStyleCnt="6">
        <dgm:presLayoutVars>
          <dgm:chPref val="3"/>
        </dgm:presLayoutVars>
      </dgm:prSet>
      <dgm:spPr/>
    </dgm:pt>
    <dgm:pt modelId="{154B2D8E-D0BB-4A4D-955B-5FB1498F456E}" type="pres">
      <dgm:prSet presAssocID="{912E22F1-8DC2-4ACB-AE80-E6138DAED51D}" presName="level3hierChild" presStyleCnt="0"/>
      <dgm:spPr/>
    </dgm:pt>
    <dgm:pt modelId="{F4EE1729-72E3-4487-96BF-1DAB7D1DD292}" type="pres">
      <dgm:prSet presAssocID="{694D76B1-7AA0-42AE-B2A5-4D3A3CF0A63E}" presName="conn2-1" presStyleLbl="parChTrans1D2" presStyleIdx="3" presStyleCnt="6"/>
      <dgm:spPr/>
    </dgm:pt>
    <dgm:pt modelId="{C5FDBFA8-129E-4F32-BA21-5CAE53C26E22}" type="pres">
      <dgm:prSet presAssocID="{694D76B1-7AA0-42AE-B2A5-4D3A3CF0A63E}" presName="connTx" presStyleLbl="parChTrans1D2" presStyleIdx="3" presStyleCnt="6"/>
      <dgm:spPr/>
    </dgm:pt>
    <dgm:pt modelId="{1A4C92E9-DB5C-43B6-80EC-7360F8667386}" type="pres">
      <dgm:prSet presAssocID="{8AE3270E-A5E3-4E03-9015-B06E8C9C2E13}" presName="root2" presStyleCnt="0"/>
      <dgm:spPr/>
    </dgm:pt>
    <dgm:pt modelId="{C06E8F8B-A2FE-41F6-9E87-4073D6B5E5E3}" type="pres">
      <dgm:prSet presAssocID="{8AE3270E-A5E3-4E03-9015-B06E8C9C2E13}" presName="LevelTwoTextNode" presStyleLbl="node2" presStyleIdx="3" presStyleCnt="6">
        <dgm:presLayoutVars>
          <dgm:chPref val="3"/>
        </dgm:presLayoutVars>
      </dgm:prSet>
      <dgm:spPr/>
    </dgm:pt>
    <dgm:pt modelId="{FC1CC61D-A781-441D-97C8-E8D2BCD135EF}" type="pres">
      <dgm:prSet presAssocID="{8AE3270E-A5E3-4E03-9015-B06E8C9C2E13}" presName="level3hierChild" presStyleCnt="0"/>
      <dgm:spPr/>
    </dgm:pt>
    <dgm:pt modelId="{DB07CF0C-8F9F-4CBB-84D9-12E52BD62155}" type="pres">
      <dgm:prSet presAssocID="{2B311D25-2E07-4B99-AE44-6A33D6B5564A}" presName="conn2-1" presStyleLbl="parChTrans1D2" presStyleIdx="4" presStyleCnt="6"/>
      <dgm:spPr/>
    </dgm:pt>
    <dgm:pt modelId="{6F274780-2710-483C-8121-77725942AD7F}" type="pres">
      <dgm:prSet presAssocID="{2B311D25-2E07-4B99-AE44-6A33D6B5564A}" presName="connTx" presStyleLbl="parChTrans1D2" presStyleIdx="4" presStyleCnt="6"/>
      <dgm:spPr/>
    </dgm:pt>
    <dgm:pt modelId="{55DB76CB-65A2-4B97-ABD4-C41A3A783FD8}" type="pres">
      <dgm:prSet presAssocID="{A96544F4-6EBB-45D8-84F8-D9B91A91C6D5}" presName="root2" presStyleCnt="0"/>
      <dgm:spPr/>
    </dgm:pt>
    <dgm:pt modelId="{689232E9-820C-453D-9E8B-99EE8AAA845D}" type="pres">
      <dgm:prSet presAssocID="{A96544F4-6EBB-45D8-84F8-D9B91A91C6D5}" presName="LevelTwoTextNode" presStyleLbl="node2" presStyleIdx="4" presStyleCnt="6">
        <dgm:presLayoutVars>
          <dgm:chPref val="3"/>
        </dgm:presLayoutVars>
      </dgm:prSet>
      <dgm:spPr/>
    </dgm:pt>
    <dgm:pt modelId="{2E957422-45C6-43F6-A7DD-27420247C9DA}" type="pres">
      <dgm:prSet presAssocID="{A96544F4-6EBB-45D8-84F8-D9B91A91C6D5}" presName="level3hierChild" presStyleCnt="0"/>
      <dgm:spPr/>
    </dgm:pt>
    <dgm:pt modelId="{883C764D-9F2E-4609-8896-719BE7A594CF}" type="pres">
      <dgm:prSet presAssocID="{837F5D63-B30C-4C01-90CD-FA9FDD3D37C5}" presName="conn2-1" presStyleLbl="parChTrans1D2" presStyleIdx="5" presStyleCnt="6"/>
      <dgm:spPr/>
    </dgm:pt>
    <dgm:pt modelId="{C1ACA90F-9C84-4BAC-B35B-9F17926B0930}" type="pres">
      <dgm:prSet presAssocID="{837F5D63-B30C-4C01-90CD-FA9FDD3D37C5}" presName="connTx" presStyleLbl="parChTrans1D2" presStyleIdx="5" presStyleCnt="6"/>
      <dgm:spPr/>
    </dgm:pt>
    <dgm:pt modelId="{705BB470-3D8A-4571-B5F1-1C602A0BD736}" type="pres">
      <dgm:prSet presAssocID="{C71B3E23-4CB5-49D4-ABA8-8625DB4A472A}" presName="root2" presStyleCnt="0"/>
      <dgm:spPr/>
    </dgm:pt>
    <dgm:pt modelId="{86757010-8E05-4EDA-BBBB-FB54ED94931F}" type="pres">
      <dgm:prSet presAssocID="{C71B3E23-4CB5-49D4-ABA8-8625DB4A472A}" presName="LevelTwoTextNode" presStyleLbl="node2" presStyleIdx="5" presStyleCnt="6">
        <dgm:presLayoutVars>
          <dgm:chPref val="3"/>
        </dgm:presLayoutVars>
      </dgm:prSet>
      <dgm:spPr/>
    </dgm:pt>
    <dgm:pt modelId="{628F1F6E-FC3E-4942-84D8-AE0830624FE0}" type="pres">
      <dgm:prSet presAssocID="{C71B3E23-4CB5-49D4-ABA8-8625DB4A472A}" presName="level3hierChild" presStyleCnt="0"/>
      <dgm:spPr/>
    </dgm:pt>
  </dgm:ptLst>
  <dgm:cxnLst>
    <dgm:cxn modelId="{1DF44B02-A898-4B94-8B23-C12665118EE0}" type="presOf" srcId="{C71B3E23-4CB5-49D4-ABA8-8625DB4A472A}" destId="{86757010-8E05-4EDA-BBBB-FB54ED94931F}" srcOrd="0" destOrd="0" presId="urn:microsoft.com/office/officeart/2008/layout/HorizontalMultiLevelHierarchy"/>
    <dgm:cxn modelId="{B7B73103-8A73-40FE-9857-28DA34DDDBCF}" type="presOf" srcId="{7D14A877-701A-4DEF-BEF0-5FD3095E54E1}" destId="{656891EF-FBBD-41CC-B4A9-17BAF6294BC8}" srcOrd="0" destOrd="0" presId="urn:microsoft.com/office/officeart/2008/layout/HorizontalMultiLevelHierarchy"/>
    <dgm:cxn modelId="{FCE50507-4859-43BD-8F78-B09B5F423EF1}" type="presOf" srcId="{2B311D25-2E07-4B99-AE44-6A33D6B5564A}" destId="{DB07CF0C-8F9F-4CBB-84D9-12E52BD62155}" srcOrd="0" destOrd="0" presId="urn:microsoft.com/office/officeart/2008/layout/HorizontalMultiLevelHierarchy"/>
    <dgm:cxn modelId="{B73EAB11-6F47-4CC8-B4B1-B7175F9624CF}" srcId="{705F0485-5219-4DD5-AB76-20ECFB4AB0CA}" destId="{7D14A877-701A-4DEF-BEF0-5FD3095E54E1}" srcOrd="1" destOrd="0" parTransId="{BEA14258-692F-479F-B1C3-C67A05D78369}" sibTransId="{F32B0997-FD18-431F-90F7-A2135503E143}"/>
    <dgm:cxn modelId="{D041EA16-1845-4D7F-ABB3-8BFC433A3CAB}" type="presOf" srcId="{8AE3270E-A5E3-4E03-9015-B06E8C9C2E13}" destId="{C06E8F8B-A2FE-41F6-9E87-4073D6B5E5E3}" srcOrd="0" destOrd="0" presId="urn:microsoft.com/office/officeart/2008/layout/HorizontalMultiLevelHierarchy"/>
    <dgm:cxn modelId="{2F2A612D-E8A6-4AEC-90D3-4CC1FB03B2CE}" type="presOf" srcId="{7F9B7B68-C228-46CB-9BA7-61A4581A6E1E}" destId="{4AF352E0-BE56-479E-9D20-458D9332FEDA}" srcOrd="1" destOrd="0" presId="urn:microsoft.com/office/officeart/2008/layout/HorizontalMultiLevelHierarchy"/>
    <dgm:cxn modelId="{2BFDCA37-A6B6-49EA-999B-BFBC0F17D5F3}" srcId="{E04A153D-9E3E-45B7-AF83-7F5594B88E8C}" destId="{705F0485-5219-4DD5-AB76-20ECFB4AB0CA}" srcOrd="0" destOrd="0" parTransId="{77F19468-B4A7-4BF6-9D4F-B4FA0A44EB06}" sibTransId="{3ACCF21F-BEB7-49F0-BCE1-30599F4CBB7D}"/>
    <dgm:cxn modelId="{5B12804D-1B4D-4815-8542-B5327FB9FEBA}" type="presOf" srcId="{912E22F1-8DC2-4ACB-AE80-E6138DAED51D}" destId="{1DD62EBC-0212-4485-B436-2ABFEAC6AF31}" srcOrd="0" destOrd="0" presId="urn:microsoft.com/office/officeart/2008/layout/HorizontalMultiLevelHierarchy"/>
    <dgm:cxn modelId="{8C37CC4F-DB81-4B29-9175-86810656BADB}" type="presOf" srcId="{705F0485-5219-4DD5-AB76-20ECFB4AB0CA}" destId="{F1F1CE90-CF3C-49AE-9C92-BC9810754DE0}" srcOrd="0" destOrd="0" presId="urn:microsoft.com/office/officeart/2008/layout/HorizontalMultiLevelHierarchy"/>
    <dgm:cxn modelId="{4D467F77-A4E9-4E3E-962A-C734F85326B0}" type="presOf" srcId="{2B311D25-2E07-4B99-AE44-6A33D6B5564A}" destId="{6F274780-2710-483C-8121-77725942AD7F}" srcOrd="1" destOrd="0" presId="urn:microsoft.com/office/officeart/2008/layout/HorizontalMultiLevelHierarchy"/>
    <dgm:cxn modelId="{6B150478-FC9D-4095-9438-AA631D0E2931}" type="presOf" srcId="{694D76B1-7AA0-42AE-B2A5-4D3A3CF0A63E}" destId="{C5FDBFA8-129E-4F32-BA21-5CAE53C26E22}" srcOrd="1" destOrd="0" presId="urn:microsoft.com/office/officeart/2008/layout/HorizontalMultiLevelHierarchy"/>
    <dgm:cxn modelId="{58101979-52CF-4EA7-8F28-428BB82A7C33}" srcId="{705F0485-5219-4DD5-AB76-20ECFB4AB0CA}" destId="{A96544F4-6EBB-45D8-84F8-D9B91A91C6D5}" srcOrd="4" destOrd="0" parTransId="{2B311D25-2E07-4B99-AE44-6A33D6B5564A}" sibTransId="{0A71E680-B2D0-48BC-87C8-044EF33B26C2}"/>
    <dgm:cxn modelId="{EE42408A-B983-4DC9-A150-038CB40E1E7D}" srcId="{705F0485-5219-4DD5-AB76-20ECFB4AB0CA}" destId="{8AE3270E-A5E3-4E03-9015-B06E8C9C2E13}" srcOrd="3" destOrd="0" parTransId="{694D76B1-7AA0-42AE-B2A5-4D3A3CF0A63E}" sibTransId="{0E78D813-B588-4446-9B79-BC6CBF12297F}"/>
    <dgm:cxn modelId="{DC555997-809F-4368-BCA2-ABB6D4FAB150}" type="presOf" srcId="{E04A153D-9E3E-45B7-AF83-7F5594B88E8C}" destId="{EA92C7C8-F77C-4BA3-8E36-01FD583EAF12}" srcOrd="0" destOrd="0" presId="urn:microsoft.com/office/officeart/2008/layout/HorizontalMultiLevelHierarchy"/>
    <dgm:cxn modelId="{6F183F9C-CEC7-4164-B8CA-4007A89DF35B}" type="presOf" srcId="{31ABF8C0-EA49-42CD-AED0-55BC27F01928}" destId="{7610C41B-AF10-43C6-9447-1DF5741DCE25}" srcOrd="0" destOrd="0" presId="urn:microsoft.com/office/officeart/2008/layout/HorizontalMultiLevelHierarchy"/>
    <dgm:cxn modelId="{01D9A79E-D1D6-456D-BF10-B98C327A0530}" srcId="{705F0485-5219-4DD5-AB76-20ECFB4AB0CA}" destId="{C71B3E23-4CB5-49D4-ABA8-8625DB4A472A}" srcOrd="5" destOrd="0" parTransId="{837F5D63-B30C-4C01-90CD-FA9FDD3D37C5}" sibTransId="{6CEA0428-3DBF-4546-BF00-FFF8831EA3B2}"/>
    <dgm:cxn modelId="{88BCA3AA-E9CD-4F3A-B7AC-9424FC844D52}" type="presOf" srcId="{837F5D63-B30C-4C01-90CD-FA9FDD3D37C5}" destId="{C1ACA90F-9C84-4BAC-B35B-9F17926B0930}" srcOrd="1" destOrd="0" presId="urn:microsoft.com/office/officeart/2008/layout/HorizontalMultiLevelHierarchy"/>
    <dgm:cxn modelId="{A9A58FB9-2092-4CCE-929E-023EE02572CA}" type="presOf" srcId="{48E7540C-704A-4EC7-BA59-B3C811599E4B}" destId="{995CA719-9184-48EA-A951-AC92B005CA77}" srcOrd="0" destOrd="0" presId="urn:microsoft.com/office/officeart/2008/layout/HorizontalMultiLevelHierarchy"/>
    <dgm:cxn modelId="{93ADABB9-33E7-4863-B937-BF6F9093DCC4}" type="presOf" srcId="{837F5D63-B30C-4C01-90CD-FA9FDD3D37C5}" destId="{883C764D-9F2E-4609-8896-719BE7A594CF}" srcOrd="0" destOrd="0" presId="urn:microsoft.com/office/officeart/2008/layout/HorizontalMultiLevelHierarchy"/>
    <dgm:cxn modelId="{3D0435BE-44E4-4F04-8A7E-E287D89A2875}" type="presOf" srcId="{31ABF8C0-EA49-42CD-AED0-55BC27F01928}" destId="{6ED37CB9-7501-43CE-B70D-079244ACABC9}" srcOrd="1" destOrd="0" presId="urn:microsoft.com/office/officeart/2008/layout/HorizontalMultiLevelHierarchy"/>
    <dgm:cxn modelId="{60D5F2C2-099B-448A-AB16-9CD7C46C1AC0}" type="presOf" srcId="{BEA14258-692F-479F-B1C3-C67A05D78369}" destId="{5A76A766-06C0-4C86-ACF6-B4B8B0CA02F2}" srcOrd="1" destOrd="0" presId="urn:microsoft.com/office/officeart/2008/layout/HorizontalMultiLevelHierarchy"/>
    <dgm:cxn modelId="{F081B2D4-9AA4-498A-827C-7E7D1AAB5D15}" srcId="{705F0485-5219-4DD5-AB76-20ECFB4AB0CA}" destId="{48E7540C-704A-4EC7-BA59-B3C811599E4B}" srcOrd="0" destOrd="0" parTransId="{31ABF8C0-EA49-42CD-AED0-55BC27F01928}" sibTransId="{F5967346-2CCC-4E3B-8CB8-53FD85B16F9F}"/>
    <dgm:cxn modelId="{945BF5D8-4431-4CBD-87A2-82288067F7FD}" type="presOf" srcId="{A96544F4-6EBB-45D8-84F8-D9B91A91C6D5}" destId="{689232E9-820C-453D-9E8B-99EE8AAA845D}" srcOrd="0" destOrd="0" presId="urn:microsoft.com/office/officeart/2008/layout/HorizontalMultiLevelHierarchy"/>
    <dgm:cxn modelId="{C55BAEE4-4F69-4136-B94F-DB2BE93CAD6F}" type="presOf" srcId="{BEA14258-692F-479F-B1C3-C67A05D78369}" destId="{B66571F3-C264-4C19-8216-BB995408E87D}" srcOrd="0" destOrd="0" presId="urn:microsoft.com/office/officeart/2008/layout/HorizontalMultiLevelHierarchy"/>
    <dgm:cxn modelId="{45EF4DE5-0876-48EB-A804-26B5057AD6B8}" srcId="{705F0485-5219-4DD5-AB76-20ECFB4AB0CA}" destId="{912E22F1-8DC2-4ACB-AE80-E6138DAED51D}" srcOrd="2" destOrd="0" parTransId="{7F9B7B68-C228-46CB-9BA7-61A4581A6E1E}" sibTransId="{31985933-1CD1-4D21-8927-9DD7772D0CC9}"/>
    <dgm:cxn modelId="{A9F4DFEE-42B6-488F-B408-2678C5BB53FA}" type="presOf" srcId="{7F9B7B68-C228-46CB-9BA7-61A4581A6E1E}" destId="{262245E7-B341-41CE-8DBA-A9F09F9C6086}" srcOrd="0" destOrd="0" presId="urn:microsoft.com/office/officeart/2008/layout/HorizontalMultiLevelHierarchy"/>
    <dgm:cxn modelId="{F5863CFF-6B76-4AB1-AE17-E8ACBFDAA3CE}" type="presOf" srcId="{694D76B1-7AA0-42AE-B2A5-4D3A3CF0A63E}" destId="{F4EE1729-72E3-4487-96BF-1DAB7D1DD292}" srcOrd="0" destOrd="0" presId="urn:microsoft.com/office/officeart/2008/layout/HorizontalMultiLevelHierarchy"/>
    <dgm:cxn modelId="{BD281748-CCF5-4D2D-A9B9-101810947505}" type="presParOf" srcId="{EA92C7C8-F77C-4BA3-8E36-01FD583EAF12}" destId="{71DB5F6E-3067-4CDE-AE98-48D056440073}" srcOrd="0" destOrd="0" presId="urn:microsoft.com/office/officeart/2008/layout/HorizontalMultiLevelHierarchy"/>
    <dgm:cxn modelId="{789D268B-CFB8-4A37-91D5-5FC1613281C6}" type="presParOf" srcId="{71DB5F6E-3067-4CDE-AE98-48D056440073}" destId="{F1F1CE90-CF3C-49AE-9C92-BC9810754DE0}" srcOrd="0" destOrd="0" presId="urn:microsoft.com/office/officeart/2008/layout/HorizontalMultiLevelHierarchy"/>
    <dgm:cxn modelId="{7369F506-8A9A-4888-9689-91B8229B0B0E}" type="presParOf" srcId="{71DB5F6E-3067-4CDE-AE98-48D056440073}" destId="{0A76E081-752A-4ED1-A87B-A1EDEA316062}" srcOrd="1" destOrd="0" presId="urn:microsoft.com/office/officeart/2008/layout/HorizontalMultiLevelHierarchy"/>
    <dgm:cxn modelId="{FDC73587-5BE6-49F2-8831-E4519BBD7870}" type="presParOf" srcId="{0A76E081-752A-4ED1-A87B-A1EDEA316062}" destId="{7610C41B-AF10-43C6-9447-1DF5741DCE25}" srcOrd="0" destOrd="0" presId="urn:microsoft.com/office/officeart/2008/layout/HorizontalMultiLevelHierarchy"/>
    <dgm:cxn modelId="{D46B1D28-A8F6-4830-800A-41692F51B31C}" type="presParOf" srcId="{7610C41B-AF10-43C6-9447-1DF5741DCE25}" destId="{6ED37CB9-7501-43CE-B70D-079244ACABC9}" srcOrd="0" destOrd="0" presId="urn:microsoft.com/office/officeart/2008/layout/HorizontalMultiLevelHierarchy"/>
    <dgm:cxn modelId="{9FC577C1-D182-4C81-9FF1-9358EFB3C7FB}" type="presParOf" srcId="{0A76E081-752A-4ED1-A87B-A1EDEA316062}" destId="{2AA96FFF-DECB-4580-8E26-70543391892D}" srcOrd="1" destOrd="0" presId="urn:microsoft.com/office/officeart/2008/layout/HorizontalMultiLevelHierarchy"/>
    <dgm:cxn modelId="{D27C11FF-CAA1-4B9D-993F-5A0BCADAA907}" type="presParOf" srcId="{2AA96FFF-DECB-4580-8E26-70543391892D}" destId="{995CA719-9184-48EA-A951-AC92B005CA77}" srcOrd="0" destOrd="0" presId="urn:microsoft.com/office/officeart/2008/layout/HorizontalMultiLevelHierarchy"/>
    <dgm:cxn modelId="{DA5BA3ED-2A26-4ABE-BD9F-AA6002704F55}" type="presParOf" srcId="{2AA96FFF-DECB-4580-8E26-70543391892D}" destId="{FA1F0DFF-A2E5-4556-AA32-5F4CADF9FD42}" srcOrd="1" destOrd="0" presId="urn:microsoft.com/office/officeart/2008/layout/HorizontalMultiLevelHierarchy"/>
    <dgm:cxn modelId="{318E0B5C-0D90-46F7-944A-3E596D380AA1}" type="presParOf" srcId="{0A76E081-752A-4ED1-A87B-A1EDEA316062}" destId="{B66571F3-C264-4C19-8216-BB995408E87D}" srcOrd="2" destOrd="0" presId="urn:microsoft.com/office/officeart/2008/layout/HorizontalMultiLevelHierarchy"/>
    <dgm:cxn modelId="{5D1AC8FF-EDEF-43E3-8B7F-499982245D0F}" type="presParOf" srcId="{B66571F3-C264-4C19-8216-BB995408E87D}" destId="{5A76A766-06C0-4C86-ACF6-B4B8B0CA02F2}" srcOrd="0" destOrd="0" presId="urn:microsoft.com/office/officeart/2008/layout/HorizontalMultiLevelHierarchy"/>
    <dgm:cxn modelId="{9A37EE06-4A61-4C57-B1D9-CB2BC0B3CC91}" type="presParOf" srcId="{0A76E081-752A-4ED1-A87B-A1EDEA316062}" destId="{7D65D6C0-2393-40B0-9377-462E20620A2B}" srcOrd="3" destOrd="0" presId="urn:microsoft.com/office/officeart/2008/layout/HorizontalMultiLevelHierarchy"/>
    <dgm:cxn modelId="{D5582392-F091-43DD-A0DC-F03395D9789F}" type="presParOf" srcId="{7D65D6C0-2393-40B0-9377-462E20620A2B}" destId="{656891EF-FBBD-41CC-B4A9-17BAF6294BC8}" srcOrd="0" destOrd="0" presId="urn:microsoft.com/office/officeart/2008/layout/HorizontalMultiLevelHierarchy"/>
    <dgm:cxn modelId="{0963D902-37E5-4D91-A9B3-936640D80776}" type="presParOf" srcId="{7D65D6C0-2393-40B0-9377-462E20620A2B}" destId="{03638D7B-F20C-4690-A259-7144D0C97B8B}" srcOrd="1" destOrd="0" presId="urn:microsoft.com/office/officeart/2008/layout/HorizontalMultiLevelHierarchy"/>
    <dgm:cxn modelId="{142AEF6A-39B1-4E5B-8915-6505F364E69A}" type="presParOf" srcId="{0A76E081-752A-4ED1-A87B-A1EDEA316062}" destId="{262245E7-B341-41CE-8DBA-A9F09F9C6086}" srcOrd="4" destOrd="0" presId="urn:microsoft.com/office/officeart/2008/layout/HorizontalMultiLevelHierarchy"/>
    <dgm:cxn modelId="{2BC9494E-CDB1-4E0D-B533-56B2F2138D4E}" type="presParOf" srcId="{262245E7-B341-41CE-8DBA-A9F09F9C6086}" destId="{4AF352E0-BE56-479E-9D20-458D9332FEDA}" srcOrd="0" destOrd="0" presId="urn:microsoft.com/office/officeart/2008/layout/HorizontalMultiLevelHierarchy"/>
    <dgm:cxn modelId="{86E52C46-CA2B-463F-B67D-FF1910C55089}" type="presParOf" srcId="{0A76E081-752A-4ED1-A87B-A1EDEA316062}" destId="{AE1CEB06-774B-4A77-8543-955239468CBB}" srcOrd="5" destOrd="0" presId="urn:microsoft.com/office/officeart/2008/layout/HorizontalMultiLevelHierarchy"/>
    <dgm:cxn modelId="{1BB69FB1-646E-4728-8ABE-80F19AD9EB13}" type="presParOf" srcId="{AE1CEB06-774B-4A77-8543-955239468CBB}" destId="{1DD62EBC-0212-4485-B436-2ABFEAC6AF31}" srcOrd="0" destOrd="0" presId="urn:microsoft.com/office/officeart/2008/layout/HorizontalMultiLevelHierarchy"/>
    <dgm:cxn modelId="{33D09F0B-30F7-46FA-9600-8312F44A5118}" type="presParOf" srcId="{AE1CEB06-774B-4A77-8543-955239468CBB}" destId="{154B2D8E-D0BB-4A4D-955B-5FB1498F456E}" srcOrd="1" destOrd="0" presId="urn:microsoft.com/office/officeart/2008/layout/HorizontalMultiLevelHierarchy"/>
    <dgm:cxn modelId="{EF795C09-8C7B-408D-8A89-A33DD5939D6C}" type="presParOf" srcId="{0A76E081-752A-4ED1-A87B-A1EDEA316062}" destId="{F4EE1729-72E3-4487-96BF-1DAB7D1DD292}" srcOrd="6" destOrd="0" presId="urn:microsoft.com/office/officeart/2008/layout/HorizontalMultiLevelHierarchy"/>
    <dgm:cxn modelId="{8FD8E4D7-EA05-4E73-9267-0E34440E7DF9}" type="presParOf" srcId="{F4EE1729-72E3-4487-96BF-1DAB7D1DD292}" destId="{C5FDBFA8-129E-4F32-BA21-5CAE53C26E22}" srcOrd="0" destOrd="0" presId="urn:microsoft.com/office/officeart/2008/layout/HorizontalMultiLevelHierarchy"/>
    <dgm:cxn modelId="{DA6991DC-FCFA-43AE-A8DF-1F6245BA686D}" type="presParOf" srcId="{0A76E081-752A-4ED1-A87B-A1EDEA316062}" destId="{1A4C92E9-DB5C-43B6-80EC-7360F8667386}" srcOrd="7" destOrd="0" presId="urn:microsoft.com/office/officeart/2008/layout/HorizontalMultiLevelHierarchy"/>
    <dgm:cxn modelId="{56ACCE56-EA75-46C5-8C3D-5CB7A9BC581F}" type="presParOf" srcId="{1A4C92E9-DB5C-43B6-80EC-7360F8667386}" destId="{C06E8F8B-A2FE-41F6-9E87-4073D6B5E5E3}" srcOrd="0" destOrd="0" presId="urn:microsoft.com/office/officeart/2008/layout/HorizontalMultiLevelHierarchy"/>
    <dgm:cxn modelId="{42DE753D-508C-4EE3-B963-18AA598241F1}" type="presParOf" srcId="{1A4C92E9-DB5C-43B6-80EC-7360F8667386}" destId="{FC1CC61D-A781-441D-97C8-E8D2BCD135EF}" srcOrd="1" destOrd="0" presId="urn:microsoft.com/office/officeart/2008/layout/HorizontalMultiLevelHierarchy"/>
    <dgm:cxn modelId="{51CB72CB-B3E8-4CC6-9D7E-3336475099D9}" type="presParOf" srcId="{0A76E081-752A-4ED1-A87B-A1EDEA316062}" destId="{DB07CF0C-8F9F-4CBB-84D9-12E52BD62155}" srcOrd="8" destOrd="0" presId="urn:microsoft.com/office/officeart/2008/layout/HorizontalMultiLevelHierarchy"/>
    <dgm:cxn modelId="{DB240591-0C81-4EB2-B063-B6708C1D2362}" type="presParOf" srcId="{DB07CF0C-8F9F-4CBB-84D9-12E52BD62155}" destId="{6F274780-2710-483C-8121-77725942AD7F}" srcOrd="0" destOrd="0" presId="urn:microsoft.com/office/officeart/2008/layout/HorizontalMultiLevelHierarchy"/>
    <dgm:cxn modelId="{13EEEC82-824D-4165-8096-1ED5D7BE6C7F}" type="presParOf" srcId="{0A76E081-752A-4ED1-A87B-A1EDEA316062}" destId="{55DB76CB-65A2-4B97-ABD4-C41A3A783FD8}" srcOrd="9" destOrd="0" presId="urn:microsoft.com/office/officeart/2008/layout/HorizontalMultiLevelHierarchy"/>
    <dgm:cxn modelId="{FDA9C486-CF23-4291-9386-E6BB7818BCFC}" type="presParOf" srcId="{55DB76CB-65A2-4B97-ABD4-C41A3A783FD8}" destId="{689232E9-820C-453D-9E8B-99EE8AAA845D}" srcOrd="0" destOrd="0" presId="urn:microsoft.com/office/officeart/2008/layout/HorizontalMultiLevelHierarchy"/>
    <dgm:cxn modelId="{48E70279-AC2B-48BE-B7E0-DCAD6B4B1323}" type="presParOf" srcId="{55DB76CB-65A2-4B97-ABD4-C41A3A783FD8}" destId="{2E957422-45C6-43F6-A7DD-27420247C9DA}" srcOrd="1" destOrd="0" presId="urn:microsoft.com/office/officeart/2008/layout/HorizontalMultiLevelHierarchy"/>
    <dgm:cxn modelId="{4D6F7E8C-DFD1-478A-A119-16962D39C72E}" type="presParOf" srcId="{0A76E081-752A-4ED1-A87B-A1EDEA316062}" destId="{883C764D-9F2E-4609-8896-719BE7A594CF}" srcOrd="10" destOrd="0" presId="urn:microsoft.com/office/officeart/2008/layout/HorizontalMultiLevelHierarchy"/>
    <dgm:cxn modelId="{0FECA14E-4561-4911-8A7D-A1702713F949}" type="presParOf" srcId="{883C764D-9F2E-4609-8896-719BE7A594CF}" destId="{C1ACA90F-9C84-4BAC-B35B-9F17926B0930}" srcOrd="0" destOrd="0" presId="urn:microsoft.com/office/officeart/2008/layout/HorizontalMultiLevelHierarchy"/>
    <dgm:cxn modelId="{17A7E537-41BC-491F-A16A-07584FD8CFBA}" type="presParOf" srcId="{0A76E081-752A-4ED1-A87B-A1EDEA316062}" destId="{705BB470-3D8A-4571-B5F1-1C602A0BD736}" srcOrd="11" destOrd="0" presId="urn:microsoft.com/office/officeart/2008/layout/HorizontalMultiLevelHierarchy"/>
    <dgm:cxn modelId="{0CD9E60F-1385-4D87-B8DB-768FB9C14184}" type="presParOf" srcId="{705BB470-3D8A-4571-B5F1-1C602A0BD736}" destId="{86757010-8E05-4EDA-BBBB-FB54ED94931F}" srcOrd="0" destOrd="0" presId="urn:microsoft.com/office/officeart/2008/layout/HorizontalMultiLevelHierarchy"/>
    <dgm:cxn modelId="{555399E2-58E2-4CC0-840A-C5AEF52F96DC}" type="presParOf" srcId="{705BB470-3D8A-4571-B5F1-1C602A0BD736}" destId="{628F1F6E-FC3E-4942-84D8-AE0830624FE0}"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CABD55-05B1-4537-A155-621518C74EDD}">
      <dsp:nvSpPr>
        <dsp:cNvPr id="0" name=""/>
        <dsp:cNvSpPr/>
      </dsp:nvSpPr>
      <dsp:spPr>
        <a:xfrm>
          <a:off x="0" y="690889"/>
          <a:ext cx="10946432" cy="831600"/>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E4CCA2BF-2260-4101-94A7-E510AD066D33}">
      <dsp:nvSpPr>
        <dsp:cNvPr id="0" name=""/>
        <dsp:cNvSpPr/>
      </dsp:nvSpPr>
      <dsp:spPr>
        <a:xfrm>
          <a:off x="547321" y="203809"/>
          <a:ext cx="7662502" cy="97416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89624" tIns="0" rIns="289624" bIns="0" numCol="1" spcCol="1270" anchor="ctr" anchorCtr="0">
          <a:noAutofit/>
        </a:bodyPr>
        <a:lstStyle/>
        <a:p>
          <a:pPr marL="0" lvl="0" indent="0" algn="l" defTabSz="1466850">
            <a:lnSpc>
              <a:spcPct val="90000"/>
            </a:lnSpc>
            <a:spcBef>
              <a:spcPct val="0"/>
            </a:spcBef>
            <a:spcAft>
              <a:spcPct val="35000"/>
            </a:spcAft>
            <a:buNone/>
          </a:pPr>
          <a:r>
            <a:rPr lang="en-US" sz="3300" kern="1200" dirty="0"/>
            <a:t>Background</a:t>
          </a:r>
          <a:endParaRPr lang="en-NG" sz="3300" kern="1200" dirty="0"/>
        </a:p>
      </dsp:txBody>
      <dsp:txXfrm>
        <a:off x="594876" y="251364"/>
        <a:ext cx="7567392" cy="879050"/>
      </dsp:txXfrm>
    </dsp:sp>
    <dsp:sp modelId="{2A7A72E5-6BCB-42D0-B3FC-5B923F21C9DB}">
      <dsp:nvSpPr>
        <dsp:cNvPr id="0" name=""/>
        <dsp:cNvSpPr/>
      </dsp:nvSpPr>
      <dsp:spPr>
        <a:xfrm>
          <a:off x="0" y="2187769"/>
          <a:ext cx="10946432" cy="831600"/>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453E7B94-A349-4A0E-90F5-628367208625}">
      <dsp:nvSpPr>
        <dsp:cNvPr id="0" name=""/>
        <dsp:cNvSpPr/>
      </dsp:nvSpPr>
      <dsp:spPr>
        <a:xfrm>
          <a:off x="547321" y="1700689"/>
          <a:ext cx="7662502" cy="97416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89624" tIns="0" rIns="289624" bIns="0" numCol="1" spcCol="1270" anchor="ctr" anchorCtr="0">
          <a:noAutofit/>
        </a:bodyPr>
        <a:lstStyle/>
        <a:p>
          <a:pPr marL="0" lvl="0" indent="0" algn="l" defTabSz="1466850">
            <a:lnSpc>
              <a:spcPct val="90000"/>
            </a:lnSpc>
            <a:spcBef>
              <a:spcPct val="0"/>
            </a:spcBef>
            <a:spcAft>
              <a:spcPct val="35000"/>
            </a:spcAft>
            <a:buNone/>
          </a:pPr>
          <a:r>
            <a:rPr lang="en-US" sz="3300" kern="1200" dirty="0"/>
            <a:t>The Sustainability Agenda</a:t>
          </a:r>
          <a:endParaRPr lang="en-NG" sz="3300" kern="1200" dirty="0"/>
        </a:p>
      </dsp:txBody>
      <dsp:txXfrm>
        <a:off x="594876" y="1748244"/>
        <a:ext cx="7567392" cy="879050"/>
      </dsp:txXfrm>
    </dsp:sp>
    <dsp:sp modelId="{96126C8A-7EB6-4CB2-866C-80495A233919}">
      <dsp:nvSpPr>
        <dsp:cNvPr id="0" name=""/>
        <dsp:cNvSpPr/>
      </dsp:nvSpPr>
      <dsp:spPr>
        <a:xfrm>
          <a:off x="0" y="3684649"/>
          <a:ext cx="10946432" cy="831600"/>
        </a:xfrm>
        <a:prstGeom prst="rect">
          <a:avLst/>
        </a:prstGeom>
        <a:solidFill>
          <a:schemeClr val="accent6">
            <a:lumMod val="20000"/>
            <a:lumOff val="80000"/>
            <a:alpha val="90000"/>
          </a:schemeClr>
        </a:solidFill>
        <a:ln w="6350" cap="flat" cmpd="sng" algn="ctr">
          <a:solidFill>
            <a:schemeClr val="accent6">
              <a:lumMod val="60000"/>
              <a:lumOff val="40000"/>
            </a:schemeClr>
          </a:solidFill>
          <a:prstDash val="solid"/>
          <a:miter lim="800000"/>
        </a:ln>
        <a:effectLst/>
      </dsp:spPr>
      <dsp:style>
        <a:lnRef idx="1">
          <a:scrgbClr r="0" g="0" b="0"/>
        </a:lnRef>
        <a:fillRef idx="1">
          <a:scrgbClr r="0" g="0" b="0"/>
        </a:fillRef>
        <a:effectRef idx="2">
          <a:scrgbClr r="0" g="0" b="0"/>
        </a:effectRef>
        <a:fontRef idx="minor"/>
      </dsp:style>
    </dsp:sp>
    <dsp:sp modelId="{ADD0EA4D-BE9D-497D-A3B6-3779E268F8C8}">
      <dsp:nvSpPr>
        <dsp:cNvPr id="0" name=""/>
        <dsp:cNvSpPr/>
      </dsp:nvSpPr>
      <dsp:spPr>
        <a:xfrm>
          <a:off x="547321" y="3197569"/>
          <a:ext cx="7662502" cy="97416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89624" tIns="0" rIns="289624" bIns="0" numCol="1" spcCol="1270" anchor="ctr" anchorCtr="0">
          <a:noAutofit/>
        </a:bodyPr>
        <a:lstStyle/>
        <a:p>
          <a:pPr marL="0" lvl="0" indent="0" algn="l" defTabSz="1466850">
            <a:lnSpc>
              <a:spcPct val="90000"/>
            </a:lnSpc>
            <a:spcBef>
              <a:spcPct val="0"/>
            </a:spcBef>
            <a:spcAft>
              <a:spcPct val="35000"/>
            </a:spcAft>
            <a:buNone/>
          </a:pPr>
          <a:r>
            <a:rPr lang="en-US" sz="3300" kern="1200" dirty="0"/>
            <a:t>Implications of the New Business Model</a:t>
          </a:r>
          <a:endParaRPr lang="en-NG" sz="3300" kern="1200" dirty="0"/>
        </a:p>
      </dsp:txBody>
      <dsp:txXfrm>
        <a:off x="594876" y="3245124"/>
        <a:ext cx="7567392" cy="8790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24EBD9-5608-42E7-A2E9-1C4BBC429C67}">
      <dsp:nvSpPr>
        <dsp:cNvPr id="0" name=""/>
        <dsp:cNvSpPr/>
      </dsp:nvSpPr>
      <dsp:spPr>
        <a:xfrm>
          <a:off x="661801" y="181"/>
          <a:ext cx="2206005" cy="1323602"/>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MDAs</a:t>
          </a:r>
          <a:endParaRPr lang="en-NG" sz="2400" kern="1200" dirty="0"/>
        </a:p>
      </dsp:txBody>
      <dsp:txXfrm>
        <a:off x="661801" y="181"/>
        <a:ext cx="2206005" cy="1323602"/>
      </dsp:txXfrm>
    </dsp:sp>
    <dsp:sp modelId="{507E9091-7719-4A91-B588-3F781630246B}">
      <dsp:nvSpPr>
        <dsp:cNvPr id="0" name=""/>
        <dsp:cNvSpPr/>
      </dsp:nvSpPr>
      <dsp:spPr>
        <a:xfrm>
          <a:off x="661801" y="1544384"/>
          <a:ext cx="2206005" cy="1323602"/>
        </a:xfrm>
        <a:prstGeom prst="rect">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Private Entities</a:t>
          </a:r>
          <a:endParaRPr lang="en-NG" sz="2400" kern="1200" dirty="0"/>
        </a:p>
      </dsp:txBody>
      <dsp:txXfrm>
        <a:off x="661801" y="1544384"/>
        <a:ext cx="2206005" cy="1323602"/>
      </dsp:txXfrm>
    </dsp:sp>
    <dsp:sp modelId="{0FA2E464-B2D3-4BFF-9897-1C1A397E9BDA}">
      <dsp:nvSpPr>
        <dsp:cNvPr id="0" name=""/>
        <dsp:cNvSpPr/>
      </dsp:nvSpPr>
      <dsp:spPr>
        <a:xfrm>
          <a:off x="661801" y="3088588"/>
          <a:ext cx="2206005" cy="1713417"/>
        </a:xfrm>
        <a:prstGeom prst="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Networks/CSOs/ Communities</a:t>
          </a:r>
          <a:endParaRPr lang="en-NG" sz="2400" kern="1200" dirty="0"/>
        </a:p>
      </dsp:txBody>
      <dsp:txXfrm>
        <a:off x="661801" y="3088588"/>
        <a:ext cx="2206005" cy="171341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EEDD3D-9156-402E-A312-9E75497C7139}">
      <dsp:nvSpPr>
        <dsp:cNvPr id="0" name=""/>
        <dsp:cNvSpPr/>
      </dsp:nvSpPr>
      <dsp:spPr>
        <a:xfrm>
          <a:off x="0" y="1974438"/>
          <a:ext cx="2018656" cy="1211193"/>
        </a:xfrm>
        <a:prstGeom prst="rect">
          <a:avLst/>
        </a:prstGeom>
        <a:solidFill>
          <a:schemeClr val="accent6"/>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Management</a:t>
          </a:r>
          <a:endParaRPr lang="en-NG" sz="2600" kern="1200" dirty="0"/>
        </a:p>
      </dsp:txBody>
      <dsp:txXfrm>
        <a:off x="0" y="1974438"/>
        <a:ext cx="2018656" cy="121119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EEDD3D-9156-402E-A312-9E75497C7139}">
      <dsp:nvSpPr>
        <dsp:cNvPr id="0" name=""/>
        <dsp:cNvSpPr/>
      </dsp:nvSpPr>
      <dsp:spPr>
        <a:xfrm>
          <a:off x="177006" y="272"/>
          <a:ext cx="2311499" cy="1386899"/>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Advocacy</a:t>
          </a:r>
          <a:endParaRPr lang="en-NG" sz="2100" kern="1200" dirty="0"/>
        </a:p>
      </dsp:txBody>
      <dsp:txXfrm>
        <a:off x="177006" y="272"/>
        <a:ext cx="2311499" cy="1386899"/>
      </dsp:txXfrm>
    </dsp:sp>
    <dsp:sp modelId="{DB2E5E2D-1B4F-47CE-9509-D273169B7102}">
      <dsp:nvSpPr>
        <dsp:cNvPr id="0" name=""/>
        <dsp:cNvSpPr/>
      </dsp:nvSpPr>
      <dsp:spPr>
        <a:xfrm>
          <a:off x="177006" y="1618322"/>
          <a:ext cx="2311499" cy="1386899"/>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Demand Creation</a:t>
          </a:r>
          <a:endParaRPr lang="en-NG" sz="2100" kern="1200" dirty="0"/>
        </a:p>
      </dsp:txBody>
      <dsp:txXfrm>
        <a:off x="177006" y="1618322"/>
        <a:ext cx="2311499" cy="1386899"/>
      </dsp:txXfrm>
    </dsp:sp>
    <dsp:sp modelId="{74A32107-F1AD-4010-A633-EBAEFF4F05E1}">
      <dsp:nvSpPr>
        <dsp:cNvPr id="0" name=""/>
        <dsp:cNvSpPr/>
      </dsp:nvSpPr>
      <dsp:spPr>
        <a:xfrm>
          <a:off x="177006" y="3236371"/>
          <a:ext cx="2311499" cy="1386899"/>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Implementation (CLM, Patient Literacy, GHR, Adherence)</a:t>
          </a:r>
          <a:endParaRPr lang="en-NG" sz="2100" kern="1200" dirty="0"/>
        </a:p>
      </dsp:txBody>
      <dsp:txXfrm>
        <a:off x="177006" y="3236371"/>
        <a:ext cx="2311499" cy="138689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EC1CA7-3DA4-46F3-BB8D-9F5377D12B9B}">
      <dsp:nvSpPr>
        <dsp:cNvPr id="0" name=""/>
        <dsp:cNvSpPr/>
      </dsp:nvSpPr>
      <dsp:spPr>
        <a:xfrm>
          <a:off x="444501" y="0"/>
          <a:ext cx="1698364" cy="943535"/>
        </a:xfrm>
        <a:prstGeom prst="roundRect">
          <a:avLst>
            <a:gd name="adj" fmla="val 10000"/>
          </a:avLst>
        </a:prstGeom>
        <a:solidFill>
          <a:schemeClr val="lt1">
            <a:alpha val="90000"/>
            <a:tint val="40000"/>
            <a:hueOff val="0"/>
            <a:satOff val="0"/>
            <a:lumOff val="0"/>
            <a:alphaOff val="0"/>
          </a:schemeClr>
        </a:solidFill>
        <a:ln w="6350" cap="flat" cmpd="sng" algn="ctr">
          <a:solidFill>
            <a:schemeClr val="accent6">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Current</a:t>
          </a:r>
          <a:endParaRPr lang="en-NG" sz="3500" kern="1200" dirty="0"/>
        </a:p>
      </dsp:txBody>
      <dsp:txXfrm>
        <a:off x="472136" y="27635"/>
        <a:ext cx="1643094" cy="888265"/>
      </dsp:txXfrm>
    </dsp:sp>
    <dsp:sp modelId="{E6DC2284-62BB-4229-AEC5-738DD47D13A1}">
      <dsp:nvSpPr>
        <dsp:cNvPr id="0" name=""/>
        <dsp:cNvSpPr/>
      </dsp:nvSpPr>
      <dsp:spPr>
        <a:xfrm>
          <a:off x="2897694" y="0"/>
          <a:ext cx="1698364" cy="943535"/>
        </a:xfrm>
        <a:prstGeom prst="roundRect">
          <a:avLst>
            <a:gd name="adj" fmla="val 10000"/>
          </a:avLst>
        </a:prstGeom>
        <a:solidFill>
          <a:schemeClr val="lt1">
            <a:alpha val="90000"/>
            <a:tint val="40000"/>
            <a:hueOff val="0"/>
            <a:satOff val="0"/>
            <a:lumOff val="0"/>
            <a:alphaOff val="0"/>
          </a:schemeClr>
        </a:solidFill>
        <a:ln w="6350" cap="flat" cmpd="sng" algn="ctr">
          <a:solidFill>
            <a:schemeClr val="accent6">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Future</a:t>
          </a:r>
          <a:endParaRPr lang="en-NG" sz="3500" kern="1200" dirty="0"/>
        </a:p>
      </dsp:txBody>
      <dsp:txXfrm>
        <a:off x="2925329" y="27635"/>
        <a:ext cx="1643094" cy="888265"/>
      </dsp:txXfrm>
    </dsp:sp>
    <dsp:sp modelId="{744B4FE4-DFA9-429E-A5D2-39011AA66066}">
      <dsp:nvSpPr>
        <dsp:cNvPr id="0" name=""/>
        <dsp:cNvSpPr/>
      </dsp:nvSpPr>
      <dsp:spPr>
        <a:xfrm>
          <a:off x="2166454" y="4010027"/>
          <a:ext cx="707651" cy="707651"/>
        </a:xfrm>
        <a:prstGeom prst="triangle">
          <a:avLst/>
        </a:prstGeom>
        <a:solidFill>
          <a:schemeClr val="lt1">
            <a:alpha val="90000"/>
            <a:tint val="40000"/>
            <a:hueOff val="0"/>
            <a:satOff val="0"/>
            <a:lumOff val="0"/>
            <a:alphaOff val="0"/>
          </a:schemeClr>
        </a:solidFill>
        <a:ln w="6350" cap="flat" cmpd="sng" algn="ctr">
          <a:solidFill>
            <a:schemeClr val="accent6">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BF9DB1A1-564A-43E0-86A8-2CDD5D955686}">
      <dsp:nvSpPr>
        <dsp:cNvPr id="0" name=""/>
        <dsp:cNvSpPr/>
      </dsp:nvSpPr>
      <dsp:spPr>
        <a:xfrm rot="21360000">
          <a:off x="396676" y="3706790"/>
          <a:ext cx="4247207" cy="296993"/>
        </a:xfrm>
        <a:prstGeom prst="rect">
          <a:avLst/>
        </a:prstGeom>
        <a:solidFill>
          <a:schemeClr val="lt1">
            <a:alpha val="90000"/>
            <a:tint val="40000"/>
            <a:hueOff val="0"/>
            <a:satOff val="0"/>
            <a:lumOff val="0"/>
            <a:alphaOff val="0"/>
          </a:schemeClr>
        </a:solidFill>
        <a:ln w="6350" cap="flat" cmpd="sng" algn="ctr">
          <a:solidFill>
            <a:schemeClr val="accent6">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63012252-0A65-4ABA-9550-6AF36CBA22AD}">
      <dsp:nvSpPr>
        <dsp:cNvPr id="0" name=""/>
        <dsp:cNvSpPr/>
      </dsp:nvSpPr>
      <dsp:spPr>
        <a:xfrm rot="21360000">
          <a:off x="399208" y="2964233"/>
          <a:ext cx="1694595" cy="789508"/>
        </a:xfrm>
        <a:prstGeom prst="roundRect">
          <a:avLst/>
        </a:prstGeom>
        <a:solidFill>
          <a:schemeClr val="accent5"/>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bg1"/>
              </a:solidFill>
            </a:rPr>
            <a:t>Interventions</a:t>
          </a:r>
          <a:endParaRPr lang="en-NG" sz="1400" kern="1200" dirty="0">
            <a:solidFill>
              <a:schemeClr val="bg1"/>
            </a:solidFill>
          </a:endParaRPr>
        </a:p>
      </dsp:txBody>
      <dsp:txXfrm>
        <a:off x="437749" y="3002774"/>
        <a:ext cx="1617513" cy="712426"/>
      </dsp:txXfrm>
    </dsp:sp>
    <dsp:sp modelId="{23D2613C-9BF2-4B4E-BA5F-9DBD27ACDD74}">
      <dsp:nvSpPr>
        <dsp:cNvPr id="0" name=""/>
        <dsp:cNvSpPr/>
      </dsp:nvSpPr>
      <dsp:spPr>
        <a:xfrm rot="21360000">
          <a:off x="337878" y="2115050"/>
          <a:ext cx="1694595" cy="789508"/>
        </a:xfrm>
        <a:prstGeom prst="roundRect">
          <a:avLst/>
        </a:prstGeom>
        <a:solidFill>
          <a:schemeClr val="accent2">
            <a:lumMod val="20000"/>
            <a:lumOff val="8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Networks/CSOs/ Communities</a:t>
          </a:r>
          <a:endParaRPr lang="en-NG" sz="1400" kern="1200" dirty="0"/>
        </a:p>
      </dsp:txBody>
      <dsp:txXfrm>
        <a:off x="376419" y="2153591"/>
        <a:ext cx="1617513" cy="712426"/>
      </dsp:txXfrm>
    </dsp:sp>
    <dsp:sp modelId="{63F1A444-2E93-4578-BCE9-1F410C1087F5}">
      <dsp:nvSpPr>
        <dsp:cNvPr id="0" name=""/>
        <dsp:cNvSpPr/>
      </dsp:nvSpPr>
      <dsp:spPr>
        <a:xfrm rot="21360000">
          <a:off x="276549" y="1284739"/>
          <a:ext cx="1694595" cy="789508"/>
        </a:xfrm>
        <a:prstGeom prst="roundRect">
          <a:avLst/>
        </a:prstGeom>
        <a:solidFill>
          <a:schemeClr val="accent6"/>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External Managers</a:t>
          </a:r>
          <a:endParaRPr lang="en-NG" sz="1400" kern="1200" dirty="0"/>
        </a:p>
      </dsp:txBody>
      <dsp:txXfrm>
        <a:off x="315090" y="1323280"/>
        <a:ext cx="1617513" cy="712426"/>
      </dsp:txXfrm>
    </dsp:sp>
    <dsp:sp modelId="{8771556B-4F86-4C69-98E4-AB78BE53E592}">
      <dsp:nvSpPr>
        <dsp:cNvPr id="0" name=""/>
        <dsp:cNvSpPr/>
      </dsp:nvSpPr>
      <dsp:spPr>
        <a:xfrm rot="21360000">
          <a:off x="2828813" y="2794396"/>
          <a:ext cx="1694595" cy="789508"/>
        </a:xfrm>
        <a:prstGeom prst="roundRect">
          <a:avLst/>
        </a:prstGeom>
        <a:solidFill>
          <a:schemeClr val="accent5"/>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bg1"/>
              </a:solidFill>
            </a:rPr>
            <a:t>Interventions</a:t>
          </a:r>
          <a:endParaRPr lang="en-NG" sz="1400" kern="1200" dirty="0">
            <a:solidFill>
              <a:schemeClr val="bg1"/>
            </a:solidFill>
          </a:endParaRPr>
        </a:p>
      </dsp:txBody>
      <dsp:txXfrm>
        <a:off x="2867354" y="2832937"/>
        <a:ext cx="1617513" cy="712426"/>
      </dsp:txXfrm>
    </dsp:sp>
    <dsp:sp modelId="{CF3BEC4E-6F79-40FD-AEA8-13EF1CF0A37C}">
      <dsp:nvSpPr>
        <dsp:cNvPr id="0" name=""/>
        <dsp:cNvSpPr/>
      </dsp:nvSpPr>
      <dsp:spPr>
        <a:xfrm rot="21360000">
          <a:off x="2767483" y="1945214"/>
          <a:ext cx="1694595" cy="789508"/>
        </a:xfrm>
        <a:prstGeom prst="roundRect">
          <a:avLst/>
        </a:prstGeom>
        <a:solidFill>
          <a:schemeClr val="accent6"/>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Network/CSOs/ Communities</a:t>
          </a:r>
          <a:endParaRPr lang="en-NG" sz="1400" kern="1200" dirty="0"/>
        </a:p>
      </dsp:txBody>
      <dsp:txXfrm>
        <a:off x="2806024" y="1983755"/>
        <a:ext cx="1617513" cy="71242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EEDD3D-9156-402E-A312-9E75497C7139}">
      <dsp:nvSpPr>
        <dsp:cNvPr id="0" name=""/>
        <dsp:cNvSpPr/>
      </dsp:nvSpPr>
      <dsp:spPr>
        <a:xfrm>
          <a:off x="88603" y="42591"/>
          <a:ext cx="2343072" cy="1405843"/>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Management of Health-Related Interventions</a:t>
          </a:r>
          <a:endParaRPr lang="en-NG" sz="2200" kern="1200" dirty="0"/>
        </a:p>
      </dsp:txBody>
      <dsp:txXfrm>
        <a:off x="88603" y="42591"/>
        <a:ext cx="2343072" cy="1405843"/>
      </dsp:txXfrm>
    </dsp:sp>
    <dsp:sp modelId="{DB2E5E2D-1B4F-47CE-9509-D273169B7102}">
      <dsp:nvSpPr>
        <dsp:cNvPr id="0" name=""/>
        <dsp:cNvSpPr/>
      </dsp:nvSpPr>
      <dsp:spPr>
        <a:xfrm>
          <a:off x="88603" y="1641410"/>
          <a:ext cx="2343072" cy="1405843"/>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Management of Non-Health Related Interventions</a:t>
          </a:r>
          <a:endParaRPr lang="en-NG" sz="2200" kern="1200" dirty="0"/>
        </a:p>
      </dsp:txBody>
      <dsp:txXfrm>
        <a:off x="88603" y="1641410"/>
        <a:ext cx="2343072" cy="140584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EEDD3D-9156-402E-A312-9E75497C7139}">
      <dsp:nvSpPr>
        <dsp:cNvPr id="0" name=""/>
        <dsp:cNvSpPr/>
      </dsp:nvSpPr>
      <dsp:spPr>
        <a:xfrm>
          <a:off x="88603" y="1259"/>
          <a:ext cx="2343072" cy="1405843"/>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Management of Health Related Interventions</a:t>
          </a:r>
          <a:endParaRPr lang="en-NG" sz="2200" kern="1200" dirty="0"/>
        </a:p>
      </dsp:txBody>
      <dsp:txXfrm>
        <a:off x="88603" y="1259"/>
        <a:ext cx="2343072" cy="1405843"/>
      </dsp:txXfrm>
    </dsp:sp>
    <dsp:sp modelId="{DB2E5E2D-1B4F-47CE-9509-D273169B7102}">
      <dsp:nvSpPr>
        <dsp:cNvPr id="0" name=""/>
        <dsp:cNvSpPr/>
      </dsp:nvSpPr>
      <dsp:spPr>
        <a:xfrm>
          <a:off x="88603" y="1641410"/>
          <a:ext cx="2343072" cy="1405843"/>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Management of Non-Health Related Interventions</a:t>
          </a:r>
          <a:endParaRPr lang="en-NG" sz="2200" kern="1200" dirty="0"/>
        </a:p>
      </dsp:txBody>
      <dsp:txXfrm>
        <a:off x="88603" y="1641410"/>
        <a:ext cx="2343072" cy="140584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EE4251-8D0A-4DFE-91C1-1258322319BA}">
      <dsp:nvSpPr>
        <dsp:cNvPr id="0" name=""/>
        <dsp:cNvSpPr/>
      </dsp:nvSpPr>
      <dsp:spPr>
        <a:xfrm>
          <a:off x="2955" y="0"/>
          <a:ext cx="2842769" cy="455570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Technical Managers</a:t>
          </a:r>
          <a:endParaRPr lang="en-NG" sz="3800" kern="1200" dirty="0"/>
        </a:p>
      </dsp:txBody>
      <dsp:txXfrm>
        <a:off x="2955" y="0"/>
        <a:ext cx="2842769" cy="1366710"/>
      </dsp:txXfrm>
    </dsp:sp>
    <dsp:sp modelId="{AFA267BE-56F8-495F-AB40-D14445B32A91}">
      <dsp:nvSpPr>
        <dsp:cNvPr id="0" name=""/>
        <dsp:cNvSpPr/>
      </dsp:nvSpPr>
      <dsp:spPr>
        <a:xfrm>
          <a:off x="287232" y="1367100"/>
          <a:ext cx="2274215" cy="895013"/>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0" tIns="66675" rIns="88900" bIns="66675" numCol="1" spcCol="1270" anchor="ctr" anchorCtr="0">
          <a:noAutofit/>
        </a:bodyPr>
        <a:lstStyle/>
        <a:p>
          <a:pPr marL="0" lvl="0" indent="0" algn="ctr" defTabSz="1555750">
            <a:lnSpc>
              <a:spcPct val="90000"/>
            </a:lnSpc>
            <a:spcBef>
              <a:spcPct val="0"/>
            </a:spcBef>
            <a:spcAft>
              <a:spcPct val="35000"/>
            </a:spcAft>
            <a:buNone/>
          </a:pPr>
          <a:r>
            <a:rPr lang="en-US" sz="3500" kern="1200" dirty="0"/>
            <a:t>SASCP</a:t>
          </a:r>
          <a:endParaRPr lang="en-NG" sz="3500" kern="1200" dirty="0"/>
        </a:p>
      </dsp:txBody>
      <dsp:txXfrm>
        <a:off x="313446" y="1393314"/>
        <a:ext cx="2221787" cy="842585"/>
      </dsp:txXfrm>
    </dsp:sp>
    <dsp:sp modelId="{2658099F-D886-454A-82A3-4910076EC1C4}">
      <dsp:nvSpPr>
        <dsp:cNvPr id="0" name=""/>
        <dsp:cNvSpPr/>
      </dsp:nvSpPr>
      <dsp:spPr>
        <a:xfrm>
          <a:off x="287232" y="2399807"/>
          <a:ext cx="2274215" cy="895013"/>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0" tIns="66675" rIns="88900" bIns="66675" numCol="1" spcCol="1270" anchor="ctr" anchorCtr="0">
          <a:noAutofit/>
        </a:bodyPr>
        <a:lstStyle/>
        <a:p>
          <a:pPr marL="0" lvl="0" indent="0" algn="ctr" defTabSz="1555750">
            <a:lnSpc>
              <a:spcPct val="90000"/>
            </a:lnSpc>
            <a:spcBef>
              <a:spcPct val="0"/>
            </a:spcBef>
            <a:spcAft>
              <a:spcPct val="35000"/>
            </a:spcAft>
            <a:buNone/>
          </a:pPr>
          <a:r>
            <a:rPr lang="en-US" sz="3500" kern="1200" dirty="0"/>
            <a:t>DPRS</a:t>
          </a:r>
        </a:p>
      </dsp:txBody>
      <dsp:txXfrm>
        <a:off x="313446" y="2426021"/>
        <a:ext cx="2221787" cy="842585"/>
      </dsp:txXfrm>
    </dsp:sp>
    <dsp:sp modelId="{B9015E8B-4ED8-4100-816E-296FF82875DD}">
      <dsp:nvSpPr>
        <dsp:cNvPr id="0" name=""/>
        <dsp:cNvSpPr/>
      </dsp:nvSpPr>
      <dsp:spPr>
        <a:xfrm>
          <a:off x="287232" y="3432515"/>
          <a:ext cx="2274215" cy="895013"/>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0" tIns="66675" rIns="88900" bIns="66675" numCol="1" spcCol="1270" anchor="ctr" anchorCtr="0">
          <a:noAutofit/>
        </a:bodyPr>
        <a:lstStyle/>
        <a:p>
          <a:pPr marL="0" lvl="0" indent="0" algn="ctr" defTabSz="1555750">
            <a:lnSpc>
              <a:spcPct val="90000"/>
            </a:lnSpc>
            <a:spcBef>
              <a:spcPct val="0"/>
            </a:spcBef>
            <a:spcAft>
              <a:spcPct val="35000"/>
            </a:spcAft>
            <a:buNone/>
          </a:pPr>
          <a:r>
            <a:rPr lang="en-US" sz="3500" kern="1200" dirty="0"/>
            <a:t>DFH</a:t>
          </a:r>
        </a:p>
      </dsp:txBody>
      <dsp:txXfrm>
        <a:off x="313446" y="3458729"/>
        <a:ext cx="2221787" cy="842585"/>
      </dsp:txXfrm>
    </dsp:sp>
    <dsp:sp modelId="{6149EE29-4515-4527-84F7-50EF942DA59B}">
      <dsp:nvSpPr>
        <dsp:cNvPr id="0" name=""/>
        <dsp:cNvSpPr/>
      </dsp:nvSpPr>
      <dsp:spPr>
        <a:xfrm>
          <a:off x="3058932" y="0"/>
          <a:ext cx="2842769" cy="455570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Programme Managers</a:t>
          </a:r>
          <a:endParaRPr lang="en-NG" sz="3800" kern="1200" dirty="0"/>
        </a:p>
      </dsp:txBody>
      <dsp:txXfrm>
        <a:off x="3058932" y="0"/>
        <a:ext cx="2842769" cy="1366710"/>
      </dsp:txXfrm>
    </dsp:sp>
    <dsp:sp modelId="{1EC54CB1-103E-4725-B0DA-4D1A77CDDB0F}">
      <dsp:nvSpPr>
        <dsp:cNvPr id="0" name=""/>
        <dsp:cNvSpPr/>
      </dsp:nvSpPr>
      <dsp:spPr>
        <a:xfrm>
          <a:off x="3343209" y="1366822"/>
          <a:ext cx="2274215" cy="66366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0" tIns="66675" rIns="88900" bIns="66675" numCol="1" spcCol="1270" anchor="ctr" anchorCtr="0">
          <a:noAutofit/>
        </a:bodyPr>
        <a:lstStyle/>
        <a:p>
          <a:pPr marL="0" lvl="0" indent="0" algn="ctr" defTabSz="1555750">
            <a:lnSpc>
              <a:spcPct val="90000"/>
            </a:lnSpc>
            <a:spcBef>
              <a:spcPct val="0"/>
            </a:spcBef>
            <a:spcAft>
              <a:spcPct val="35000"/>
            </a:spcAft>
            <a:buNone/>
          </a:pPr>
          <a:r>
            <a:rPr lang="en-US" sz="3500" kern="1200" dirty="0"/>
            <a:t>HSMB</a:t>
          </a:r>
          <a:endParaRPr lang="en-NG" sz="3500" kern="1200" dirty="0"/>
        </a:p>
      </dsp:txBody>
      <dsp:txXfrm>
        <a:off x="3362647" y="1386260"/>
        <a:ext cx="2235339" cy="624792"/>
      </dsp:txXfrm>
    </dsp:sp>
    <dsp:sp modelId="{6142E127-649C-4140-A83C-64CFCDCADE34}">
      <dsp:nvSpPr>
        <dsp:cNvPr id="0" name=""/>
        <dsp:cNvSpPr/>
      </dsp:nvSpPr>
      <dsp:spPr>
        <a:xfrm>
          <a:off x="3343209" y="2132593"/>
          <a:ext cx="2274215" cy="66366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0" tIns="66675" rIns="88900" bIns="66675" numCol="1" spcCol="1270" anchor="ctr" anchorCtr="0">
          <a:noAutofit/>
        </a:bodyPr>
        <a:lstStyle/>
        <a:p>
          <a:pPr marL="0" lvl="0" indent="0" algn="ctr" defTabSz="1555750">
            <a:lnSpc>
              <a:spcPct val="90000"/>
            </a:lnSpc>
            <a:spcBef>
              <a:spcPct val="0"/>
            </a:spcBef>
            <a:spcAft>
              <a:spcPct val="35000"/>
            </a:spcAft>
            <a:buNone/>
          </a:pPr>
          <a:r>
            <a:rPr lang="en-US" sz="3500" kern="1200" dirty="0"/>
            <a:t>SPHCDA</a:t>
          </a:r>
          <a:endParaRPr lang="en-NG" sz="3500" kern="1200" dirty="0"/>
        </a:p>
      </dsp:txBody>
      <dsp:txXfrm>
        <a:off x="3362647" y="2152031"/>
        <a:ext cx="2235339" cy="624792"/>
      </dsp:txXfrm>
    </dsp:sp>
    <dsp:sp modelId="{4A43CC25-D33A-455A-BCD4-65324CAC428A}">
      <dsp:nvSpPr>
        <dsp:cNvPr id="0" name=""/>
        <dsp:cNvSpPr/>
      </dsp:nvSpPr>
      <dsp:spPr>
        <a:xfrm>
          <a:off x="3343209" y="2898365"/>
          <a:ext cx="2274215" cy="66366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0" tIns="66675" rIns="88900" bIns="66675" numCol="1" spcCol="1270" anchor="ctr" anchorCtr="0">
          <a:noAutofit/>
        </a:bodyPr>
        <a:lstStyle/>
        <a:p>
          <a:pPr marL="0" lvl="0" indent="0" algn="ctr" defTabSz="1555750">
            <a:lnSpc>
              <a:spcPct val="90000"/>
            </a:lnSpc>
            <a:spcBef>
              <a:spcPct val="0"/>
            </a:spcBef>
            <a:spcAft>
              <a:spcPct val="35000"/>
            </a:spcAft>
            <a:buNone/>
          </a:pPr>
          <a:r>
            <a:rPr lang="en-US" sz="3500" kern="1200" dirty="0"/>
            <a:t>DHS</a:t>
          </a:r>
          <a:endParaRPr lang="en-NG" sz="3500" kern="1200" dirty="0"/>
        </a:p>
      </dsp:txBody>
      <dsp:txXfrm>
        <a:off x="3362647" y="2917803"/>
        <a:ext cx="2235339" cy="624792"/>
      </dsp:txXfrm>
    </dsp:sp>
    <dsp:sp modelId="{2B6194D8-C80E-47F0-97E8-1F1E168738FF}">
      <dsp:nvSpPr>
        <dsp:cNvPr id="0" name=""/>
        <dsp:cNvSpPr/>
      </dsp:nvSpPr>
      <dsp:spPr>
        <a:xfrm>
          <a:off x="3343209" y="3664137"/>
          <a:ext cx="2274215" cy="66366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0" tIns="66675" rIns="88900" bIns="66675" numCol="1" spcCol="1270" anchor="ctr" anchorCtr="0">
          <a:noAutofit/>
        </a:bodyPr>
        <a:lstStyle/>
        <a:p>
          <a:pPr marL="0" lvl="0" indent="0" algn="ctr" defTabSz="1555750">
            <a:lnSpc>
              <a:spcPct val="90000"/>
            </a:lnSpc>
            <a:spcBef>
              <a:spcPct val="0"/>
            </a:spcBef>
            <a:spcAft>
              <a:spcPct val="35000"/>
            </a:spcAft>
            <a:buNone/>
          </a:pPr>
          <a:r>
            <a:rPr lang="en-US" sz="3500" kern="1200" dirty="0"/>
            <a:t>DPS</a:t>
          </a:r>
          <a:endParaRPr lang="en-NG" sz="3500" kern="1200" dirty="0"/>
        </a:p>
      </dsp:txBody>
      <dsp:txXfrm>
        <a:off x="3362647" y="3683575"/>
        <a:ext cx="2235339" cy="62479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2C447D-37CE-4902-A49B-7EF70676308E}">
      <dsp:nvSpPr>
        <dsp:cNvPr id="0" name=""/>
        <dsp:cNvSpPr/>
      </dsp:nvSpPr>
      <dsp:spPr>
        <a:xfrm>
          <a:off x="-5274435" y="-808167"/>
          <a:ext cx="6283584" cy="6283584"/>
        </a:xfrm>
        <a:prstGeom prst="blockArc">
          <a:avLst>
            <a:gd name="adj1" fmla="val 18900000"/>
            <a:gd name="adj2" fmla="val 2700000"/>
            <a:gd name="adj3" fmla="val 344"/>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7609E2A-401F-4259-AC25-69A46EC85475}">
      <dsp:nvSpPr>
        <dsp:cNvPr id="0" name=""/>
        <dsp:cNvSpPr/>
      </dsp:nvSpPr>
      <dsp:spPr>
        <a:xfrm>
          <a:off x="327407" y="212173"/>
          <a:ext cx="5226908" cy="424159"/>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36677" tIns="60960" rIns="60960" bIns="60960" numCol="1" spcCol="1270" anchor="ctr" anchorCtr="0">
          <a:noAutofit/>
        </a:bodyPr>
        <a:lstStyle/>
        <a:p>
          <a:pPr marL="0" lvl="0" indent="0" algn="l" defTabSz="1066800">
            <a:lnSpc>
              <a:spcPct val="90000"/>
            </a:lnSpc>
            <a:spcBef>
              <a:spcPct val="0"/>
            </a:spcBef>
            <a:spcAft>
              <a:spcPct val="35000"/>
            </a:spcAft>
            <a:buNone/>
          </a:pPr>
          <a:r>
            <a:rPr lang="en-US" sz="2400" kern="1200" dirty="0"/>
            <a:t>Education</a:t>
          </a:r>
          <a:endParaRPr lang="en-NG" sz="2400" kern="1200" dirty="0"/>
        </a:p>
      </dsp:txBody>
      <dsp:txXfrm>
        <a:off x="327407" y="212173"/>
        <a:ext cx="5226908" cy="424159"/>
      </dsp:txXfrm>
    </dsp:sp>
    <dsp:sp modelId="{14CF6E56-9B2F-452B-9187-7875874BCC52}">
      <dsp:nvSpPr>
        <dsp:cNvPr id="0" name=""/>
        <dsp:cNvSpPr/>
      </dsp:nvSpPr>
      <dsp:spPr>
        <a:xfrm>
          <a:off x="62307" y="159153"/>
          <a:ext cx="530199" cy="530199"/>
        </a:xfrm>
        <a:prstGeom prst="ellipse">
          <a:avLst/>
        </a:prstGeom>
        <a:solidFill>
          <a:schemeClr val="lt1">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DDD91843-5CAC-4EC5-AEE6-D8CFC1CF0B93}">
      <dsp:nvSpPr>
        <dsp:cNvPr id="0" name=""/>
        <dsp:cNvSpPr/>
      </dsp:nvSpPr>
      <dsp:spPr>
        <a:xfrm>
          <a:off x="711522" y="848786"/>
          <a:ext cx="4842793" cy="424159"/>
        </a:xfrm>
        <a:prstGeom prst="rect">
          <a:avLst/>
        </a:prstGeom>
        <a:gradFill rotWithShape="0">
          <a:gsLst>
            <a:gs pos="0">
              <a:schemeClr val="accent5">
                <a:hueOff val="-1225557"/>
                <a:satOff val="-1705"/>
                <a:lumOff val="-654"/>
                <a:alphaOff val="0"/>
                <a:satMod val="103000"/>
                <a:lumMod val="102000"/>
                <a:tint val="94000"/>
              </a:schemeClr>
            </a:gs>
            <a:gs pos="50000">
              <a:schemeClr val="accent5">
                <a:hueOff val="-1225557"/>
                <a:satOff val="-1705"/>
                <a:lumOff val="-654"/>
                <a:alphaOff val="0"/>
                <a:satMod val="110000"/>
                <a:lumMod val="100000"/>
                <a:shade val="100000"/>
              </a:schemeClr>
            </a:gs>
            <a:gs pos="100000">
              <a:schemeClr val="accent5">
                <a:hueOff val="-1225557"/>
                <a:satOff val="-1705"/>
                <a:lumOff val="-65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36677" tIns="60960" rIns="60960" bIns="60960" numCol="1" spcCol="1270" anchor="ctr" anchorCtr="0">
          <a:noAutofit/>
        </a:bodyPr>
        <a:lstStyle/>
        <a:p>
          <a:pPr marL="0" lvl="0" indent="0" algn="l" defTabSz="1066800">
            <a:lnSpc>
              <a:spcPct val="90000"/>
            </a:lnSpc>
            <a:spcBef>
              <a:spcPct val="0"/>
            </a:spcBef>
            <a:spcAft>
              <a:spcPct val="35000"/>
            </a:spcAft>
            <a:buNone/>
          </a:pPr>
          <a:r>
            <a:rPr lang="en-US" sz="2400" kern="1200" dirty="0"/>
            <a:t>Health</a:t>
          </a:r>
          <a:endParaRPr lang="en-NG" sz="2400" kern="1200" dirty="0"/>
        </a:p>
      </dsp:txBody>
      <dsp:txXfrm>
        <a:off x="711522" y="848786"/>
        <a:ext cx="4842793" cy="424159"/>
      </dsp:txXfrm>
    </dsp:sp>
    <dsp:sp modelId="{C60D3472-EE86-43D0-9116-B195D6DD8480}">
      <dsp:nvSpPr>
        <dsp:cNvPr id="0" name=""/>
        <dsp:cNvSpPr/>
      </dsp:nvSpPr>
      <dsp:spPr>
        <a:xfrm>
          <a:off x="446422" y="795766"/>
          <a:ext cx="530199" cy="530199"/>
        </a:xfrm>
        <a:prstGeom prst="ellipse">
          <a:avLst/>
        </a:prstGeom>
        <a:solidFill>
          <a:schemeClr val="lt1">
            <a:hueOff val="0"/>
            <a:satOff val="0"/>
            <a:lumOff val="0"/>
            <a:alphaOff val="0"/>
          </a:schemeClr>
        </a:solidFill>
        <a:ln w="6350" cap="flat" cmpd="sng" algn="ctr">
          <a:solidFill>
            <a:schemeClr val="accent5">
              <a:hueOff val="-1225557"/>
              <a:satOff val="-1705"/>
              <a:lumOff val="-654"/>
              <a:alphaOff val="0"/>
            </a:schemeClr>
          </a:solidFill>
          <a:prstDash val="solid"/>
          <a:miter lim="800000"/>
        </a:ln>
        <a:effectLst/>
      </dsp:spPr>
      <dsp:style>
        <a:lnRef idx="1">
          <a:scrgbClr r="0" g="0" b="0"/>
        </a:lnRef>
        <a:fillRef idx="1">
          <a:scrgbClr r="0" g="0" b="0"/>
        </a:fillRef>
        <a:effectRef idx="2">
          <a:scrgbClr r="0" g="0" b="0"/>
        </a:effectRef>
        <a:fontRef idx="minor"/>
      </dsp:style>
    </dsp:sp>
    <dsp:sp modelId="{5DB56CA8-7C33-41D7-A797-127067678762}">
      <dsp:nvSpPr>
        <dsp:cNvPr id="0" name=""/>
        <dsp:cNvSpPr/>
      </dsp:nvSpPr>
      <dsp:spPr>
        <a:xfrm>
          <a:off x="922015" y="1484932"/>
          <a:ext cx="4632300" cy="424159"/>
        </a:xfrm>
        <a:prstGeom prst="rect">
          <a:avLst/>
        </a:prstGeom>
        <a:gradFill rotWithShape="0">
          <a:gsLst>
            <a:gs pos="0">
              <a:schemeClr val="accent5">
                <a:hueOff val="-2451115"/>
                <a:satOff val="-3409"/>
                <a:lumOff val="-1307"/>
                <a:alphaOff val="0"/>
                <a:satMod val="103000"/>
                <a:lumMod val="102000"/>
                <a:tint val="94000"/>
              </a:schemeClr>
            </a:gs>
            <a:gs pos="50000">
              <a:schemeClr val="accent5">
                <a:hueOff val="-2451115"/>
                <a:satOff val="-3409"/>
                <a:lumOff val="-1307"/>
                <a:alphaOff val="0"/>
                <a:satMod val="110000"/>
                <a:lumMod val="100000"/>
                <a:shade val="100000"/>
              </a:schemeClr>
            </a:gs>
            <a:gs pos="100000">
              <a:schemeClr val="accent5">
                <a:hueOff val="-2451115"/>
                <a:satOff val="-3409"/>
                <a:lumOff val="-130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36677" tIns="60960" rIns="60960" bIns="60960" numCol="1" spcCol="1270" anchor="ctr" anchorCtr="0">
          <a:noAutofit/>
        </a:bodyPr>
        <a:lstStyle/>
        <a:p>
          <a:pPr marL="0" lvl="0" indent="0" algn="l" defTabSz="1066800">
            <a:lnSpc>
              <a:spcPct val="90000"/>
            </a:lnSpc>
            <a:spcBef>
              <a:spcPct val="0"/>
            </a:spcBef>
            <a:spcAft>
              <a:spcPct val="35000"/>
            </a:spcAft>
            <a:buNone/>
          </a:pPr>
          <a:r>
            <a:rPr lang="en-US" sz="2400" kern="1200" dirty="0"/>
            <a:t>Youth and Sports</a:t>
          </a:r>
          <a:endParaRPr lang="en-NG" sz="2400" kern="1200" dirty="0"/>
        </a:p>
      </dsp:txBody>
      <dsp:txXfrm>
        <a:off x="922015" y="1484932"/>
        <a:ext cx="4632300" cy="424159"/>
      </dsp:txXfrm>
    </dsp:sp>
    <dsp:sp modelId="{283B8E72-D8DA-4FA0-A86A-AC0304E917EC}">
      <dsp:nvSpPr>
        <dsp:cNvPr id="0" name=""/>
        <dsp:cNvSpPr/>
      </dsp:nvSpPr>
      <dsp:spPr>
        <a:xfrm>
          <a:off x="656915" y="1431912"/>
          <a:ext cx="530199" cy="530199"/>
        </a:xfrm>
        <a:prstGeom prst="ellipse">
          <a:avLst/>
        </a:prstGeom>
        <a:solidFill>
          <a:schemeClr val="lt1">
            <a:hueOff val="0"/>
            <a:satOff val="0"/>
            <a:lumOff val="0"/>
            <a:alphaOff val="0"/>
          </a:schemeClr>
        </a:solidFill>
        <a:ln w="6350" cap="flat" cmpd="sng" algn="ctr">
          <a:solidFill>
            <a:schemeClr val="accent5">
              <a:hueOff val="-2451115"/>
              <a:satOff val="-3409"/>
              <a:lumOff val="-1307"/>
              <a:alphaOff val="0"/>
            </a:schemeClr>
          </a:solidFill>
          <a:prstDash val="solid"/>
          <a:miter lim="800000"/>
        </a:ln>
        <a:effectLst/>
      </dsp:spPr>
      <dsp:style>
        <a:lnRef idx="1">
          <a:scrgbClr r="0" g="0" b="0"/>
        </a:lnRef>
        <a:fillRef idx="1">
          <a:scrgbClr r="0" g="0" b="0"/>
        </a:fillRef>
        <a:effectRef idx="2">
          <a:scrgbClr r="0" g="0" b="0"/>
        </a:effectRef>
        <a:fontRef idx="minor"/>
      </dsp:style>
    </dsp:sp>
    <dsp:sp modelId="{9045231C-0F24-4C49-BEDC-23457F6C6B97}">
      <dsp:nvSpPr>
        <dsp:cNvPr id="0" name=""/>
        <dsp:cNvSpPr/>
      </dsp:nvSpPr>
      <dsp:spPr>
        <a:xfrm>
          <a:off x="989223" y="2121545"/>
          <a:ext cx="4565092" cy="424159"/>
        </a:xfrm>
        <a:prstGeom prst="rect">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36677" tIns="60960" rIns="60960" bIns="60960" numCol="1" spcCol="1270" anchor="ctr" anchorCtr="0">
          <a:noAutofit/>
        </a:bodyPr>
        <a:lstStyle/>
        <a:p>
          <a:pPr marL="0" lvl="0" indent="0" algn="l" defTabSz="1066800">
            <a:lnSpc>
              <a:spcPct val="90000"/>
            </a:lnSpc>
            <a:spcBef>
              <a:spcPct val="0"/>
            </a:spcBef>
            <a:spcAft>
              <a:spcPct val="35000"/>
            </a:spcAft>
            <a:buNone/>
          </a:pPr>
          <a:r>
            <a:rPr lang="en-US" sz="2400" kern="1200" dirty="0"/>
            <a:t>Women Affairs</a:t>
          </a:r>
          <a:endParaRPr lang="en-NG" sz="2400" kern="1200" dirty="0"/>
        </a:p>
      </dsp:txBody>
      <dsp:txXfrm>
        <a:off x="989223" y="2121545"/>
        <a:ext cx="4565092" cy="424159"/>
      </dsp:txXfrm>
    </dsp:sp>
    <dsp:sp modelId="{E69E7E36-D9CE-44D5-9F7B-AAED4972D9BA}">
      <dsp:nvSpPr>
        <dsp:cNvPr id="0" name=""/>
        <dsp:cNvSpPr/>
      </dsp:nvSpPr>
      <dsp:spPr>
        <a:xfrm>
          <a:off x="724123" y="2068525"/>
          <a:ext cx="530199" cy="530199"/>
        </a:xfrm>
        <a:prstGeom prst="ellipse">
          <a:avLst/>
        </a:prstGeom>
        <a:solidFill>
          <a:schemeClr val="lt1">
            <a:hueOff val="0"/>
            <a:satOff val="0"/>
            <a:lumOff val="0"/>
            <a:alphaOff val="0"/>
          </a:schemeClr>
        </a:solidFill>
        <a:ln w="6350" cap="flat" cmpd="sng" algn="ctr">
          <a:solidFill>
            <a:schemeClr val="accent5">
              <a:hueOff val="-3676672"/>
              <a:satOff val="-5114"/>
              <a:lumOff val="-1961"/>
              <a:alphaOff val="0"/>
            </a:schemeClr>
          </a:solidFill>
          <a:prstDash val="solid"/>
          <a:miter lim="800000"/>
        </a:ln>
        <a:effectLst/>
      </dsp:spPr>
      <dsp:style>
        <a:lnRef idx="1">
          <a:scrgbClr r="0" g="0" b="0"/>
        </a:lnRef>
        <a:fillRef idx="1">
          <a:scrgbClr r="0" g="0" b="0"/>
        </a:fillRef>
        <a:effectRef idx="2">
          <a:scrgbClr r="0" g="0" b="0"/>
        </a:effectRef>
        <a:fontRef idx="minor"/>
      </dsp:style>
    </dsp:sp>
    <dsp:sp modelId="{E998610C-C71D-4AC8-AF79-6B6E37392802}">
      <dsp:nvSpPr>
        <dsp:cNvPr id="0" name=""/>
        <dsp:cNvSpPr/>
      </dsp:nvSpPr>
      <dsp:spPr>
        <a:xfrm>
          <a:off x="922015" y="2758158"/>
          <a:ext cx="4632300" cy="424159"/>
        </a:xfrm>
        <a:prstGeom prst="rect">
          <a:avLst/>
        </a:prstGeom>
        <a:gradFill rotWithShape="0">
          <a:gsLst>
            <a:gs pos="0">
              <a:schemeClr val="accent5">
                <a:hueOff val="-4902230"/>
                <a:satOff val="-6819"/>
                <a:lumOff val="-2615"/>
                <a:alphaOff val="0"/>
                <a:satMod val="103000"/>
                <a:lumMod val="102000"/>
                <a:tint val="94000"/>
              </a:schemeClr>
            </a:gs>
            <a:gs pos="50000">
              <a:schemeClr val="accent5">
                <a:hueOff val="-4902230"/>
                <a:satOff val="-6819"/>
                <a:lumOff val="-2615"/>
                <a:alphaOff val="0"/>
                <a:satMod val="110000"/>
                <a:lumMod val="100000"/>
                <a:shade val="100000"/>
              </a:schemeClr>
            </a:gs>
            <a:gs pos="100000">
              <a:schemeClr val="accent5">
                <a:hueOff val="-4902230"/>
                <a:satOff val="-6819"/>
                <a:lumOff val="-261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36677" tIns="60960" rIns="60960" bIns="60960" numCol="1" spcCol="1270" anchor="ctr" anchorCtr="0">
          <a:noAutofit/>
        </a:bodyPr>
        <a:lstStyle/>
        <a:p>
          <a:pPr marL="0" lvl="0" indent="0" algn="l" defTabSz="1066800">
            <a:lnSpc>
              <a:spcPct val="90000"/>
            </a:lnSpc>
            <a:spcBef>
              <a:spcPct val="0"/>
            </a:spcBef>
            <a:spcAft>
              <a:spcPct val="35000"/>
            </a:spcAft>
            <a:buNone/>
          </a:pPr>
          <a:r>
            <a:rPr lang="en-US" sz="2400" kern="1200" dirty="0"/>
            <a:t>Human Rights Commission</a:t>
          </a:r>
          <a:endParaRPr lang="en-NG" sz="2400" kern="1200" dirty="0"/>
        </a:p>
      </dsp:txBody>
      <dsp:txXfrm>
        <a:off x="922015" y="2758158"/>
        <a:ext cx="4632300" cy="424159"/>
      </dsp:txXfrm>
    </dsp:sp>
    <dsp:sp modelId="{8249F2E6-4199-4F3B-A781-29E8D3BF0D9D}">
      <dsp:nvSpPr>
        <dsp:cNvPr id="0" name=""/>
        <dsp:cNvSpPr/>
      </dsp:nvSpPr>
      <dsp:spPr>
        <a:xfrm>
          <a:off x="656915" y="2705138"/>
          <a:ext cx="530199" cy="530199"/>
        </a:xfrm>
        <a:prstGeom prst="ellipse">
          <a:avLst/>
        </a:prstGeom>
        <a:solidFill>
          <a:schemeClr val="lt1">
            <a:hueOff val="0"/>
            <a:satOff val="0"/>
            <a:lumOff val="0"/>
            <a:alphaOff val="0"/>
          </a:schemeClr>
        </a:solidFill>
        <a:ln w="6350" cap="flat" cmpd="sng" algn="ctr">
          <a:solidFill>
            <a:schemeClr val="accent5">
              <a:hueOff val="-4902230"/>
              <a:satOff val="-6819"/>
              <a:lumOff val="-2615"/>
              <a:alphaOff val="0"/>
            </a:schemeClr>
          </a:solidFill>
          <a:prstDash val="solid"/>
          <a:miter lim="800000"/>
        </a:ln>
        <a:effectLst/>
      </dsp:spPr>
      <dsp:style>
        <a:lnRef idx="1">
          <a:scrgbClr r="0" g="0" b="0"/>
        </a:lnRef>
        <a:fillRef idx="1">
          <a:scrgbClr r="0" g="0" b="0"/>
        </a:fillRef>
        <a:effectRef idx="2">
          <a:scrgbClr r="0" g="0" b="0"/>
        </a:effectRef>
        <a:fontRef idx="minor"/>
      </dsp:style>
    </dsp:sp>
    <dsp:sp modelId="{34E5F97B-AD58-44F6-AFCD-B97C73BC5576}">
      <dsp:nvSpPr>
        <dsp:cNvPr id="0" name=""/>
        <dsp:cNvSpPr/>
      </dsp:nvSpPr>
      <dsp:spPr>
        <a:xfrm>
          <a:off x="711522" y="3394304"/>
          <a:ext cx="4842793" cy="424159"/>
        </a:xfrm>
        <a:prstGeom prst="rect">
          <a:avLst/>
        </a:prstGeom>
        <a:gradFill rotWithShape="0">
          <a:gsLst>
            <a:gs pos="0">
              <a:schemeClr val="accent5">
                <a:hueOff val="-6127787"/>
                <a:satOff val="-8523"/>
                <a:lumOff val="-3268"/>
                <a:alphaOff val="0"/>
                <a:satMod val="103000"/>
                <a:lumMod val="102000"/>
                <a:tint val="94000"/>
              </a:schemeClr>
            </a:gs>
            <a:gs pos="50000">
              <a:schemeClr val="accent5">
                <a:hueOff val="-6127787"/>
                <a:satOff val="-8523"/>
                <a:lumOff val="-3268"/>
                <a:alphaOff val="0"/>
                <a:satMod val="110000"/>
                <a:lumMod val="100000"/>
                <a:shade val="100000"/>
              </a:schemeClr>
            </a:gs>
            <a:gs pos="100000">
              <a:schemeClr val="accent5">
                <a:hueOff val="-6127787"/>
                <a:satOff val="-8523"/>
                <a:lumOff val="-326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36677" tIns="60960" rIns="60960" bIns="60960" numCol="1" spcCol="1270" anchor="ctr" anchorCtr="0">
          <a:noAutofit/>
        </a:bodyPr>
        <a:lstStyle/>
        <a:p>
          <a:pPr marL="0" lvl="0" indent="0" algn="l" defTabSz="1066800">
            <a:lnSpc>
              <a:spcPct val="90000"/>
            </a:lnSpc>
            <a:spcBef>
              <a:spcPct val="0"/>
            </a:spcBef>
            <a:spcAft>
              <a:spcPct val="35000"/>
            </a:spcAft>
            <a:buNone/>
          </a:pPr>
          <a:r>
            <a:rPr lang="en-US" sz="2400" kern="1200" dirty="0"/>
            <a:t>National Social Safety Nets</a:t>
          </a:r>
          <a:endParaRPr lang="en-NG" sz="2400" kern="1200" dirty="0"/>
        </a:p>
      </dsp:txBody>
      <dsp:txXfrm>
        <a:off x="711522" y="3394304"/>
        <a:ext cx="4842793" cy="424159"/>
      </dsp:txXfrm>
    </dsp:sp>
    <dsp:sp modelId="{908D042C-19FF-426E-A1D6-BB07C7B822E3}">
      <dsp:nvSpPr>
        <dsp:cNvPr id="0" name=""/>
        <dsp:cNvSpPr/>
      </dsp:nvSpPr>
      <dsp:spPr>
        <a:xfrm>
          <a:off x="446422" y="3341284"/>
          <a:ext cx="530199" cy="530199"/>
        </a:xfrm>
        <a:prstGeom prst="ellipse">
          <a:avLst/>
        </a:prstGeom>
        <a:solidFill>
          <a:schemeClr val="lt1">
            <a:hueOff val="0"/>
            <a:satOff val="0"/>
            <a:lumOff val="0"/>
            <a:alphaOff val="0"/>
          </a:schemeClr>
        </a:solidFill>
        <a:ln w="6350" cap="flat" cmpd="sng" algn="ctr">
          <a:solidFill>
            <a:schemeClr val="accent5">
              <a:hueOff val="-6127787"/>
              <a:satOff val="-8523"/>
              <a:lumOff val="-3268"/>
              <a:alphaOff val="0"/>
            </a:schemeClr>
          </a:solidFill>
          <a:prstDash val="solid"/>
          <a:miter lim="800000"/>
        </a:ln>
        <a:effectLst/>
      </dsp:spPr>
      <dsp:style>
        <a:lnRef idx="1">
          <a:scrgbClr r="0" g="0" b="0"/>
        </a:lnRef>
        <a:fillRef idx="1">
          <a:scrgbClr r="0" g="0" b="0"/>
        </a:fillRef>
        <a:effectRef idx="2">
          <a:scrgbClr r="0" g="0" b="0"/>
        </a:effectRef>
        <a:fontRef idx="minor"/>
      </dsp:style>
    </dsp:sp>
    <dsp:sp modelId="{3FFCF245-85C5-44A4-A0B3-BBDA35E653F0}">
      <dsp:nvSpPr>
        <dsp:cNvPr id="0" name=""/>
        <dsp:cNvSpPr/>
      </dsp:nvSpPr>
      <dsp:spPr>
        <a:xfrm>
          <a:off x="327407" y="4030917"/>
          <a:ext cx="5226908" cy="424159"/>
        </a:xfrm>
        <a:prstGeom prst="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36677" tIns="60960" rIns="60960" bIns="60960" numCol="1" spcCol="1270" anchor="ctr" anchorCtr="0">
          <a:noAutofit/>
        </a:bodyPr>
        <a:lstStyle/>
        <a:p>
          <a:pPr marL="0" lvl="0" indent="0" algn="l" defTabSz="1066800">
            <a:lnSpc>
              <a:spcPct val="90000"/>
            </a:lnSpc>
            <a:spcBef>
              <a:spcPct val="0"/>
            </a:spcBef>
            <a:spcAft>
              <a:spcPct val="35000"/>
            </a:spcAft>
            <a:buNone/>
          </a:pPr>
          <a:r>
            <a:rPr lang="en-US" sz="2400" kern="1200" dirty="0"/>
            <a:t>Media</a:t>
          </a:r>
          <a:endParaRPr lang="en-NG" sz="2400" kern="1200" dirty="0"/>
        </a:p>
      </dsp:txBody>
      <dsp:txXfrm>
        <a:off x="327407" y="4030917"/>
        <a:ext cx="5226908" cy="424159"/>
      </dsp:txXfrm>
    </dsp:sp>
    <dsp:sp modelId="{21E188AB-240F-4701-B045-07E0D977F6D8}">
      <dsp:nvSpPr>
        <dsp:cNvPr id="0" name=""/>
        <dsp:cNvSpPr/>
      </dsp:nvSpPr>
      <dsp:spPr>
        <a:xfrm>
          <a:off x="62307" y="3977897"/>
          <a:ext cx="530199" cy="530199"/>
        </a:xfrm>
        <a:prstGeom prst="ellipse">
          <a:avLst/>
        </a:prstGeom>
        <a:solidFill>
          <a:schemeClr val="lt1">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1">
          <a:scrgbClr r="0" g="0" b="0"/>
        </a:fillRef>
        <a:effectRef idx="2">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DE53F6-20D6-4544-A900-048623D10C8E}">
      <dsp:nvSpPr>
        <dsp:cNvPr id="0" name=""/>
        <dsp:cNvSpPr/>
      </dsp:nvSpPr>
      <dsp:spPr>
        <a:xfrm>
          <a:off x="697692" y="315039"/>
          <a:ext cx="3920490" cy="3920490"/>
        </a:xfrm>
        <a:prstGeom prst="pie">
          <a:avLst>
            <a:gd name="adj1" fmla="val 16200000"/>
            <a:gd name="adj2" fmla="val 18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GHR</a:t>
          </a:r>
          <a:endParaRPr lang="en-NG" sz="2200" kern="1200" dirty="0"/>
        </a:p>
      </dsp:txBody>
      <dsp:txXfrm>
        <a:off x="2829226" y="1038463"/>
        <a:ext cx="1330166" cy="1306830"/>
      </dsp:txXfrm>
    </dsp:sp>
    <dsp:sp modelId="{B51CDBFF-9D75-43CE-B894-A34B602551A6}">
      <dsp:nvSpPr>
        <dsp:cNvPr id="0" name=""/>
        <dsp:cNvSpPr/>
      </dsp:nvSpPr>
      <dsp:spPr>
        <a:xfrm>
          <a:off x="495601" y="431720"/>
          <a:ext cx="3920490" cy="3920490"/>
        </a:xfrm>
        <a:prstGeom prst="pie">
          <a:avLst>
            <a:gd name="adj1" fmla="val 1800000"/>
            <a:gd name="adj2" fmla="val 90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Social Protection</a:t>
          </a:r>
          <a:endParaRPr lang="en-NG" sz="2200" kern="1200" dirty="0"/>
        </a:p>
      </dsp:txBody>
      <dsp:txXfrm>
        <a:off x="1569068" y="2905363"/>
        <a:ext cx="1773555" cy="1213485"/>
      </dsp:txXfrm>
    </dsp:sp>
    <dsp:sp modelId="{EDE876F4-8D66-4166-B72A-4318FD524600}">
      <dsp:nvSpPr>
        <dsp:cNvPr id="0" name=""/>
        <dsp:cNvSpPr/>
      </dsp:nvSpPr>
      <dsp:spPr>
        <a:xfrm>
          <a:off x="495601" y="431720"/>
          <a:ext cx="3920490" cy="3920490"/>
        </a:xfrm>
        <a:prstGeom prst="pie">
          <a:avLst>
            <a:gd name="adj1" fmla="val 9000000"/>
            <a:gd name="adj2" fmla="val 162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Prevention</a:t>
          </a:r>
          <a:endParaRPr lang="en-NG" sz="2200" kern="1200" dirty="0"/>
        </a:p>
      </dsp:txBody>
      <dsp:txXfrm>
        <a:off x="915653" y="1201816"/>
        <a:ext cx="1330166" cy="130683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176862-E6C8-47D4-863D-B20E11AEA817}">
      <dsp:nvSpPr>
        <dsp:cNvPr id="0" name=""/>
        <dsp:cNvSpPr/>
      </dsp:nvSpPr>
      <dsp:spPr>
        <a:xfrm>
          <a:off x="1596724" y="756"/>
          <a:ext cx="3589028" cy="2153416"/>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t>Financing</a:t>
          </a:r>
        </a:p>
        <a:p>
          <a:pPr marL="0" lvl="0" indent="0" algn="ctr" defTabSz="1155700">
            <a:lnSpc>
              <a:spcPct val="90000"/>
            </a:lnSpc>
            <a:spcBef>
              <a:spcPct val="0"/>
            </a:spcBef>
            <a:spcAft>
              <a:spcPct val="35000"/>
            </a:spcAft>
            <a:buNone/>
          </a:pPr>
          <a:r>
            <a:rPr lang="en-US" sz="2600" kern="1200" dirty="0"/>
            <a:t>- Health Insurance (NHIA)  </a:t>
          </a:r>
        </a:p>
        <a:p>
          <a:pPr marL="0" lvl="0" indent="0" algn="ctr" defTabSz="1155700">
            <a:lnSpc>
              <a:spcPct val="90000"/>
            </a:lnSpc>
            <a:spcBef>
              <a:spcPct val="0"/>
            </a:spcBef>
            <a:spcAft>
              <a:spcPct val="35000"/>
            </a:spcAft>
            <a:buNone/>
          </a:pPr>
          <a:r>
            <a:rPr lang="en-US" sz="2600" kern="1200" dirty="0"/>
            <a:t>- Statutory Appropriation</a:t>
          </a:r>
          <a:endParaRPr lang="en-NG" sz="2600" kern="1200" dirty="0">
            <a:solidFill>
              <a:srgbClr val="FF0000"/>
            </a:solidFill>
          </a:endParaRPr>
        </a:p>
      </dsp:txBody>
      <dsp:txXfrm>
        <a:off x="1596724" y="756"/>
        <a:ext cx="3589028" cy="2153416"/>
      </dsp:txXfrm>
    </dsp:sp>
    <dsp:sp modelId="{AEAE2699-3C99-49A0-8BB6-C3A6E0FA4625}">
      <dsp:nvSpPr>
        <dsp:cNvPr id="0" name=""/>
        <dsp:cNvSpPr/>
      </dsp:nvSpPr>
      <dsp:spPr>
        <a:xfrm>
          <a:off x="5544655" y="756"/>
          <a:ext cx="3589028" cy="2153416"/>
        </a:xfrm>
        <a:prstGeom prst="rect">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t>Human Resource</a:t>
          </a:r>
        </a:p>
        <a:p>
          <a:pPr marL="0" lvl="0" indent="0" algn="ctr" defTabSz="1155700">
            <a:lnSpc>
              <a:spcPct val="90000"/>
            </a:lnSpc>
            <a:spcBef>
              <a:spcPct val="0"/>
            </a:spcBef>
            <a:spcAft>
              <a:spcPct val="35000"/>
            </a:spcAft>
            <a:buNone/>
          </a:pPr>
          <a:r>
            <a:rPr lang="en-US" sz="2600" kern="1200" dirty="0"/>
            <a:t> Integrate/Leverage</a:t>
          </a:r>
          <a:endParaRPr lang="en-NG" sz="2600" kern="1200" dirty="0"/>
        </a:p>
      </dsp:txBody>
      <dsp:txXfrm>
        <a:off x="5544655" y="756"/>
        <a:ext cx="3589028" cy="2153416"/>
      </dsp:txXfrm>
    </dsp:sp>
    <dsp:sp modelId="{05E3170A-72FA-4C5A-934C-6E49BC55469D}">
      <dsp:nvSpPr>
        <dsp:cNvPr id="0" name=""/>
        <dsp:cNvSpPr/>
      </dsp:nvSpPr>
      <dsp:spPr>
        <a:xfrm>
          <a:off x="3570689" y="2513076"/>
          <a:ext cx="3589028" cy="2153416"/>
        </a:xfrm>
        <a:prstGeom prst="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t>Commodities</a:t>
          </a:r>
        </a:p>
        <a:p>
          <a:pPr marL="0" lvl="0" indent="0" algn="ctr" defTabSz="1155700">
            <a:lnSpc>
              <a:spcPct val="90000"/>
            </a:lnSpc>
            <a:spcBef>
              <a:spcPct val="0"/>
            </a:spcBef>
            <a:spcAft>
              <a:spcPct val="35000"/>
            </a:spcAft>
            <a:buNone/>
          </a:pPr>
          <a:r>
            <a:rPr lang="en-US" sz="2600" kern="1200" dirty="0"/>
            <a:t> Manufacturing</a:t>
          </a:r>
          <a:endParaRPr lang="en-NG" sz="2600" kern="1200" dirty="0"/>
        </a:p>
      </dsp:txBody>
      <dsp:txXfrm>
        <a:off x="3570689" y="2513076"/>
        <a:ext cx="3589028" cy="21534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F7E4F9-85DE-432C-AF65-F6A48315BBC9}">
      <dsp:nvSpPr>
        <dsp:cNvPr id="0" name=""/>
        <dsp:cNvSpPr/>
      </dsp:nvSpPr>
      <dsp:spPr>
        <a:xfrm>
          <a:off x="2293248" y="1840077"/>
          <a:ext cx="1000355" cy="1000540"/>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A5D5CEE-A183-472F-8842-24936104962F}">
      <dsp:nvSpPr>
        <dsp:cNvPr id="0" name=""/>
        <dsp:cNvSpPr/>
      </dsp:nvSpPr>
      <dsp:spPr>
        <a:xfrm>
          <a:off x="2326463" y="1873434"/>
          <a:ext cx="933925" cy="933826"/>
        </a:xfrm>
        <a:prstGeom prst="ellipse">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n-US" sz="4000" kern="1200" dirty="0"/>
            <a:t>95</a:t>
          </a:r>
          <a:endParaRPr lang="en-NG" sz="4000" kern="1200" dirty="0"/>
        </a:p>
      </dsp:txBody>
      <dsp:txXfrm>
        <a:off x="2459974" y="2006863"/>
        <a:ext cx="666903" cy="666968"/>
      </dsp:txXfrm>
    </dsp:sp>
    <dsp:sp modelId="{62E5C70F-0C9E-4F2F-AC12-1741E30FEA81}">
      <dsp:nvSpPr>
        <dsp:cNvPr id="0" name=""/>
        <dsp:cNvSpPr/>
      </dsp:nvSpPr>
      <dsp:spPr>
        <a:xfrm rot="2700000">
          <a:off x="1260557" y="1841286"/>
          <a:ext cx="997946" cy="997946"/>
        </a:xfrm>
        <a:prstGeom prst="teardrop">
          <a:avLst>
            <a:gd name="adj" fmla="val 100000"/>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218A99C-27FA-425C-BC36-B143F7D3C4B7}">
      <dsp:nvSpPr>
        <dsp:cNvPr id="0" name=""/>
        <dsp:cNvSpPr/>
      </dsp:nvSpPr>
      <dsp:spPr>
        <a:xfrm>
          <a:off x="1292567" y="1873434"/>
          <a:ext cx="933925" cy="933826"/>
        </a:xfrm>
        <a:prstGeom prst="ellipse">
          <a:avLst/>
        </a:prstGeom>
        <a:solidFill>
          <a:schemeClr val="lt1">
            <a:alpha val="90000"/>
            <a:hueOff val="0"/>
            <a:satOff val="0"/>
            <a:lumOff val="0"/>
            <a:alphaOff val="0"/>
          </a:schemeClr>
        </a:solidFill>
        <a:ln w="6350" cap="flat" cmpd="sng" algn="ctr">
          <a:solidFill>
            <a:schemeClr val="accent5">
              <a:hueOff val="-3676672"/>
              <a:satOff val="-5114"/>
              <a:lumOff val="-1961"/>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n-US" sz="4000" kern="1200" dirty="0"/>
            <a:t>95</a:t>
          </a:r>
          <a:endParaRPr lang="en-NG" sz="4000" kern="1200" dirty="0"/>
        </a:p>
      </dsp:txBody>
      <dsp:txXfrm>
        <a:off x="1426078" y="2006863"/>
        <a:ext cx="666903" cy="666968"/>
      </dsp:txXfrm>
    </dsp:sp>
    <dsp:sp modelId="{15671FE8-6CA6-4D70-A302-A451A567D39D}">
      <dsp:nvSpPr>
        <dsp:cNvPr id="0" name=""/>
        <dsp:cNvSpPr/>
      </dsp:nvSpPr>
      <dsp:spPr>
        <a:xfrm rot="2700000">
          <a:off x="226661" y="1841286"/>
          <a:ext cx="997946" cy="997946"/>
        </a:xfrm>
        <a:prstGeom prst="teardrop">
          <a:avLst>
            <a:gd name="adj" fmla="val 100000"/>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A66760A-FB45-4696-A98C-52D92D05B04B}">
      <dsp:nvSpPr>
        <dsp:cNvPr id="0" name=""/>
        <dsp:cNvSpPr/>
      </dsp:nvSpPr>
      <dsp:spPr>
        <a:xfrm>
          <a:off x="258671" y="1873434"/>
          <a:ext cx="933925" cy="933826"/>
        </a:xfrm>
        <a:prstGeom prst="ellipse">
          <a:avLst/>
        </a:prstGeom>
        <a:solidFill>
          <a:schemeClr val="lt1">
            <a:alpha val="90000"/>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n-US" sz="4000" kern="1200" dirty="0"/>
            <a:t>95</a:t>
          </a:r>
          <a:endParaRPr lang="en-NG" sz="4000" kern="1200" dirty="0"/>
        </a:p>
      </dsp:txBody>
      <dsp:txXfrm>
        <a:off x="392182" y="2006863"/>
        <a:ext cx="666903" cy="66696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A13AAE-5D61-43A7-9D8D-5C0D05CBAFAA}">
      <dsp:nvSpPr>
        <dsp:cNvPr id="0" name=""/>
        <dsp:cNvSpPr/>
      </dsp:nvSpPr>
      <dsp:spPr>
        <a:xfrm>
          <a:off x="276304" y="916"/>
          <a:ext cx="2097471" cy="104873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US" sz="2200" kern="1200" dirty="0"/>
            <a:t>GON </a:t>
          </a:r>
          <a:r>
            <a:rPr lang="en-US" sz="2200" kern="1200"/>
            <a:t>(NACA)</a:t>
          </a:r>
          <a:endParaRPr lang="en-NG" sz="2200" kern="1200" dirty="0"/>
        </a:p>
      </dsp:txBody>
      <dsp:txXfrm>
        <a:off x="307020" y="31632"/>
        <a:ext cx="2036039" cy="987303"/>
      </dsp:txXfrm>
    </dsp:sp>
    <dsp:sp modelId="{624C17FA-C2E3-4C98-B1A0-FD6FFEAA8ADC}">
      <dsp:nvSpPr>
        <dsp:cNvPr id="0" name=""/>
        <dsp:cNvSpPr/>
      </dsp:nvSpPr>
      <dsp:spPr>
        <a:xfrm>
          <a:off x="486051" y="1049652"/>
          <a:ext cx="209747" cy="786551"/>
        </a:xfrm>
        <a:custGeom>
          <a:avLst/>
          <a:gdLst/>
          <a:ahLst/>
          <a:cxnLst/>
          <a:rect l="0" t="0" r="0" b="0"/>
          <a:pathLst>
            <a:path>
              <a:moveTo>
                <a:pt x="0" y="0"/>
              </a:moveTo>
              <a:lnTo>
                <a:pt x="0" y="786551"/>
              </a:lnTo>
              <a:lnTo>
                <a:pt x="209747" y="78655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3B472FC-F5BA-46FD-A3C1-818CC75484D1}">
      <dsp:nvSpPr>
        <dsp:cNvPr id="0" name=""/>
        <dsp:cNvSpPr/>
      </dsp:nvSpPr>
      <dsp:spPr>
        <a:xfrm>
          <a:off x="695798" y="1311836"/>
          <a:ext cx="1677977" cy="1048735"/>
        </a:xfrm>
        <a:prstGeom prst="roundRect">
          <a:avLst>
            <a:gd name="adj" fmla="val 10000"/>
          </a:avLst>
        </a:prstGeom>
        <a:solidFill>
          <a:schemeClr val="lt1">
            <a:alpha val="90000"/>
            <a:hueOff val="0"/>
            <a:satOff val="0"/>
            <a:lumOff val="0"/>
            <a:alphaOff val="0"/>
          </a:schemeClr>
        </a:solidFill>
        <a:ln w="38100" cap="flat" cmpd="sng" algn="ctr">
          <a:solidFill>
            <a:schemeClr val="accent5">
              <a:lumMod val="5000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Provide leadership</a:t>
          </a:r>
          <a:endParaRPr lang="en-NG" sz="1600" kern="1200" dirty="0"/>
        </a:p>
      </dsp:txBody>
      <dsp:txXfrm>
        <a:off x="726514" y="1342552"/>
        <a:ext cx="1616545" cy="987303"/>
      </dsp:txXfrm>
    </dsp:sp>
    <dsp:sp modelId="{CE4400E0-1327-4067-B9E0-5A2C6654A2B7}">
      <dsp:nvSpPr>
        <dsp:cNvPr id="0" name=""/>
        <dsp:cNvSpPr/>
      </dsp:nvSpPr>
      <dsp:spPr>
        <a:xfrm>
          <a:off x="2898144" y="916"/>
          <a:ext cx="2097471" cy="1048735"/>
        </a:xfrm>
        <a:prstGeom prst="roundRect">
          <a:avLst>
            <a:gd name="adj" fmla="val 10000"/>
          </a:avLst>
        </a:prstGeom>
        <a:gradFill rotWithShape="0">
          <a:gsLst>
            <a:gs pos="0">
              <a:schemeClr val="accent5">
                <a:hueOff val="-2451115"/>
                <a:satOff val="-3409"/>
                <a:lumOff val="-1307"/>
                <a:alphaOff val="0"/>
                <a:satMod val="103000"/>
                <a:lumMod val="102000"/>
                <a:tint val="94000"/>
              </a:schemeClr>
            </a:gs>
            <a:gs pos="50000">
              <a:schemeClr val="accent5">
                <a:hueOff val="-2451115"/>
                <a:satOff val="-3409"/>
                <a:lumOff val="-1307"/>
                <a:alphaOff val="0"/>
                <a:satMod val="110000"/>
                <a:lumMod val="100000"/>
                <a:shade val="100000"/>
              </a:schemeClr>
            </a:gs>
            <a:gs pos="100000">
              <a:schemeClr val="accent5">
                <a:hueOff val="-2451115"/>
                <a:satOff val="-3409"/>
                <a:lumOff val="-130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US" sz="2200" kern="1200" dirty="0"/>
            <a:t>Govt., Private and </a:t>
          </a:r>
          <a:r>
            <a:rPr lang="en-US" sz="2200" b="0" u="none" kern="1200" dirty="0"/>
            <a:t>Community Structures</a:t>
          </a:r>
          <a:endParaRPr lang="en-NG" sz="2200" b="0" u="none" kern="1200" dirty="0"/>
        </a:p>
      </dsp:txBody>
      <dsp:txXfrm>
        <a:off x="2928860" y="31632"/>
        <a:ext cx="2036039" cy="987303"/>
      </dsp:txXfrm>
    </dsp:sp>
    <dsp:sp modelId="{956154BE-9A03-4F50-B9BF-4B12BCF8810D}">
      <dsp:nvSpPr>
        <dsp:cNvPr id="0" name=""/>
        <dsp:cNvSpPr/>
      </dsp:nvSpPr>
      <dsp:spPr>
        <a:xfrm>
          <a:off x="3107891" y="1049652"/>
          <a:ext cx="209747" cy="786551"/>
        </a:xfrm>
        <a:custGeom>
          <a:avLst/>
          <a:gdLst/>
          <a:ahLst/>
          <a:cxnLst/>
          <a:rect l="0" t="0" r="0" b="0"/>
          <a:pathLst>
            <a:path>
              <a:moveTo>
                <a:pt x="0" y="0"/>
              </a:moveTo>
              <a:lnTo>
                <a:pt x="0" y="786551"/>
              </a:lnTo>
              <a:lnTo>
                <a:pt x="209747" y="78655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EB9916-1D88-43EE-9532-4E1CA05A6A6C}">
      <dsp:nvSpPr>
        <dsp:cNvPr id="0" name=""/>
        <dsp:cNvSpPr/>
      </dsp:nvSpPr>
      <dsp:spPr>
        <a:xfrm>
          <a:off x="3317638" y="1311836"/>
          <a:ext cx="1677977" cy="1048735"/>
        </a:xfrm>
        <a:prstGeom prst="roundRect">
          <a:avLst>
            <a:gd name="adj" fmla="val 10000"/>
          </a:avLst>
        </a:prstGeom>
        <a:solidFill>
          <a:schemeClr val="lt1">
            <a:alpha val="90000"/>
            <a:hueOff val="0"/>
            <a:satOff val="0"/>
            <a:lumOff val="0"/>
            <a:alphaOff val="0"/>
          </a:schemeClr>
        </a:solidFill>
        <a:ln w="38100" cap="flat" cmpd="sng" algn="ctr">
          <a:solidFill>
            <a:schemeClr val="accent1">
              <a:lumMod val="7500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Positioning to fulfil their mandate</a:t>
          </a:r>
          <a:endParaRPr lang="en-NG" sz="1600" kern="1200" dirty="0"/>
        </a:p>
      </dsp:txBody>
      <dsp:txXfrm>
        <a:off x="3348354" y="1342552"/>
        <a:ext cx="1616545" cy="987303"/>
      </dsp:txXfrm>
    </dsp:sp>
    <dsp:sp modelId="{5DAA1C72-069B-4951-B1EB-ECD5E33AEA8F}">
      <dsp:nvSpPr>
        <dsp:cNvPr id="0" name=""/>
        <dsp:cNvSpPr/>
      </dsp:nvSpPr>
      <dsp:spPr>
        <a:xfrm>
          <a:off x="5519983" y="916"/>
          <a:ext cx="2097471" cy="1048735"/>
        </a:xfrm>
        <a:prstGeom prst="roundRect">
          <a:avLst>
            <a:gd name="adj" fmla="val 10000"/>
          </a:avLst>
        </a:prstGeom>
        <a:gradFill rotWithShape="0">
          <a:gsLst>
            <a:gs pos="0">
              <a:schemeClr val="accent5">
                <a:hueOff val="-4902230"/>
                <a:satOff val="-6819"/>
                <a:lumOff val="-2615"/>
                <a:alphaOff val="0"/>
                <a:satMod val="103000"/>
                <a:lumMod val="102000"/>
                <a:tint val="94000"/>
              </a:schemeClr>
            </a:gs>
            <a:gs pos="50000">
              <a:schemeClr val="accent5">
                <a:hueOff val="-4902230"/>
                <a:satOff val="-6819"/>
                <a:lumOff val="-2615"/>
                <a:alphaOff val="0"/>
                <a:satMod val="110000"/>
                <a:lumMod val="100000"/>
                <a:shade val="100000"/>
              </a:schemeClr>
            </a:gs>
            <a:gs pos="100000">
              <a:schemeClr val="accent5">
                <a:hueOff val="-4902230"/>
                <a:satOff val="-6819"/>
                <a:lumOff val="-261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US" sz="2200" kern="1200" dirty="0"/>
            <a:t>Community</a:t>
          </a:r>
          <a:endParaRPr lang="en-NG" sz="2200" kern="1200" dirty="0"/>
        </a:p>
      </dsp:txBody>
      <dsp:txXfrm>
        <a:off x="5550699" y="31632"/>
        <a:ext cx="2036039" cy="987303"/>
      </dsp:txXfrm>
    </dsp:sp>
    <dsp:sp modelId="{6EE7B632-D676-4922-86FC-E64D03BB71F0}">
      <dsp:nvSpPr>
        <dsp:cNvPr id="0" name=""/>
        <dsp:cNvSpPr/>
      </dsp:nvSpPr>
      <dsp:spPr>
        <a:xfrm>
          <a:off x="5729731" y="1049652"/>
          <a:ext cx="209747" cy="786551"/>
        </a:xfrm>
        <a:custGeom>
          <a:avLst/>
          <a:gdLst/>
          <a:ahLst/>
          <a:cxnLst/>
          <a:rect l="0" t="0" r="0" b="0"/>
          <a:pathLst>
            <a:path>
              <a:moveTo>
                <a:pt x="0" y="0"/>
              </a:moveTo>
              <a:lnTo>
                <a:pt x="0" y="786551"/>
              </a:lnTo>
              <a:lnTo>
                <a:pt x="209747" y="78655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2C45F8-2F30-4636-A72F-5236B22CC498}">
      <dsp:nvSpPr>
        <dsp:cNvPr id="0" name=""/>
        <dsp:cNvSpPr/>
      </dsp:nvSpPr>
      <dsp:spPr>
        <a:xfrm>
          <a:off x="5939478" y="1311836"/>
          <a:ext cx="1677977" cy="1048735"/>
        </a:xfrm>
        <a:prstGeom prst="roundRect">
          <a:avLst>
            <a:gd name="adj" fmla="val 10000"/>
          </a:avLst>
        </a:prstGeom>
        <a:solidFill>
          <a:schemeClr val="lt1">
            <a:alpha val="90000"/>
            <a:hueOff val="0"/>
            <a:satOff val="0"/>
            <a:lumOff val="0"/>
            <a:alphaOff val="0"/>
          </a:schemeClr>
        </a:solidFill>
        <a:ln w="38100" cap="flat" cmpd="sng" algn="ctr">
          <a:solidFill>
            <a:srgbClr val="92D050"/>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US" sz="1600" kern="1200" dirty="0"/>
            <a:t>Watchdog</a:t>
          </a:r>
          <a:endParaRPr lang="en-NG" sz="1600" kern="1200" dirty="0"/>
        </a:p>
      </dsp:txBody>
      <dsp:txXfrm>
        <a:off x="5970194" y="1342552"/>
        <a:ext cx="1616545" cy="987303"/>
      </dsp:txXfrm>
    </dsp:sp>
    <dsp:sp modelId="{D4B54412-62CF-4E96-9ADD-C619E1B75598}">
      <dsp:nvSpPr>
        <dsp:cNvPr id="0" name=""/>
        <dsp:cNvSpPr/>
      </dsp:nvSpPr>
      <dsp:spPr>
        <a:xfrm>
          <a:off x="5729731" y="1049652"/>
          <a:ext cx="209747" cy="2097471"/>
        </a:xfrm>
        <a:custGeom>
          <a:avLst/>
          <a:gdLst/>
          <a:ahLst/>
          <a:cxnLst/>
          <a:rect l="0" t="0" r="0" b="0"/>
          <a:pathLst>
            <a:path>
              <a:moveTo>
                <a:pt x="0" y="0"/>
              </a:moveTo>
              <a:lnTo>
                <a:pt x="0" y="2097471"/>
              </a:lnTo>
              <a:lnTo>
                <a:pt x="209747" y="209747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72D319-2E4F-4383-952F-3C015366745C}">
      <dsp:nvSpPr>
        <dsp:cNvPr id="0" name=""/>
        <dsp:cNvSpPr/>
      </dsp:nvSpPr>
      <dsp:spPr>
        <a:xfrm>
          <a:off x="5939478" y="2622756"/>
          <a:ext cx="1677977" cy="1048735"/>
        </a:xfrm>
        <a:prstGeom prst="roundRect">
          <a:avLst>
            <a:gd name="adj" fmla="val 10000"/>
          </a:avLst>
        </a:prstGeom>
        <a:solidFill>
          <a:schemeClr val="lt1">
            <a:alpha val="90000"/>
            <a:hueOff val="0"/>
            <a:satOff val="0"/>
            <a:lumOff val="0"/>
            <a:alphaOff val="0"/>
          </a:schemeClr>
        </a:solidFill>
        <a:ln w="38100" cap="flat" cmpd="sng" algn="ctr">
          <a:solidFill>
            <a:srgbClr val="92D050"/>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US" sz="1600" kern="1200" dirty="0"/>
            <a:t>Advocacy</a:t>
          </a:r>
          <a:endParaRPr lang="en-NG" sz="1600" kern="1200" dirty="0"/>
        </a:p>
      </dsp:txBody>
      <dsp:txXfrm>
        <a:off x="5970194" y="2653472"/>
        <a:ext cx="1616545" cy="987303"/>
      </dsp:txXfrm>
    </dsp:sp>
    <dsp:sp modelId="{C82CD57A-7693-437E-B611-BADCA516E797}">
      <dsp:nvSpPr>
        <dsp:cNvPr id="0" name=""/>
        <dsp:cNvSpPr/>
      </dsp:nvSpPr>
      <dsp:spPr>
        <a:xfrm>
          <a:off x="8141823" y="916"/>
          <a:ext cx="2097471" cy="1048735"/>
        </a:xfrm>
        <a:prstGeom prst="roundRect">
          <a:avLst>
            <a:gd name="adj" fmla="val 10000"/>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US" sz="2200" kern="1200" dirty="0"/>
            <a:t>Partners</a:t>
          </a:r>
          <a:endParaRPr lang="en-NG" sz="2200" kern="1200" dirty="0"/>
        </a:p>
      </dsp:txBody>
      <dsp:txXfrm>
        <a:off x="8172539" y="31632"/>
        <a:ext cx="2036039" cy="987303"/>
      </dsp:txXfrm>
    </dsp:sp>
    <dsp:sp modelId="{6170B929-C5AC-4035-A80B-C936991C1DC4}">
      <dsp:nvSpPr>
        <dsp:cNvPr id="0" name=""/>
        <dsp:cNvSpPr/>
      </dsp:nvSpPr>
      <dsp:spPr>
        <a:xfrm>
          <a:off x="8351571" y="1049652"/>
          <a:ext cx="209747" cy="786551"/>
        </a:xfrm>
        <a:custGeom>
          <a:avLst/>
          <a:gdLst/>
          <a:ahLst/>
          <a:cxnLst/>
          <a:rect l="0" t="0" r="0" b="0"/>
          <a:pathLst>
            <a:path>
              <a:moveTo>
                <a:pt x="0" y="0"/>
              </a:moveTo>
              <a:lnTo>
                <a:pt x="0" y="786551"/>
              </a:lnTo>
              <a:lnTo>
                <a:pt x="209747" y="78655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262078-19AB-486D-876C-722521C338AD}">
      <dsp:nvSpPr>
        <dsp:cNvPr id="0" name=""/>
        <dsp:cNvSpPr/>
      </dsp:nvSpPr>
      <dsp:spPr>
        <a:xfrm>
          <a:off x="8561318" y="1311836"/>
          <a:ext cx="1677977" cy="1048735"/>
        </a:xfrm>
        <a:prstGeom prst="roundRect">
          <a:avLst>
            <a:gd name="adj" fmla="val 10000"/>
          </a:avLst>
        </a:prstGeom>
        <a:solidFill>
          <a:schemeClr val="lt1">
            <a:alpha val="90000"/>
            <a:hueOff val="0"/>
            <a:satOff val="0"/>
            <a:lumOff val="0"/>
            <a:alphaOff val="0"/>
          </a:schemeClr>
        </a:solidFill>
        <a:ln w="38100" cap="flat" cmpd="sng" algn="ctr">
          <a:solidFill>
            <a:schemeClr val="accent6"/>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US" sz="1600" kern="1200" dirty="0"/>
            <a:t>Country support to address coverage gap</a:t>
          </a:r>
          <a:endParaRPr lang="en-NG" sz="1600" kern="1200" dirty="0"/>
        </a:p>
      </dsp:txBody>
      <dsp:txXfrm>
        <a:off x="8592034" y="1342552"/>
        <a:ext cx="1616545" cy="987303"/>
      </dsp:txXfrm>
    </dsp:sp>
    <dsp:sp modelId="{F29E95EC-5202-4B7A-A077-2D134CEF45E0}">
      <dsp:nvSpPr>
        <dsp:cNvPr id="0" name=""/>
        <dsp:cNvSpPr/>
      </dsp:nvSpPr>
      <dsp:spPr>
        <a:xfrm>
          <a:off x="8351571" y="1049652"/>
          <a:ext cx="209747" cy="2097471"/>
        </a:xfrm>
        <a:custGeom>
          <a:avLst/>
          <a:gdLst/>
          <a:ahLst/>
          <a:cxnLst/>
          <a:rect l="0" t="0" r="0" b="0"/>
          <a:pathLst>
            <a:path>
              <a:moveTo>
                <a:pt x="0" y="0"/>
              </a:moveTo>
              <a:lnTo>
                <a:pt x="0" y="2097471"/>
              </a:lnTo>
              <a:lnTo>
                <a:pt x="209747" y="209747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2CCC676-CC36-419D-9FEA-CE9E014703B2}">
      <dsp:nvSpPr>
        <dsp:cNvPr id="0" name=""/>
        <dsp:cNvSpPr/>
      </dsp:nvSpPr>
      <dsp:spPr>
        <a:xfrm>
          <a:off x="8561318" y="2622756"/>
          <a:ext cx="1677977" cy="1048735"/>
        </a:xfrm>
        <a:prstGeom prst="roundRect">
          <a:avLst>
            <a:gd name="adj" fmla="val 10000"/>
          </a:avLst>
        </a:prstGeom>
        <a:solidFill>
          <a:schemeClr val="lt1">
            <a:alpha val="90000"/>
            <a:hueOff val="0"/>
            <a:satOff val="0"/>
            <a:lumOff val="0"/>
            <a:alphaOff val="0"/>
          </a:schemeClr>
        </a:solidFill>
        <a:ln w="38100" cap="flat" cmpd="sng" algn="ctr">
          <a:solidFill>
            <a:schemeClr val="accent6"/>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US" sz="1600" kern="1200" dirty="0"/>
            <a:t>Galvanize to achieve country transition within the timeline</a:t>
          </a:r>
          <a:endParaRPr lang="en-NG" sz="1600" kern="1200" dirty="0"/>
        </a:p>
      </dsp:txBody>
      <dsp:txXfrm>
        <a:off x="8592034" y="2653472"/>
        <a:ext cx="1616545" cy="9873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E8FF27-0A31-4EC1-B096-12FEDCD26A72}">
      <dsp:nvSpPr>
        <dsp:cNvPr id="0" name=""/>
        <dsp:cNvSpPr/>
      </dsp:nvSpPr>
      <dsp:spPr>
        <a:xfrm rot="16200000">
          <a:off x="-1489130" y="1490896"/>
          <a:ext cx="4680520" cy="1698727"/>
        </a:xfrm>
        <a:prstGeom prst="flowChartManualOperation">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9700" tIns="0" rIns="139155" bIns="0" numCol="1" spcCol="1270" anchor="ctr" anchorCtr="0">
          <a:noAutofit/>
        </a:bodyPr>
        <a:lstStyle/>
        <a:p>
          <a:pPr marL="0" lvl="0" indent="0" algn="ctr" defTabSz="977900">
            <a:lnSpc>
              <a:spcPct val="90000"/>
            </a:lnSpc>
            <a:spcBef>
              <a:spcPct val="0"/>
            </a:spcBef>
            <a:spcAft>
              <a:spcPct val="35000"/>
            </a:spcAft>
            <a:buSzPts val="1000"/>
            <a:buFont typeface="Symbol" panose="05050102010706020507" pitchFamily="18" charset="2"/>
            <a:buNone/>
          </a:pPr>
          <a:r>
            <a:rPr lang="en-US" sz="2200" kern="1200" dirty="0"/>
            <a:t>Nigeria is on track to achieve epidemic control of HIV </a:t>
          </a:r>
          <a:r>
            <a:rPr lang="en-US" sz="2200" kern="1200"/>
            <a:t>before 2030</a:t>
          </a:r>
          <a:endParaRPr lang="en-NG" sz="2200" kern="1200" dirty="0"/>
        </a:p>
      </dsp:txBody>
      <dsp:txXfrm rot="5400000">
        <a:off x="1766" y="936104"/>
        <a:ext cx="1698727" cy="2808312"/>
      </dsp:txXfrm>
    </dsp:sp>
    <dsp:sp modelId="{B55979FC-2438-40B5-88D3-D9A9497F106E}">
      <dsp:nvSpPr>
        <dsp:cNvPr id="0" name=""/>
        <dsp:cNvSpPr/>
      </dsp:nvSpPr>
      <dsp:spPr>
        <a:xfrm rot="16200000">
          <a:off x="337002" y="1490896"/>
          <a:ext cx="4680520" cy="1698727"/>
        </a:xfrm>
        <a:prstGeom prst="flowChartManualOperation">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9700" tIns="0" rIns="139155" bIns="0" numCol="1" spcCol="1270" anchor="ctr" anchorCtr="0">
          <a:noAutofit/>
        </a:bodyPr>
        <a:lstStyle/>
        <a:p>
          <a:pPr marL="0" lvl="0" indent="0" algn="ctr" defTabSz="977900">
            <a:lnSpc>
              <a:spcPct val="90000"/>
            </a:lnSpc>
            <a:spcBef>
              <a:spcPct val="0"/>
            </a:spcBef>
            <a:spcAft>
              <a:spcPct val="35000"/>
            </a:spcAft>
            <a:buSzPts val="1000"/>
            <a:buFont typeface="Symbol" panose="05050102010706020507" pitchFamily="18" charset="2"/>
            <a:buNone/>
          </a:pPr>
          <a:r>
            <a:rPr lang="en-US" sz="2200" kern="1200" dirty="0"/>
            <a:t>Donor support is expected to be restructured after epidemic control is achieved.</a:t>
          </a:r>
          <a:endParaRPr lang="en-NG" sz="2200" kern="1200" dirty="0"/>
        </a:p>
      </dsp:txBody>
      <dsp:txXfrm rot="5400000">
        <a:off x="1827898" y="936104"/>
        <a:ext cx="1698727" cy="28083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7BCF90-DAEA-4FD7-960E-64E90B117D84}">
      <dsp:nvSpPr>
        <dsp:cNvPr id="0" name=""/>
        <dsp:cNvSpPr/>
      </dsp:nvSpPr>
      <dsp:spPr>
        <a:xfrm>
          <a:off x="487006" y="688"/>
          <a:ext cx="2339571" cy="1403742"/>
        </a:xfrm>
        <a:prstGeom prst="rect">
          <a:avLst/>
        </a:prstGeom>
        <a:gradFill rotWithShape="0">
          <a:gsLst>
            <a:gs pos="0">
              <a:schemeClr val="accent5">
                <a:alpha val="90000"/>
                <a:hueOff val="0"/>
                <a:satOff val="0"/>
                <a:lumOff val="0"/>
                <a:alphaOff val="0"/>
                <a:satMod val="103000"/>
                <a:lumMod val="102000"/>
                <a:tint val="94000"/>
              </a:schemeClr>
            </a:gs>
            <a:gs pos="50000">
              <a:schemeClr val="accent5">
                <a:alpha val="90000"/>
                <a:hueOff val="0"/>
                <a:satOff val="0"/>
                <a:lumOff val="0"/>
                <a:alphaOff val="0"/>
                <a:satMod val="110000"/>
                <a:lumMod val="100000"/>
                <a:shade val="100000"/>
              </a:schemeClr>
            </a:gs>
            <a:gs pos="100000">
              <a:schemeClr val="accent5">
                <a:alpha val="9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SzPts val="1000"/>
            <a:buFont typeface="Symbol" panose="05050102010706020507" pitchFamily="18" charset="2"/>
            <a:buNone/>
          </a:pPr>
          <a:r>
            <a:rPr lang="en-US" sz="1500" kern="1200" dirty="0"/>
            <a:t>Despite donor support, Nigeria's health systems,  remains weak.</a:t>
          </a:r>
          <a:endParaRPr lang="en-NG" sz="1500" kern="1200" dirty="0"/>
        </a:p>
      </dsp:txBody>
      <dsp:txXfrm>
        <a:off x="487006" y="688"/>
        <a:ext cx="2339571" cy="1403742"/>
      </dsp:txXfrm>
    </dsp:sp>
    <dsp:sp modelId="{E589F757-D232-4A6B-9BE0-28BB4808FDD4}">
      <dsp:nvSpPr>
        <dsp:cNvPr id="0" name=""/>
        <dsp:cNvSpPr/>
      </dsp:nvSpPr>
      <dsp:spPr>
        <a:xfrm>
          <a:off x="487006" y="1638388"/>
          <a:ext cx="2339571" cy="1403742"/>
        </a:xfrm>
        <a:prstGeom prst="rect">
          <a:avLst/>
        </a:prstGeom>
        <a:gradFill rotWithShape="0">
          <a:gsLst>
            <a:gs pos="0">
              <a:schemeClr val="accent5">
                <a:alpha val="90000"/>
                <a:hueOff val="0"/>
                <a:satOff val="0"/>
                <a:lumOff val="0"/>
                <a:alphaOff val="-20000"/>
                <a:satMod val="103000"/>
                <a:lumMod val="102000"/>
                <a:tint val="94000"/>
              </a:schemeClr>
            </a:gs>
            <a:gs pos="50000">
              <a:schemeClr val="accent5">
                <a:alpha val="90000"/>
                <a:hueOff val="0"/>
                <a:satOff val="0"/>
                <a:lumOff val="0"/>
                <a:alphaOff val="-20000"/>
                <a:satMod val="110000"/>
                <a:lumMod val="100000"/>
                <a:shade val="100000"/>
              </a:schemeClr>
            </a:gs>
            <a:gs pos="100000">
              <a:schemeClr val="accent5">
                <a:alpha val="90000"/>
                <a:hueOff val="0"/>
                <a:satOff val="0"/>
                <a:lumOff val="0"/>
                <a:alphaOff val="-20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SzPts val="1000"/>
            <a:buFont typeface="Symbol" panose="05050102010706020507" pitchFamily="18" charset="2"/>
            <a:buNone/>
          </a:pPr>
          <a:r>
            <a:rPr lang="en-US" sz="1500" kern="1200" dirty="0"/>
            <a:t>The social and other relevant sectors remain weak and are yet to absorb/integrate HIV related issues to their sectors</a:t>
          </a:r>
          <a:endParaRPr lang="en-NG" sz="1500" kern="1200" dirty="0"/>
        </a:p>
      </dsp:txBody>
      <dsp:txXfrm>
        <a:off x="487006" y="1638388"/>
        <a:ext cx="2339571" cy="1403742"/>
      </dsp:txXfrm>
    </dsp:sp>
    <dsp:sp modelId="{D16069DB-A44B-428E-8DA9-5B2D1B830DCD}">
      <dsp:nvSpPr>
        <dsp:cNvPr id="0" name=""/>
        <dsp:cNvSpPr/>
      </dsp:nvSpPr>
      <dsp:spPr>
        <a:xfrm>
          <a:off x="487006" y="3276088"/>
          <a:ext cx="2339571" cy="1403742"/>
        </a:xfrm>
        <a:prstGeom prst="rect">
          <a:avLst/>
        </a:prstGeom>
        <a:gradFill rotWithShape="0">
          <a:gsLst>
            <a:gs pos="0">
              <a:schemeClr val="accent5">
                <a:alpha val="90000"/>
                <a:hueOff val="0"/>
                <a:satOff val="0"/>
                <a:lumOff val="0"/>
                <a:alphaOff val="-40000"/>
                <a:satMod val="103000"/>
                <a:lumMod val="102000"/>
                <a:tint val="94000"/>
              </a:schemeClr>
            </a:gs>
            <a:gs pos="50000">
              <a:schemeClr val="accent5">
                <a:alpha val="90000"/>
                <a:hueOff val="0"/>
                <a:satOff val="0"/>
                <a:lumOff val="0"/>
                <a:alphaOff val="-40000"/>
                <a:satMod val="110000"/>
                <a:lumMod val="100000"/>
                <a:shade val="100000"/>
              </a:schemeClr>
            </a:gs>
            <a:gs pos="100000">
              <a:schemeClr val="accent5">
                <a:alpha val="90000"/>
                <a:hueOff val="0"/>
                <a:satOff val="0"/>
                <a:lumOff val="0"/>
                <a:alphaOff val="-40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SzPts val="1000"/>
            <a:buFont typeface="Symbol" panose="05050102010706020507" pitchFamily="18" charset="2"/>
            <a:buNone/>
          </a:pPr>
          <a:r>
            <a:rPr lang="en-US" sz="1500" kern="1200" dirty="0"/>
            <a:t>Strengthening the country's systems is crucial for long-term sustainability.</a:t>
          </a:r>
          <a:endParaRPr lang="en-NG" sz="1500" kern="1200" dirty="0"/>
        </a:p>
      </dsp:txBody>
      <dsp:txXfrm>
        <a:off x="487006" y="3276088"/>
        <a:ext cx="2339571" cy="14037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FA87EA-DC53-4C5A-9D94-A5C96D25DC21}">
      <dsp:nvSpPr>
        <dsp:cNvPr id="0" name=""/>
        <dsp:cNvSpPr/>
      </dsp:nvSpPr>
      <dsp:spPr>
        <a:xfrm rot="10800000">
          <a:off x="1241292" y="0"/>
          <a:ext cx="4022367" cy="958735"/>
        </a:xfrm>
        <a:prstGeom prst="homePlat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22776" tIns="99060" rIns="184912" bIns="99060" numCol="1" spcCol="1270" anchor="ctr" anchorCtr="0">
          <a:noAutofit/>
        </a:bodyPr>
        <a:lstStyle/>
        <a:p>
          <a:pPr marL="0" lvl="0" indent="0" algn="ctr" defTabSz="1155700">
            <a:lnSpc>
              <a:spcPct val="90000"/>
            </a:lnSpc>
            <a:spcBef>
              <a:spcPct val="0"/>
            </a:spcBef>
            <a:spcAft>
              <a:spcPct val="35000"/>
            </a:spcAft>
            <a:buNone/>
          </a:pPr>
          <a:r>
            <a:rPr lang="en-US" sz="2600" kern="1200" dirty="0"/>
            <a:t>Verticalization</a:t>
          </a:r>
        </a:p>
      </dsp:txBody>
      <dsp:txXfrm rot="10800000">
        <a:off x="1480976" y="0"/>
        <a:ext cx="3782683" cy="958735"/>
      </dsp:txXfrm>
    </dsp:sp>
    <dsp:sp modelId="{C6EBB093-DA99-4519-9BC3-623F1EA40AD7}">
      <dsp:nvSpPr>
        <dsp:cNvPr id="0" name=""/>
        <dsp:cNvSpPr/>
      </dsp:nvSpPr>
      <dsp:spPr>
        <a:xfrm>
          <a:off x="773468" y="2320"/>
          <a:ext cx="958735" cy="958735"/>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l="-21000" r="-21000"/>
          </a:stretch>
        </a:blip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sp>
    <dsp:sp modelId="{A1FDD129-6946-49B5-8CC1-63CBCB673958}">
      <dsp:nvSpPr>
        <dsp:cNvPr id="0" name=""/>
        <dsp:cNvSpPr/>
      </dsp:nvSpPr>
      <dsp:spPr>
        <a:xfrm rot="10800000">
          <a:off x="1252836" y="1247245"/>
          <a:ext cx="4022367" cy="958735"/>
        </a:xfrm>
        <a:prstGeom prst="homePlate">
          <a:avLst/>
        </a:prstGeom>
        <a:gradFill rotWithShape="0">
          <a:gsLst>
            <a:gs pos="0">
              <a:schemeClr val="accent5">
                <a:hueOff val="-2451115"/>
                <a:satOff val="-3409"/>
                <a:lumOff val="-1307"/>
                <a:alphaOff val="0"/>
                <a:satMod val="103000"/>
                <a:lumMod val="102000"/>
                <a:tint val="94000"/>
              </a:schemeClr>
            </a:gs>
            <a:gs pos="50000">
              <a:schemeClr val="accent5">
                <a:hueOff val="-2451115"/>
                <a:satOff val="-3409"/>
                <a:lumOff val="-1307"/>
                <a:alphaOff val="0"/>
                <a:satMod val="110000"/>
                <a:lumMod val="100000"/>
                <a:shade val="100000"/>
              </a:schemeClr>
            </a:gs>
            <a:gs pos="100000">
              <a:schemeClr val="accent5">
                <a:hueOff val="-2451115"/>
                <a:satOff val="-3409"/>
                <a:lumOff val="-130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22776" tIns="99060" rIns="184912" bIns="99060" numCol="1" spcCol="1270" anchor="ctr" anchorCtr="0">
          <a:noAutofit/>
        </a:bodyPr>
        <a:lstStyle/>
        <a:p>
          <a:pPr marL="0" lvl="0" indent="0" algn="ctr" defTabSz="1155700">
            <a:lnSpc>
              <a:spcPct val="90000"/>
            </a:lnSpc>
            <a:spcBef>
              <a:spcPct val="0"/>
            </a:spcBef>
            <a:spcAft>
              <a:spcPct val="35000"/>
            </a:spcAft>
            <a:buNone/>
          </a:pPr>
          <a:r>
            <a:rPr lang="en-US" sz="2600" kern="1200" dirty="0"/>
            <a:t>Crowding out of state actors</a:t>
          </a:r>
        </a:p>
      </dsp:txBody>
      <dsp:txXfrm rot="10800000">
        <a:off x="1492520" y="1247245"/>
        <a:ext cx="3782683" cy="958735"/>
      </dsp:txXfrm>
    </dsp:sp>
    <dsp:sp modelId="{F84453B1-A914-4B30-82C7-7CC6068F433B}">
      <dsp:nvSpPr>
        <dsp:cNvPr id="0" name=""/>
        <dsp:cNvSpPr/>
      </dsp:nvSpPr>
      <dsp:spPr>
        <a:xfrm>
          <a:off x="773468" y="1247245"/>
          <a:ext cx="958735" cy="958735"/>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42000" r="-42000"/>
          </a:stretch>
        </a:blip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sp>
    <dsp:sp modelId="{9A18C8C2-8623-44C1-A7AD-9CEA1B9E11F3}">
      <dsp:nvSpPr>
        <dsp:cNvPr id="0" name=""/>
        <dsp:cNvSpPr/>
      </dsp:nvSpPr>
      <dsp:spPr>
        <a:xfrm rot="10800000">
          <a:off x="1252836" y="2492170"/>
          <a:ext cx="4022367" cy="958735"/>
        </a:xfrm>
        <a:prstGeom prst="homePlate">
          <a:avLst/>
        </a:prstGeom>
        <a:gradFill rotWithShape="0">
          <a:gsLst>
            <a:gs pos="0">
              <a:schemeClr val="accent5">
                <a:hueOff val="-4902230"/>
                <a:satOff val="-6819"/>
                <a:lumOff val="-2615"/>
                <a:alphaOff val="0"/>
                <a:satMod val="103000"/>
                <a:lumMod val="102000"/>
                <a:tint val="94000"/>
              </a:schemeClr>
            </a:gs>
            <a:gs pos="50000">
              <a:schemeClr val="accent5">
                <a:hueOff val="-4902230"/>
                <a:satOff val="-6819"/>
                <a:lumOff val="-2615"/>
                <a:alphaOff val="0"/>
                <a:satMod val="110000"/>
                <a:lumMod val="100000"/>
                <a:shade val="100000"/>
              </a:schemeClr>
            </a:gs>
            <a:gs pos="100000">
              <a:schemeClr val="accent5">
                <a:hueOff val="-4902230"/>
                <a:satOff val="-6819"/>
                <a:lumOff val="-261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22776" tIns="99060" rIns="184912" bIns="99060" numCol="1" spcCol="1270" anchor="ctr" anchorCtr="0">
          <a:noAutofit/>
        </a:bodyPr>
        <a:lstStyle/>
        <a:p>
          <a:pPr marL="0" lvl="0" indent="0" algn="ctr" defTabSz="1155700">
            <a:lnSpc>
              <a:spcPct val="90000"/>
            </a:lnSpc>
            <a:spcBef>
              <a:spcPct val="0"/>
            </a:spcBef>
            <a:spcAft>
              <a:spcPct val="35000"/>
            </a:spcAft>
            <a:buNone/>
          </a:pPr>
          <a:r>
            <a:rPr lang="en-US" sz="2600" kern="1200" dirty="0"/>
            <a:t>Limited experience building of state actors </a:t>
          </a:r>
        </a:p>
      </dsp:txBody>
      <dsp:txXfrm rot="10800000">
        <a:off x="1492520" y="2492170"/>
        <a:ext cx="3782683" cy="958735"/>
      </dsp:txXfrm>
    </dsp:sp>
    <dsp:sp modelId="{DD914C38-5061-4C52-996D-D0F463BFC1B0}">
      <dsp:nvSpPr>
        <dsp:cNvPr id="0" name=""/>
        <dsp:cNvSpPr/>
      </dsp:nvSpPr>
      <dsp:spPr>
        <a:xfrm>
          <a:off x="773468" y="2492170"/>
          <a:ext cx="958735" cy="958735"/>
        </a:xfrm>
        <a:prstGeom prst="ellipse">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l="-40000" r="-40000"/>
          </a:stretch>
        </a:blip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sp>
    <dsp:sp modelId="{53A4D43A-F9CF-42DA-B4C3-E878E105A53D}">
      <dsp:nvSpPr>
        <dsp:cNvPr id="0" name=""/>
        <dsp:cNvSpPr/>
      </dsp:nvSpPr>
      <dsp:spPr>
        <a:xfrm rot="10800000">
          <a:off x="1252836" y="3737095"/>
          <a:ext cx="4022367" cy="958735"/>
        </a:xfrm>
        <a:prstGeom prst="homePlate">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22776" tIns="99060" rIns="184912" bIns="99060" numCol="1" spcCol="1270" anchor="ctr" anchorCtr="0">
          <a:noAutofit/>
        </a:bodyPr>
        <a:lstStyle/>
        <a:p>
          <a:pPr marL="0" lvl="0" indent="0" algn="ctr" defTabSz="1155700">
            <a:lnSpc>
              <a:spcPct val="90000"/>
            </a:lnSpc>
            <a:spcBef>
              <a:spcPct val="0"/>
            </a:spcBef>
            <a:spcAft>
              <a:spcPct val="35000"/>
            </a:spcAft>
            <a:buNone/>
          </a:pPr>
          <a:r>
            <a:rPr lang="en-US" sz="2600" kern="1200" dirty="0"/>
            <a:t>High cost for service delivery </a:t>
          </a:r>
        </a:p>
      </dsp:txBody>
      <dsp:txXfrm rot="10800000">
        <a:off x="1492520" y="3737095"/>
        <a:ext cx="3782683" cy="958735"/>
      </dsp:txXfrm>
    </dsp:sp>
    <dsp:sp modelId="{03D26B36-7AB7-459A-BDD7-6DDD796E4B37}">
      <dsp:nvSpPr>
        <dsp:cNvPr id="0" name=""/>
        <dsp:cNvSpPr/>
      </dsp:nvSpPr>
      <dsp:spPr>
        <a:xfrm>
          <a:off x="773468" y="3737095"/>
          <a:ext cx="958735" cy="958735"/>
        </a:xfrm>
        <a:prstGeom prst="ellipse">
          <a:avLst/>
        </a:prstGeom>
        <a:blipFill>
          <a:blip xmlns:r="http://schemas.openxmlformats.org/officeDocument/2006/relationships" r:embed="rId5" cstate="print">
            <a:extLst>
              <a:ext uri="{28A0092B-C50C-407E-A947-70E740481C1C}">
                <a14:useLocalDpi xmlns:a14="http://schemas.microsoft.com/office/drawing/2010/main" val="0"/>
              </a:ext>
            </a:extLst>
          </a:blip>
          <a:srcRect/>
          <a:stretch>
            <a:fillRect l="-26000" r="-26000"/>
          </a:stretch>
        </a:blip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72DFB5-39FC-47E4-A3F4-A874DBCB33F2}">
      <dsp:nvSpPr>
        <dsp:cNvPr id="0" name=""/>
        <dsp:cNvSpPr/>
      </dsp:nvSpPr>
      <dsp:spPr>
        <a:xfrm>
          <a:off x="8249722" y="1099298"/>
          <a:ext cx="2468959" cy="2469086"/>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1B9BA4D1-2B39-4708-B97B-E4F42ECB4DD0}">
      <dsp:nvSpPr>
        <dsp:cNvPr id="0" name=""/>
        <dsp:cNvSpPr/>
      </dsp:nvSpPr>
      <dsp:spPr>
        <a:xfrm>
          <a:off x="8332303" y="1181615"/>
          <a:ext cx="2304856" cy="2304451"/>
        </a:xfrm>
        <a:prstGeom prst="ellipse">
          <a:avLst/>
        </a:prstGeom>
        <a:solidFill>
          <a:schemeClr val="accent6">
            <a:lumMod val="40000"/>
            <a:lumOff val="60000"/>
            <a:alpha val="9000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rPr>
            <a:t>Articulation of the </a:t>
          </a:r>
          <a:r>
            <a:rPr lang="en-US" sz="1800" b="1" u="sng" kern="1200" dirty="0">
              <a:solidFill>
                <a:schemeClr val="tx1"/>
              </a:solidFill>
            </a:rPr>
            <a:t>New Business Model </a:t>
          </a:r>
          <a:r>
            <a:rPr lang="en-US" sz="1800" b="1" kern="1200" dirty="0">
              <a:solidFill>
                <a:schemeClr val="tx1"/>
              </a:solidFill>
            </a:rPr>
            <a:t>by </a:t>
          </a:r>
          <a:r>
            <a:rPr lang="en-US" sz="1800" b="1" u="none" kern="1200" dirty="0">
              <a:solidFill>
                <a:schemeClr val="tx1"/>
              </a:solidFill>
            </a:rPr>
            <a:t>Alignment 2.0 Taskforce</a:t>
          </a:r>
          <a:endParaRPr lang="en-NG" sz="1800" b="1" u="none" kern="1200" dirty="0">
            <a:solidFill>
              <a:schemeClr val="tx1"/>
            </a:solidFill>
          </a:endParaRPr>
        </a:p>
        <a:p>
          <a:pPr marL="0" lvl="0" indent="0" algn="ctr" defTabSz="800100">
            <a:lnSpc>
              <a:spcPct val="90000"/>
            </a:lnSpc>
            <a:spcBef>
              <a:spcPct val="0"/>
            </a:spcBef>
            <a:spcAft>
              <a:spcPct val="35000"/>
            </a:spcAft>
            <a:buNone/>
          </a:pPr>
          <a:endParaRPr lang="en-NG" sz="1700" b="1" kern="1200" dirty="0">
            <a:solidFill>
              <a:schemeClr val="tx1"/>
            </a:solidFill>
          </a:endParaRPr>
        </a:p>
      </dsp:txBody>
      <dsp:txXfrm>
        <a:off x="8661569" y="1510885"/>
        <a:ext cx="1646326" cy="1645913"/>
      </dsp:txXfrm>
    </dsp:sp>
    <dsp:sp modelId="{C13A25C6-D89A-4F71-80FB-93E8B08880F3}">
      <dsp:nvSpPr>
        <dsp:cNvPr id="0" name=""/>
        <dsp:cNvSpPr/>
      </dsp:nvSpPr>
      <dsp:spPr>
        <a:xfrm rot="2700000">
          <a:off x="5687574" y="1099124"/>
          <a:ext cx="2469000" cy="2469000"/>
        </a:xfrm>
        <a:prstGeom prst="teardrop">
          <a:avLst>
            <a:gd name="adj" fmla="val 10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6D18A7A-6600-4A49-A56B-964EF67CF416}">
      <dsp:nvSpPr>
        <dsp:cNvPr id="0" name=""/>
        <dsp:cNvSpPr/>
      </dsp:nvSpPr>
      <dsp:spPr>
        <a:xfrm>
          <a:off x="5780762" y="1181615"/>
          <a:ext cx="2304856" cy="2304451"/>
        </a:xfrm>
        <a:prstGeom prst="ellipse">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Nigeria National Alignment 2.0: Joint dialogue</a:t>
          </a:r>
          <a:endParaRPr lang="en-NG" sz="2000" b="1" kern="1200" dirty="0">
            <a:solidFill>
              <a:schemeClr val="tx1"/>
            </a:solidFill>
          </a:endParaRPr>
        </a:p>
      </dsp:txBody>
      <dsp:txXfrm>
        <a:off x="6110028" y="1510885"/>
        <a:ext cx="1646326" cy="1645913"/>
      </dsp:txXfrm>
    </dsp:sp>
    <dsp:sp modelId="{50081512-B854-4A97-A6B7-04BFD208F4B5}">
      <dsp:nvSpPr>
        <dsp:cNvPr id="0" name=""/>
        <dsp:cNvSpPr/>
      </dsp:nvSpPr>
      <dsp:spPr>
        <a:xfrm rot="2700000">
          <a:off x="3146620" y="1099124"/>
          <a:ext cx="2469000" cy="2469000"/>
        </a:xfrm>
        <a:prstGeom prst="teardrop">
          <a:avLst>
            <a:gd name="adj" fmla="val 10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E3F8C0E-02C0-46C2-8C10-31D799046DF4}">
      <dsp:nvSpPr>
        <dsp:cNvPr id="0" name=""/>
        <dsp:cNvSpPr/>
      </dsp:nvSpPr>
      <dsp:spPr>
        <a:xfrm>
          <a:off x="3229222" y="1181615"/>
          <a:ext cx="2304856" cy="2304451"/>
        </a:xfrm>
        <a:prstGeom prst="ellipse">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Government &amp; Partners consultations</a:t>
          </a:r>
          <a:endParaRPr lang="en-NG" sz="2000" b="1" kern="1200" dirty="0"/>
        </a:p>
      </dsp:txBody>
      <dsp:txXfrm>
        <a:off x="3558487" y="1510885"/>
        <a:ext cx="1646326" cy="1645913"/>
      </dsp:txXfrm>
    </dsp:sp>
    <dsp:sp modelId="{6CEBB743-657B-41F7-B01C-1D07C54F0A38}">
      <dsp:nvSpPr>
        <dsp:cNvPr id="0" name=""/>
        <dsp:cNvSpPr/>
      </dsp:nvSpPr>
      <dsp:spPr>
        <a:xfrm rot="2700000">
          <a:off x="595079" y="1099124"/>
          <a:ext cx="2469000" cy="2469000"/>
        </a:xfrm>
        <a:prstGeom prst="teardrop">
          <a:avLst>
            <a:gd name="adj" fmla="val 10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91DC1A2-3123-4B5C-AF06-A6A8FF925041}">
      <dsp:nvSpPr>
        <dsp:cNvPr id="0" name=""/>
        <dsp:cNvSpPr/>
      </dsp:nvSpPr>
      <dsp:spPr>
        <a:xfrm>
          <a:off x="677681" y="1181615"/>
          <a:ext cx="2304856" cy="2304451"/>
        </a:xfrm>
        <a:prstGeom prst="ellipse">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Inter-government agency consultations</a:t>
          </a:r>
          <a:endParaRPr lang="en-NG" sz="2000" b="1" kern="1200" dirty="0">
            <a:solidFill>
              <a:schemeClr val="tx1"/>
            </a:solidFill>
          </a:endParaRPr>
        </a:p>
      </dsp:txBody>
      <dsp:txXfrm>
        <a:off x="1006946" y="1510885"/>
        <a:ext cx="1646326" cy="164591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6F7A37-0DA3-45D7-812E-C8D4978035EB}">
      <dsp:nvSpPr>
        <dsp:cNvPr id="0" name=""/>
        <dsp:cNvSpPr/>
      </dsp:nvSpPr>
      <dsp:spPr>
        <a:xfrm>
          <a:off x="3788" y="0"/>
          <a:ext cx="1656614" cy="72008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Aug - Sep 2022</a:t>
          </a:r>
          <a:endParaRPr lang="en-NG" sz="1900" kern="1200" dirty="0"/>
        </a:p>
      </dsp:txBody>
      <dsp:txXfrm>
        <a:off x="24878" y="21090"/>
        <a:ext cx="1614434" cy="677900"/>
      </dsp:txXfrm>
    </dsp:sp>
    <dsp:sp modelId="{ED8D8132-A91E-41FD-BD8F-5DC4EB369960}">
      <dsp:nvSpPr>
        <dsp:cNvPr id="0" name=""/>
        <dsp:cNvSpPr/>
      </dsp:nvSpPr>
      <dsp:spPr>
        <a:xfrm>
          <a:off x="1826064" y="154619"/>
          <a:ext cx="351202" cy="410840"/>
        </a:xfrm>
        <a:prstGeom prst="rightArrow">
          <a:avLst>
            <a:gd name="adj1" fmla="val 60000"/>
            <a:gd name="adj2" fmla="val 50000"/>
          </a:avLst>
        </a:prstGeom>
        <a:gradFill rotWithShape="0">
          <a:gsLst>
            <a:gs pos="0">
              <a:schemeClr val="accent6">
                <a:tint val="60000"/>
                <a:hueOff val="0"/>
                <a:satOff val="0"/>
                <a:lumOff val="0"/>
                <a:alphaOff val="0"/>
                <a:satMod val="103000"/>
                <a:lumMod val="102000"/>
                <a:tint val="94000"/>
              </a:schemeClr>
            </a:gs>
            <a:gs pos="50000">
              <a:schemeClr val="accent6">
                <a:tint val="60000"/>
                <a:hueOff val="0"/>
                <a:satOff val="0"/>
                <a:lumOff val="0"/>
                <a:alphaOff val="0"/>
                <a:satMod val="110000"/>
                <a:lumMod val="100000"/>
                <a:shade val="100000"/>
              </a:schemeClr>
            </a:gs>
            <a:gs pos="100000">
              <a:schemeClr val="accent6">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NG" sz="1600" kern="1200"/>
        </a:p>
      </dsp:txBody>
      <dsp:txXfrm>
        <a:off x="1826064" y="236787"/>
        <a:ext cx="245841" cy="246504"/>
      </dsp:txXfrm>
    </dsp:sp>
    <dsp:sp modelId="{0E15440C-E0E0-4433-A0B5-628EBAA04A9B}">
      <dsp:nvSpPr>
        <dsp:cNvPr id="0" name=""/>
        <dsp:cNvSpPr/>
      </dsp:nvSpPr>
      <dsp:spPr>
        <a:xfrm>
          <a:off x="2323048" y="0"/>
          <a:ext cx="1656614" cy="72008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Oct – Dec 2022</a:t>
          </a:r>
          <a:endParaRPr lang="en-NG" sz="1900" kern="1200" dirty="0"/>
        </a:p>
      </dsp:txBody>
      <dsp:txXfrm>
        <a:off x="2344138" y="21090"/>
        <a:ext cx="1614434" cy="677900"/>
      </dsp:txXfrm>
    </dsp:sp>
    <dsp:sp modelId="{AC6376C2-24DD-4EDE-9693-55B309B3623C}">
      <dsp:nvSpPr>
        <dsp:cNvPr id="0" name=""/>
        <dsp:cNvSpPr/>
      </dsp:nvSpPr>
      <dsp:spPr>
        <a:xfrm>
          <a:off x="4145324" y="154619"/>
          <a:ext cx="351202" cy="410840"/>
        </a:xfrm>
        <a:prstGeom prst="rightArrow">
          <a:avLst>
            <a:gd name="adj1" fmla="val 60000"/>
            <a:gd name="adj2" fmla="val 50000"/>
          </a:avLst>
        </a:prstGeom>
        <a:gradFill rotWithShape="0">
          <a:gsLst>
            <a:gs pos="0">
              <a:schemeClr val="accent6">
                <a:tint val="60000"/>
                <a:hueOff val="0"/>
                <a:satOff val="0"/>
                <a:lumOff val="0"/>
                <a:alphaOff val="0"/>
                <a:satMod val="103000"/>
                <a:lumMod val="102000"/>
                <a:tint val="94000"/>
              </a:schemeClr>
            </a:gs>
            <a:gs pos="50000">
              <a:schemeClr val="accent6">
                <a:tint val="60000"/>
                <a:hueOff val="0"/>
                <a:satOff val="0"/>
                <a:lumOff val="0"/>
                <a:alphaOff val="0"/>
                <a:satMod val="110000"/>
                <a:lumMod val="100000"/>
                <a:shade val="100000"/>
              </a:schemeClr>
            </a:gs>
            <a:gs pos="100000">
              <a:schemeClr val="accent6">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NG" sz="1600" kern="1200"/>
        </a:p>
      </dsp:txBody>
      <dsp:txXfrm>
        <a:off x="4145324" y="236787"/>
        <a:ext cx="245841" cy="246504"/>
      </dsp:txXfrm>
    </dsp:sp>
    <dsp:sp modelId="{F26EE1B4-BD96-4AA1-84B1-1610DCC04B97}">
      <dsp:nvSpPr>
        <dsp:cNvPr id="0" name=""/>
        <dsp:cNvSpPr/>
      </dsp:nvSpPr>
      <dsp:spPr>
        <a:xfrm>
          <a:off x="4642308" y="0"/>
          <a:ext cx="1656614" cy="72008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Jan 2023</a:t>
          </a:r>
          <a:endParaRPr lang="en-NG" sz="1900" kern="1200" dirty="0"/>
        </a:p>
      </dsp:txBody>
      <dsp:txXfrm>
        <a:off x="4663398" y="21090"/>
        <a:ext cx="1614434" cy="677900"/>
      </dsp:txXfrm>
    </dsp:sp>
    <dsp:sp modelId="{561E7540-8761-42D9-9D75-14E3A5A9252B}">
      <dsp:nvSpPr>
        <dsp:cNvPr id="0" name=""/>
        <dsp:cNvSpPr/>
      </dsp:nvSpPr>
      <dsp:spPr>
        <a:xfrm>
          <a:off x="6464584" y="154619"/>
          <a:ext cx="351202" cy="410840"/>
        </a:xfrm>
        <a:prstGeom prst="rightArrow">
          <a:avLst>
            <a:gd name="adj1" fmla="val 60000"/>
            <a:gd name="adj2" fmla="val 50000"/>
          </a:avLst>
        </a:prstGeom>
        <a:gradFill rotWithShape="0">
          <a:gsLst>
            <a:gs pos="0">
              <a:schemeClr val="accent6">
                <a:tint val="60000"/>
                <a:hueOff val="0"/>
                <a:satOff val="0"/>
                <a:lumOff val="0"/>
                <a:alphaOff val="0"/>
                <a:satMod val="103000"/>
                <a:lumMod val="102000"/>
                <a:tint val="94000"/>
              </a:schemeClr>
            </a:gs>
            <a:gs pos="50000">
              <a:schemeClr val="accent6">
                <a:tint val="60000"/>
                <a:hueOff val="0"/>
                <a:satOff val="0"/>
                <a:lumOff val="0"/>
                <a:alphaOff val="0"/>
                <a:satMod val="110000"/>
                <a:lumMod val="100000"/>
                <a:shade val="100000"/>
              </a:schemeClr>
            </a:gs>
            <a:gs pos="100000">
              <a:schemeClr val="accent6">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NG" sz="1600" kern="1200"/>
        </a:p>
      </dsp:txBody>
      <dsp:txXfrm>
        <a:off x="6464584" y="236787"/>
        <a:ext cx="245841" cy="246504"/>
      </dsp:txXfrm>
    </dsp:sp>
    <dsp:sp modelId="{AEEB1866-40AE-4427-9EFC-DFE77C09E282}">
      <dsp:nvSpPr>
        <dsp:cNvPr id="0" name=""/>
        <dsp:cNvSpPr/>
      </dsp:nvSpPr>
      <dsp:spPr>
        <a:xfrm>
          <a:off x="6961568" y="0"/>
          <a:ext cx="1656614" cy="72008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Feb - Mar 2023</a:t>
          </a:r>
          <a:endParaRPr lang="en-NG" sz="1900" kern="1200" dirty="0"/>
        </a:p>
      </dsp:txBody>
      <dsp:txXfrm>
        <a:off x="6982658" y="21090"/>
        <a:ext cx="1614434" cy="6779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90E75E-24B2-4978-B392-0D3121DF6929}">
      <dsp:nvSpPr>
        <dsp:cNvPr id="0" name=""/>
        <dsp:cNvSpPr/>
      </dsp:nvSpPr>
      <dsp:spPr>
        <a:xfrm>
          <a:off x="0" y="154010"/>
          <a:ext cx="3353252" cy="2011951"/>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Transition of management of the holistic response to HIV,  to mandated players (government, private &amp; community structures)</a:t>
          </a:r>
          <a:endParaRPr lang="en-NG" sz="2100" kern="1200" dirty="0"/>
        </a:p>
      </dsp:txBody>
      <dsp:txXfrm>
        <a:off x="0" y="154010"/>
        <a:ext cx="3353252" cy="2011951"/>
      </dsp:txXfrm>
    </dsp:sp>
    <dsp:sp modelId="{AB6D02EA-571E-41AE-B896-CC7E0B6E3622}">
      <dsp:nvSpPr>
        <dsp:cNvPr id="0" name=""/>
        <dsp:cNvSpPr/>
      </dsp:nvSpPr>
      <dsp:spPr>
        <a:xfrm>
          <a:off x="3688577" y="154010"/>
          <a:ext cx="3353252" cy="2011951"/>
        </a:xfrm>
        <a:prstGeom prst="rect">
          <a:avLst/>
        </a:prstGeom>
        <a:gradFill rotWithShape="0">
          <a:gsLst>
            <a:gs pos="0">
              <a:schemeClr val="accent5">
                <a:hueOff val="-1838336"/>
                <a:satOff val="-2557"/>
                <a:lumOff val="-981"/>
                <a:alphaOff val="0"/>
                <a:satMod val="103000"/>
                <a:lumMod val="102000"/>
                <a:tint val="94000"/>
              </a:schemeClr>
            </a:gs>
            <a:gs pos="50000">
              <a:schemeClr val="accent5">
                <a:hueOff val="-1838336"/>
                <a:satOff val="-2557"/>
                <a:lumOff val="-981"/>
                <a:alphaOff val="0"/>
                <a:satMod val="110000"/>
                <a:lumMod val="100000"/>
                <a:shade val="100000"/>
              </a:schemeClr>
            </a:gs>
            <a:gs pos="100000">
              <a:schemeClr val="accent5">
                <a:hueOff val="-1838336"/>
                <a:satOff val="-2557"/>
                <a:lumOff val="-98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Redesign of the donor/partner relationships with host country institutions from </a:t>
          </a:r>
          <a:r>
            <a:rPr lang="en-US" sz="2100" b="0" u="sng" kern="1200" dirty="0"/>
            <a:t>direct service delivery (DSD) </a:t>
          </a:r>
          <a:r>
            <a:rPr lang="en-US" sz="2100" kern="1200" dirty="0"/>
            <a:t>to </a:t>
          </a:r>
          <a:r>
            <a:rPr lang="en-US" sz="2100" b="0" u="sng" kern="1200" dirty="0"/>
            <a:t>technical assistance (TA) </a:t>
          </a:r>
          <a:r>
            <a:rPr lang="en-US" sz="2100" u="none" kern="1200" dirty="0"/>
            <a:t>to mandated structures</a:t>
          </a:r>
          <a:endParaRPr lang="en-NG" sz="2100" u="none" kern="1200" dirty="0"/>
        </a:p>
      </dsp:txBody>
      <dsp:txXfrm>
        <a:off x="3688577" y="154010"/>
        <a:ext cx="3353252" cy="2011951"/>
      </dsp:txXfrm>
    </dsp:sp>
    <dsp:sp modelId="{8DCC90B7-7A70-4027-BF00-77245EF1FA1B}">
      <dsp:nvSpPr>
        <dsp:cNvPr id="0" name=""/>
        <dsp:cNvSpPr/>
      </dsp:nvSpPr>
      <dsp:spPr>
        <a:xfrm>
          <a:off x="7377155" y="154010"/>
          <a:ext cx="3353252" cy="2011951"/>
        </a:xfrm>
        <a:prstGeom prst="rect">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u="none" kern="1200" dirty="0"/>
            <a:t>Empower community, private, state, and federally mandated structures and transit </a:t>
          </a:r>
          <a:r>
            <a:rPr lang="en-US" sz="2100" u="sng" kern="1200" dirty="0"/>
            <a:t>in phases</a:t>
          </a:r>
          <a:endParaRPr lang="en-NG" sz="2100" u="sng" kern="1200" dirty="0"/>
        </a:p>
      </dsp:txBody>
      <dsp:txXfrm>
        <a:off x="7377155" y="154010"/>
        <a:ext cx="3353252" cy="2011951"/>
      </dsp:txXfrm>
    </dsp:sp>
    <dsp:sp modelId="{44EC2D62-9788-481A-8FFB-2B2042842055}">
      <dsp:nvSpPr>
        <dsp:cNvPr id="0" name=""/>
        <dsp:cNvSpPr/>
      </dsp:nvSpPr>
      <dsp:spPr>
        <a:xfrm>
          <a:off x="1844288" y="2501287"/>
          <a:ext cx="3353252" cy="2011951"/>
        </a:xfrm>
        <a:prstGeom prst="rect">
          <a:avLst/>
        </a:prstGeom>
        <a:gradFill rotWithShape="0">
          <a:gsLst>
            <a:gs pos="0">
              <a:schemeClr val="accent5">
                <a:hueOff val="-5515009"/>
                <a:satOff val="-7671"/>
                <a:lumOff val="-2942"/>
                <a:alphaOff val="0"/>
                <a:satMod val="103000"/>
                <a:lumMod val="102000"/>
                <a:tint val="94000"/>
              </a:schemeClr>
            </a:gs>
            <a:gs pos="50000">
              <a:schemeClr val="accent5">
                <a:hueOff val="-5515009"/>
                <a:satOff val="-7671"/>
                <a:lumOff val="-2942"/>
                <a:alphaOff val="0"/>
                <a:satMod val="110000"/>
                <a:lumMod val="100000"/>
                <a:shade val="100000"/>
              </a:schemeClr>
            </a:gs>
            <a:gs pos="100000">
              <a:schemeClr val="accent5">
                <a:hueOff val="-5515009"/>
                <a:satOff val="-7671"/>
                <a:lumOff val="-294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Develop a sustainability readiness framework &amp; conduct assessment of structures</a:t>
          </a:r>
          <a:endParaRPr lang="en-NG" sz="2100" kern="1200" dirty="0"/>
        </a:p>
      </dsp:txBody>
      <dsp:txXfrm>
        <a:off x="1844288" y="2501287"/>
        <a:ext cx="3353252" cy="2011951"/>
      </dsp:txXfrm>
    </dsp:sp>
    <dsp:sp modelId="{14042005-DBC0-41C1-B18D-BC2202DADB0E}">
      <dsp:nvSpPr>
        <dsp:cNvPr id="0" name=""/>
        <dsp:cNvSpPr/>
      </dsp:nvSpPr>
      <dsp:spPr>
        <a:xfrm>
          <a:off x="5532866" y="2501287"/>
          <a:ext cx="3353252" cy="2011951"/>
        </a:xfrm>
        <a:prstGeom prst="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Embark on strategic engagement and communication with all stakeholders</a:t>
          </a:r>
          <a:endParaRPr lang="en-NG" sz="2100" kern="1200" dirty="0"/>
        </a:p>
      </dsp:txBody>
      <dsp:txXfrm>
        <a:off x="5532866" y="2501287"/>
        <a:ext cx="3353252" cy="201195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3C764D-9F2E-4609-8896-719BE7A594CF}">
      <dsp:nvSpPr>
        <dsp:cNvPr id="0" name=""/>
        <dsp:cNvSpPr/>
      </dsp:nvSpPr>
      <dsp:spPr>
        <a:xfrm>
          <a:off x="1657031" y="2401093"/>
          <a:ext cx="434295" cy="2068862"/>
        </a:xfrm>
        <a:custGeom>
          <a:avLst/>
          <a:gdLst/>
          <a:ahLst/>
          <a:cxnLst/>
          <a:rect l="0" t="0" r="0" b="0"/>
          <a:pathLst>
            <a:path>
              <a:moveTo>
                <a:pt x="0" y="0"/>
              </a:moveTo>
              <a:lnTo>
                <a:pt x="217147" y="0"/>
              </a:lnTo>
              <a:lnTo>
                <a:pt x="217147" y="2068862"/>
              </a:lnTo>
              <a:lnTo>
                <a:pt x="434295" y="2068862"/>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NG" sz="700" kern="1200"/>
        </a:p>
      </dsp:txBody>
      <dsp:txXfrm>
        <a:off x="1821330" y="3382675"/>
        <a:ext cx="105697" cy="105697"/>
      </dsp:txXfrm>
    </dsp:sp>
    <dsp:sp modelId="{DB07CF0C-8F9F-4CBB-84D9-12E52BD62155}">
      <dsp:nvSpPr>
        <dsp:cNvPr id="0" name=""/>
        <dsp:cNvSpPr/>
      </dsp:nvSpPr>
      <dsp:spPr>
        <a:xfrm>
          <a:off x="1657031" y="2401093"/>
          <a:ext cx="434295" cy="1241317"/>
        </a:xfrm>
        <a:custGeom>
          <a:avLst/>
          <a:gdLst/>
          <a:ahLst/>
          <a:cxnLst/>
          <a:rect l="0" t="0" r="0" b="0"/>
          <a:pathLst>
            <a:path>
              <a:moveTo>
                <a:pt x="0" y="0"/>
              </a:moveTo>
              <a:lnTo>
                <a:pt x="217147" y="0"/>
              </a:lnTo>
              <a:lnTo>
                <a:pt x="217147" y="1241317"/>
              </a:lnTo>
              <a:lnTo>
                <a:pt x="434295" y="1241317"/>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NG" sz="500" kern="1200"/>
        </a:p>
      </dsp:txBody>
      <dsp:txXfrm>
        <a:off x="1841301" y="2988874"/>
        <a:ext cx="65754" cy="65754"/>
      </dsp:txXfrm>
    </dsp:sp>
    <dsp:sp modelId="{F4EE1729-72E3-4487-96BF-1DAB7D1DD292}">
      <dsp:nvSpPr>
        <dsp:cNvPr id="0" name=""/>
        <dsp:cNvSpPr/>
      </dsp:nvSpPr>
      <dsp:spPr>
        <a:xfrm>
          <a:off x="1657031" y="2401093"/>
          <a:ext cx="434295" cy="413772"/>
        </a:xfrm>
        <a:custGeom>
          <a:avLst/>
          <a:gdLst/>
          <a:ahLst/>
          <a:cxnLst/>
          <a:rect l="0" t="0" r="0" b="0"/>
          <a:pathLst>
            <a:path>
              <a:moveTo>
                <a:pt x="0" y="0"/>
              </a:moveTo>
              <a:lnTo>
                <a:pt x="217147" y="0"/>
              </a:lnTo>
              <a:lnTo>
                <a:pt x="217147" y="413772"/>
              </a:lnTo>
              <a:lnTo>
                <a:pt x="434295" y="413772"/>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NG" sz="500" kern="1200"/>
        </a:p>
      </dsp:txBody>
      <dsp:txXfrm>
        <a:off x="1859182" y="2592983"/>
        <a:ext cx="29992" cy="29992"/>
      </dsp:txXfrm>
    </dsp:sp>
    <dsp:sp modelId="{262245E7-B341-41CE-8DBA-A9F09F9C6086}">
      <dsp:nvSpPr>
        <dsp:cNvPr id="0" name=""/>
        <dsp:cNvSpPr/>
      </dsp:nvSpPr>
      <dsp:spPr>
        <a:xfrm>
          <a:off x="1657031" y="1987321"/>
          <a:ext cx="434295" cy="413772"/>
        </a:xfrm>
        <a:custGeom>
          <a:avLst/>
          <a:gdLst/>
          <a:ahLst/>
          <a:cxnLst/>
          <a:rect l="0" t="0" r="0" b="0"/>
          <a:pathLst>
            <a:path>
              <a:moveTo>
                <a:pt x="0" y="413772"/>
              </a:moveTo>
              <a:lnTo>
                <a:pt x="217147" y="413772"/>
              </a:lnTo>
              <a:lnTo>
                <a:pt x="217147" y="0"/>
              </a:lnTo>
              <a:lnTo>
                <a:pt x="434295" y="0"/>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NG" sz="500" kern="1200"/>
        </a:p>
      </dsp:txBody>
      <dsp:txXfrm>
        <a:off x="1859182" y="2179211"/>
        <a:ext cx="29992" cy="29992"/>
      </dsp:txXfrm>
    </dsp:sp>
    <dsp:sp modelId="{B66571F3-C264-4C19-8216-BB995408E87D}">
      <dsp:nvSpPr>
        <dsp:cNvPr id="0" name=""/>
        <dsp:cNvSpPr/>
      </dsp:nvSpPr>
      <dsp:spPr>
        <a:xfrm>
          <a:off x="1657031" y="1159776"/>
          <a:ext cx="434295" cy="1241317"/>
        </a:xfrm>
        <a:custGeom>
          <a:avLst/>
          <a:gdLst/>
          <a:ahLst/>
          <a:cxnLst/>
          <a:rect l="0" t="0" r="0" b="0"/>
          <a:pathLst>
            <a:path>
              <a:moveTo>
                <a:pt x="0" y="1241317"/>
              </a:moveTo>
              <a:lnTo>
                <a:pt x="217147" y="1241317"/>
              </a:lnTo>
              <a:lnTo>
                <a:pt x="217147" y="0"/>
              </a:lnTo>
              <a:lnTo>
                <a:pt x="434295" y="0"/>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NG" sz="500" kern="1200"/>
        </a:p>
      </dsp:txBody>
      <dsp:txXfrm>
        <a:off x="1841301" y="1747557"/>
        <a:ext cx="65754" cy="65754"/>
      </dsp:txXfrm>
    </dsp:sp>
    <dsp:sp modelId="{7610C41B-AF10-43C6-9447-1DF5741DCE25}">
      <dsp:nvSpPr>
        <dsp:cNvPr id="0" name=""/>
        <dsp:cNvSpPr/>
      </dsp:nvSpPr>
      <dsp:spPr>
        <a:xfrm>
          <a:off x="1657031" y="332231"/>
          <a:ext cx="434295" cy="2068862"/>
        </a:xfrm>
        <a:custGeom>
          <a:avLst/>
          <a:gdLst/>
          <a:ahLst/>
          <a:cxnLst/>
          <a:rect l="0" t="0" r="0" b="0"/>
          <a:pathLst>
            <a:path>
              <a:moveTo>
                <a:pt x="0" y="2068862"/>
              </a:moveTo>
              <a:lnTo>
                <a:pt x="217147" y="2068862"/>
              </a:lnTo>
              <a:lnTo>
                <a:pt x="217147" y="0"/>
              </a:lnTo>
              <a:lnTo>
                <a:pt x="434295" y="0"/>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NG" sz="700" kern="1200"/>
        </a:p>
      </dsp:txBody>
      <dsp:txXfrm>
        <a:off x="1821330" y="1313813"/>
        <a:ext cx="105697" cy="105697"/>
      </dsp:txXfrm>
    </dsp:sp>
    <dsp:sp modelId="{F1F1CE90-CF3C-49AE-9C92-BC9810754DE0}">
      <dsp:nvSpPr>
        <dsp:cNvPr id="0" name=""/>
        <dsp:cNvSpPr/>
      </dsp:nvSpPr>
      <dsp:spPr>
        <a:xfrm rot="16200000">
          <a:off x="-416186" y="2070075"/>
          <a:ext cx="3484399" cy="662035"/>
        </a:xfrm>
        <a:prstGeom prst="rect">
          <a:avLst/>
        </a:prstGeom>
        <a:gradFill rotWithShape="0">
          <a:gsLst>
            <a:gs pos="0">
              <a:schemeClr val="accent2">
                <a:shade val="60000"/>
                <a:hueOff val="0"/>
                <a:satOff val="0"/>
                <a:lumOff val="0"/>
                <a:alphaOff val="0"/>
                <a:satMod val="103000"/>
                <a:lumMod val="102000"/>
                <a:tint val="94000"/>
              </a:schemeClr>
            </a:gs>
            <a:gs pos="50000">
              <a:schemeClr val="accent2">
                <a:shade val="60000"/>
                <a:hueOff val="0"/>
                <a:satOff val="0"/>
                <a:lumOff val="0"/>
                <a:alphaOff val="0"/>
                <a:satMod val="110000"/>
                <a:lumMod val="100000"/>
                <a:shade val="100000"/>
              </a:schemeClr>
            </a:gs>
            <a:gs pos="100000">
              <a:schemeClr val="accent2">
                <a:shade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Implementing Partners</a:t>
          </a:r>
          <a:endParaRPr lang="en-NG" sz="2900" kern="1200" dirty="0"/>
        </a:p>
      </dsp:txBody>
      <dsp:txXfrm>
        <a:off x="-416186" y="2070075"/>
        <a:ext cx="3484399" cy="662035"/>
      </dsp:txXfrm>
    </dsp:sp>
    <dsp:sp modelId="{995CA719-9184-48EA-A951-AC92B005CA77}">
      <dsp:nvSpPr>
        <dsp:cNvPr id="0" name=""/>
        <dsp:cNvSpPr/>
      </dsp:nvSpPr>
      <dsp:spPr>
        <a:xfrm>
          <a:off x="2091326" y="1213"/>
          <a:ext cx="2171477" cy="662035"/>
        </a:xfrm>
        <a:prstGeom prst="rect">
          <a:avLst/>
        </a:prstGeom>
        <a:gradFill rotWithShape="0">
          <a:gsLst>
            <a:gs pos="0">
              <a:schemeClr val="accent2">
                <a:shade val="80000"/>
                <a:hueOff val="0"/>
                <a:satOff val="0"/>
                <a:lumOff val="0"/>
                <a:alphaOff val="0"/>
                <a:satMod val="103000"/>
                <a:lumMod val="102000"/>
                <a:tint val="94000"/>
              </a:schemeClr>
            </a:gs>
            <a:gs pos="50000">
              <a:schemeClr val="accent2">
                <a:shade val="80000"/>
                <a:hueOff val="0"/>
                <a:satOff val="0"/>
                <a:lumOff val="0"/>
                <a:alphaOff val="0"/>
                <a:satMod val="110000"/>
                <a:lumMod val="100000"/>
                <a:shade val="100000"/>
              </a:schemeClr>
            </a:gs>
            <a:gs pos="100000">
              <a:schemeClr val="accent2">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HR Engagement and Capacitation</a:t>
          </a:r>
          <a:endParaRPr lang="en-NG" sz="2200" kern="1200" dirty="0"/>
        </a:p>
      </dsp:txBody>
      <dsp:txXfrm>
        <a:off x="2091326" y="1213"/>
        <a:ext cx="2171477" cy="662035"/>
      </dsp:txXfrm>
    </dsp:sp>
    <dsp:sp modelId="{656891EF-FBBD-41CC-B4A9-17BAF6294BC8}">
      <dsp:nvSpPr>
        <dsp:cNvPr id="0" name=""/>
        <dsp:cNvSpPr/>
      </dsp:nvSpPr>
      <dsp:spPr>
        <a:xfrm>
          <a:off x="2091326" y="828758"/>
          <a:ext cx="2171477" cy="662035"/>
        </a:xfrm>
        <a:prstGeom prst="rect">
          <a:avLst/>
        </a:prstGeom>
        <a:gradFill rotWithShape="0">
          <a:gsLst>
            <a:gs pos="0">
              <a:schemeClr val="accent2">
                <a:shade val="80000"/>
                <a:hueOff val="0"/>
                <a:satOff val="0"/>
                <a:lumOff val="0"/>
                <a:alphaOff val="0"/>
                <a:satMod val="103000"/>
                <a:lumMod val="102000"/>
                <a:tint val="94000"/>
              </a:schemeClr>
            </a:gs>
            <a:gs pos="50000">
              <a:schemeClr val="accent2">
                <a:shade val="80000"/>
                <a:hueOff val="0"/>
                <a:satOff val="0"/>
                <a:lumOff val="0"/>
                <a:alphaOff val="0"/>
                <a:satMod val="110000"/>
                <a:lumMod val="100000"/>
                <a:shade val="100000"/>
              </a:schemeClr>
            </a:gs>
            <a:gs pos="100000">
              <a:schemeClr val="accent2">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Facilitation of service delivery </a:t>
          </a:r>
          <a:endParaRPr lang="en-NG" sz="2200" kern="1200" dirty="0"/>
        </a:p>
      </dsp:txBody>
      <dsp:txXfrm>
        <a:off x="2091326" y="828758"/>
        <a:ext cx="2171477" cy="662035"/>
      </dsp:txXfrm>
    </dsp:sp>
    <dsp:sp modelId="{1DD62EBC-0212-4485-B436-2ABFEAC6AF31}">
      <dsp:nvSpPr>
        <dsp:cNvPr id="0" name=""/>
        <dsp:cNvSpPr/>
      </dsp:nvSpPr>
      <dsp:spPr>
        <a:xfrm>
          <a:off x="2091326" y="1656303"/>
          <a:ext cx="2171477" cy="662035"/>
        </a:xfrm>
        <a:prstGeom prst="rect">
          <a:avLst/>
        </a:prstGeom>
        <a:gradFill rotWithShape="0">
          <a:gsLst>
            <a:gs pos="0">
              <a:schemeClr val="accent2">
                <a:shade val="80000"/>
                <a:hueOff val="0"/>
                <a:satOff val="0"/>
                <a:lumOff val="0"/>
                <a:alphaOff val="0"/>
                <a:satMod val="103000"/>
                <a:lumMod val="102000"/>
                <a:tint val="94000"/>
              </a:schemeClr>
            </a:gs>
            <a:gs pos="50000">
              <a:schemeClr val="accent2">
                <a:shade val="80000"/>
                <a:hueOff val="0"/>
                <a:satOff val="0"/>
                <a:lumOff val="0"/>
                <a:alphaOff val="0"/>
                <a:satMod val="110000"/>
                <a:lumMod val="100000"/>
                <a:shade val="100000"/>
              </a:schemeClr>
            </a:gs>
            <a:gs pos="100000">
              <a:schemeClr val="accent2">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Procurement of commodities</a:t>
          </a:r>
          <a:endParaRPr lang="en-NG" sz="2200" kern="1200" dirty="0"/>
        </a:p>
      </dsp:txBody>
      <dsp:txXfrm>
        <a:off x="2091326" y="1656303"/>
        <a:ext cx="2171477" cy="662035"/>
      </dsp:txXfrm>
    </dsp:sp>
    <dsp:sp modelId="{C06E8F8B-A2FE-41F6-9E87-4073D6B5E5E3}">
      <dsp:nvSpPr>
        <dsp:cNvPr id="0" name=""/>
        <dsp:cNvSpPr/>
      </dsp:nvSpPr>
      <dsp:spPr>
        <a:xfrm>
          <a:off x="2091326" y="2483847"/>
          <a:ext cx="2171477" cy="662035"/>
        </a:xfrm>
        <a:prstGeom prst="rect">
          <a:avLst/>
        </a:prstGeom>
        <a:gradFill rotWithShape="0">
          <a:gsLst>
            <a:gs pos="0">
              <a:schemeClr val="accent2">
                <a:shade val="80000"/>
                <a:hueOff val="0"/>
                <a:satOff val="0"/>
                <a:lumOff val="0"/>
                <a:alphaOff val="0"/>
                <a:satMod val="103000"/>
                <a:lumMod val="102000"/>
                <a:tint val="94000"/>
              </a:schemeClr>
            </a:gs>
            <a:gs pos="50000">
              <a:schemeClr val="accent2">
                <a:shade val="80000"/>
                <a:hueOff val="0"/>
                <a:satOff val="0"/>
                <a:lumOff val="0"/>
                <a:alphaOff val="0"/>
                <a:satMod val="110000"/>
                <a:lumMod val="100000"/>
                <a:shade val="100000"/>
              </a:schemeClr>
            </a:gs>
            <a:gs pos="100000">
              <a:schemeClr val="accent2">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SCM of commodities</a:t>
          </a:r>
          <a:endParaRPr lang="en-NG" sz="2200" kern="1200" dirty="0"/>
        </a:p>
      </dsp:txBody>
      <dsp:txXfrm>
        <a:off x="2091326" y="2483847"/>
        <a:ext cx="2171477" cy="662035"/>
      </dsp:txXfrm>
    </dsp:sp>
    <dsp:sp modelId="{689232E9-820C-453D-9E8B-99EE8AAA845D}">
      <dsp:nvSpPr>
        <dsp:cNvPr id="0" name=""/>
        <dsp:cNvSpPr/>
      </dsp:nvSpPr>
      <dsp:spPr>
        <a:xfrm>
          <a:off x="2091326" y="3311392"/>
          <a:ext cx="2171477" cy="662035"/>
        </a:xfrm>
        <a:prstGeom prst="rect">
          <a:avLst/>
        </a:prstGeom>
        <a:gradFill rotWithShape="0">
          <a:gsLst>
            <a:gs pos="0">
              <a:schemeClr val="accent2">
                <a:shade val="80000"/>
                <a:hueOff val="0"/>
                <a:satOff val="0"/>
                <a:lumOff val="0"/>
                <a:alphaOff val="0"/>
                <a:satMod val="103000"/>
                <a:lumMod val="102000"/>
                <a:tint val="94000"/>
              </a:schemeClr>
            </a:gs>
            <a:gs pos="50000">
              <a:schemeClr val="accent2">
                <a:shade val="80000"/>
                <a:hueOff val="0"/>
                <a:satOff val="0"/>
                <a:lumOff val="0"/>
                <a:alphaOff val="0"/>
                <a:satMod val="110000"/>
                <a:lumMod val="100000"/>
                <a:shade val="100000"/>
              </a:schemeClr>
            </a:gs>
            <a:gs pos="100000">
              <a:schemeClr val="accent2">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Data Management</a:t>
          </a:r>
          <a:endParaRPr lang="en-NG" sz="2200" kern="1200" dirty="0"/>
        </a:p>
      </dsp:txBody>
      <dsp:txXfrm>
        <a:off x="2091326" y="3311392"/>
        <a:ext cx="2171477" cy="662035"/>
      </dsp:txXfrm>
    </dsp:sp>
    <dsp:sp modelId="{86757010-8E05-4EDA-BBBB-FB54ED94931F}">
      <dsp:nvSpPr>
        <dsp:cNvPr id="0" name=""/>
        <dsp:cNvSpPr/>
      </dsp:nvSpPr>
      <dsp:spPr>
        <a:xfrm>
          <a:off x="2091326" y="4138937"/>
          <a:ext cx="2171477" cy="662035"/>
        </a:xfrm>
        <a:prstGeom prst="rect">
          <a:avLst/>
        </a:prstGeom>
        <a:gradFill rotWithShape="0">
          <a:gsLst>
            <a:gs pos="0">
              <a:schemeClr val="accent2">
                <a:shade val="80000"/>
                <a:hueOff val="0"/>
                <a:satOff val="0"/>
                <a:lumOff val="0"/>
                <a:alphaOff val="0"/>
                <a:satMod val="103000"/>
                <a:lumMod val="102000"/>
                <a:tint val="94000"/>
              </a:schemeClr>
            </a:gs>
            <a:gs pos="50000">
              <a:schemeClr val="accent2">
                <a:shade val="80000"/>
                <a:hueOff val="0"/>
                <a:satOff val="0"/>
                <a:lumOff val="0"/>
                <a:alphaOff val="0"/>
                <a:satMod val="110000"/>
                <a:lumMod val="100000"/>
                <a:shade val="100000"/>
              </a:schemeClr>
            </a:gs>
            <a:gs pos="100000">
              <a:schemeClr val="accent2">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Coordination</a:t>
          </a:r>
          <a:endParaRPr lang="en-NG" sz="2200" kern="1200" dirty="0"/>
        </a:p>
      </dsp:txBody>
      <dsp:txXfrm>
        <a:off x="2091326" y="4138937"/>
        <a:ext cx="2171477" cy="66203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8.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1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0055" cy="484515"/>
          </a:xfrm>
          <a:prstGeom prst="rect">
            <a:avLst/>
          </a:prstGeom>
        </p:spPr>
        <p:txBody>
          <a:bodyPr vert="horz" lIns="94476" tIns="47238" rIns="94476" bIns="47238" rtlCol="0"/>
          <a:lstStyle>
            <a:lvl1pPr algn="l">
              <a:defRPr sz="1200"/>
            </a:lvl1pPr>
          </a:lstStyle>
          <a:p>
            <a:endParaRPr lang="en-GB"/>
          </a:p>
        </p:txBody>
      </p:sp>
      <p:sp>
        <p:nvSpPr>
          <p:cNvPr id="3" name="Date Placeholder 2"/>
          <p:cNvSpPr>
            <a:spLocks noGrp="1"/>
          </p:cNvSpPr>
          <p:nvPr>
            <p:ph type="dt" sz="quarter" idx="1"/>
          </p:nvPr>
        </p:nvSpPr>
        <p:spPr>
          <a:xfrm>
            <a:off x="3895404" y="1"/>
            <a:ext cx="2980055" cy="484515"/>
          </a:xfrm>
          <a:prstGeom prst="rect">
            <a:avLst/>
          </a:prstGeom>
        </p:spPr>
        <p:txBody>
          <a:bodyPr vert="horz" lIns="94476" tIns="47238" rIns="94476" bIns="47238" rtlCol="0"/>
          <a:lstStyle>
            <a:lvl1pPr algn="r">
              <a:defRPr sz="1200"/>
            </a:lvl1pPr>
          </a:lstStyle>
          <a:p>
            <a:fld id="{DC5CDDAE-D100-4795-9BAB-B855B4411C71}" type="datetimeFigureOut">
              <a:rPr lang="en-GB" smtClean="0"/>
              <a:t>07/11/2023</a:t>
            </a:fld>
            <a:endParaRPr lang="en-GB"/>
          </a:p>
        </p:txBody>
      </p:sp>
      <p:sp>
        <p:nvSpPr>
          <p:cNvPr id="4" name="Footer Placeholder 3"/>
          <p:cNvSpPr>
            <a:spLocks noGrp="1"/>
          </p:cNvSpPr>
          <p:nvPr>
            <p:ph type="ftr" sz="quarter" idx="2"/>
          </p:nvPr>
        </p:nvSpPr>
        <p:spPr>
          <a:xfrm>
            <a:off x="0" y="9172249"/>
            <a:ext cx="2980055" cy="484514"/>
          </a:xfrm>
          <a:prstGeom prst="rect">
            <a:avLst/>
          </a:prstGeom>
        </p:spPr>
        <p:txBody>
          <a:bodyPr vert="horz" lIns="94476" tIns="47238" rIns="94476" bIns="47238" rtlCol="0" anchor="b"/>
          <a:lstStyle>
            <a:lvl1pPr algn="l">
              <a:defRPr sz="1200"/>
            </a:lvl1pPr>
          </a:lstStyle>
          <a:p>
            <a:endParaRPr lang="en-GB"/>
          </a:p>
        </p:txBody>
      </p:sp>
      <p:sp>
        <p:nvSpPr>
          <p:cNvPr id="5" name="Slide Number Placeholder 4"/>
          <p:cNvSpPr>
            <a:spLocks noGrp="1"/>
          </p:cNvSpPr>
          <p:nvPr>
            <p:ph type="sldNum" sz="quarter" idx="3"/>
          </p:nvPr>
        </p:nvSpPr>
        <p:spPr>
          <a:xfrm>
            <a:off x="3895404" y="9172249"/>
            <a:ext cx="2980055" cy="484514"/>
          </a:xfrm>
          <a:prstGeom prst="rect">
            <a:avLst/>
          </a:prstGeom>
        </p:spPr>
        <p:txBody>
          <a:bodyPr vert="horz" lIns="94476" tIns="47238" rIns="94476" bIns="47238" rtlCol="0" anchor="b"/>
          <a:lstStyle>
            <a:lvl1pPr algn="r">
              <a:defRPr sz="1200"/>
            </a:lvl1pPr>
          </a:lstStyle>
          <a:p>
            <a:fld id="{AF3D36DE-56DB-415F-8EAD-7C7BC8580BEB}" type="slidenum">
              <a:rPr lang="en-GB" smtClean="0"/>
              <a:t>‹#›</a:t>
            </a:fld>
            <a:endParaRPr lang="en-GB"/>
          </a:p>
        </p:txBody>
      </p:sp>
    </p:spTree>
    <p:extLst>
      <p:ext uri="{BB962C8B-B14F-4D97-AF65-F5344CB8AC3E}">
        <p14:creationId xmlns:p14="http://schemas.microsoft.com/office/powerpoint/2010/main" val="35976045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0055" cy="484515"/>
          </a:xfrm>
          <a:prstGeom prst="rect">
            <a:avLst/>
          </a:prstGeom>
        </p:spPr>
        <p:txBody>
          <a:bodyPr vert="horz" lIns="94476" tIns="47238" rIns="94476" bIns="47238" rtlCol="0"/>
          <a:lstStyle>
            <a:lvl1pPr algn="l">
              <a:defRPr sz="1200"/>
            </a:lvl1pPr>
          </a:lstStyle>
          <a:p>
            <a:endParaRPr lang="en-GB"/>
          </a:p>
        </p:txBody>
      </p:sp>
      <p:sp>
        <p:nvSpPr>
          <p:cNvPr id="3" name="Date Placeholder 2"/>
          <p:cNvSpPr>
            <a:spLocks noGrp="1"/>
          </p:cNvSpPr>
          <p:nvPr>
            <p:ph type="dt" idx="1"/>
          </p:nvPr>
        </p:nvSpPr>
        <p:spPr>
          <a:xfrm>
            <a:off x="3895404" y="1"/>
            <a:ext cx="2980055" cy="484515"/>
          </a:xfrm>
          <a:prstGeom prst="rect">
            <a:avLst/>
          </a:prstGeom>
        </p:spPr>
        <p:txBody>
          <a:bodyPr vert="horz" lIns="94476" tIns="47238" rIns="94476" bIns="47238" rtlCol="0"/>
          <a:lstStyle>
            <a:lvl1pPr algn="r">
              <a:defRPr sz="1200"/>
            </a:lvl1pPr>
          </a:lstStyle>
          <a:p>
            <a:fld id="{DBC56178-63A3-49C9-982A-08BD2463A729}" type="datetimeFigureOut">
              <a:rPr lang="en-GB" smtClean="0"/>
              <a:t>07/11/2023</a:t>
            </a:fld>
            <a:endParaRPr lang="en-GB"/>
          </a:p>
        </p:txBody>
      </p:sp>
      <p:sp>
        <p:nvSpPr>
          <p:cNvPr id="4" name="Slide Image Placeholder 3"/>
          <p:cNvSpPr>
            <a:spLocks noGrp="1" noRot="1" noChangeAspect="1"/>
          </p:cNvSpPr>
          <p:nvPr>
            <p:ph type="sldImg" idx="2"/>
          </p:nvPr>
        </p:nvSpPr>
        <p:spPr>
          <a:xfrm>
            <a:off x="542925" y="1206500"/>
            <a:ext cx="5791200" cy="3259138"/>
          </a:xfrm>
          <a:prstGeom prst="rect">
            <a:avLst/>
          </a:prstGeom>
          <a:noFill/>
          <a:ln w="12700">
            <a:solidFill>
              <a:prstClr val="black"/>
            </a:solidFill>
          </a:ln>
        </p:spPr>
        <p:txBody>
          <a:bodyPr vert="horz" lIns="94476" tIns="47238" rIns="94476" bIns="47238" rtlCol="0" anchor="ctr"/>
          <a:lstStyle/>
          <a:p>
            <a:endParaRPr lang="en-GB"/>
          </a:p>
        </p:txBody>
      </p:sp>
      <p:sp>
        <p:nvSpPr>
          <p:cNvPr id="5" name="Notes Placeholder 4"/>
          <p:cNvSpPr>
            <a:spLocks noGrp="1"/>
          </p:cNvSpPr>
          <p:nvPr>
            <p:ph type="body" sz="quarter" idx="3"/>
          </p:nvPr>
        </p:nvSpPr>
        <p:spPr>
          <a:xfrm>
            <a:off x="687705" y="4647317"/>
            <a:ext cx="5501640" cy="3802351"/>
          </a:xfrm>
          <a:prstGeom prst="rect">
            <a:avLst/>
          </a:prstGeom>
        </p:spPr>
        <p:txBody>
          <a:bodyPr vert="horz" lIns="94476" tIns="47238" rIns="94476" bIns="472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72249"/>
            <a:ext cx="2980055" cy="484514"/>
          </a:xfrm>
          <a:prstGeom prst="rect">
            <a:avLst/>
          </a:prstGeom>
        </p:spPr>
        <p:txBody>
          <a:bodyPr vert="horz" lIns="94476" tIns="47238" rIns="94476" bIns="47238" rtlCol="0" anchor="b"/>
          <a:lstStyle>
            <a:lvl1pPr algn="l">
              <a:defRPr sz="1200"/>
            </a:lvl1pPr>
          </a:lstStyle>
          <a:p>
            <a:endParaRPr lang="en-GB"/>
          </a:p>
        </p:txBody>
      </p:sp>
      <p:sp>
        <p:nvSpPr>
          <p:cNvPr id="7" name="Slide Number Placeholder 6"/>
          <p:cNvSpPr>
            <a:spLocks noGrp="1"/>
          </p:cNvSpPr>
          <p:nvPr>
            <p:ph type="sldNum" sz="quarter" idx="5"/>
          </p:nvPr>
        </p:nvSpPr>
        <p:spPr>
          <a:xfrm>
            <a:off x="3895404" y="9172249"/>
            <a:ext cx="2980055" cy="484514"/>
          </a:xfrm>
          <a:prstGeom prst="rect">
            <a:avLst/>
          </a:prstGeom>
        </p:spPr>
        <p:txBody>
          <a:bodyPr vert="horz" lIns="94476" tIns="47238" rIns="94476" bIns="47238" rtlCol="0" anchor="b"/>
          <a:lstStyle>
            <a:lvl1pPr algn="r">
              <a:defRPr sz="1200"/>
            </a:lvl1pPr>
          </a:lstStyle>
          <a:p>
            <a:fld id="{CC6BBD47-1B68-4A0B-96B7-A08865D47B30}" type="slidenum">
              <a:rPr lang="en-GB" smtClean="0"/>
              <a:t>‹#›</a:t>
            </a:fld>
            <a:endParaRPr lang="en-GB"/>
          </a:p>
        </p:txBody>
      </p:sp>
    </p:spTree>
    <p:extLst>
      <p:ext uri="{BB962C8B-B14F-4D97-AF65-F5344CB8AC3E}">
        <p14:creationId xmlns:p14="http://schemas.microsoft.com/office/powerpoint/2010/main" val="2125263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G" dirty="0"/>
          </a:p>
        </p:txBody>
      </p:sp>
      <p:sp>
        <p:nvSpPr>
          <p:cNvPr id="4" name="Slide Number Placeholder 3"/>
          <p:cNvSpPr>
            <a:spLocks noGrp="1"/>
          </p:cNvSpPr>
          <p:nvPr>
            <p:ph type="sldNum" sz="quarter" idx="5"/>
          </p:nvPr>
        </p:nvSpPr>
        <p:spPr/>
        <p:txBody>
          <a:bodyPr/>
          <a:lstStyle/>
          <a:p>
            <a:fld id="{CC6BBD47-1B68-4A0B-96B7-A08865D47B30}" type="slidenum">
              <a:rPr lang="en-GB" smtClean="0"/>
              <a:t>1</a:t>
            </a:fld>
            <a:endParaRPr lang="en-GB"/>
          </a:p>
        </p:txBody>
      </p:sp>
    </p:spTree>
    <p:extLst>
      <p:ext uri="{BB962C8B-B14F-4D97-AF65-F5344CB8AC3E}">
        <p14:creationId xmlns:p14="http://schemas.microsoft.com/office/powerpoint/2010/main" val="4279348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G" dirty="0"/>
          </a:p>
        </p:txBody>
      </p:sp>
      <p:sp>
        <p:nvSpPr>
          <p:cNvPr id="4" name="Slide Number Placeholder 3"/>
          <p:cNvSpPr>
            <a:spLocks noGrp="1"/>
          </p:cNvSpPr>
          <p:nvPr>
            <p:ph type="sldNum" sz="quarter" idx="5"/>
          </p:nvPr>
        </p:nvSpPr>
        <p:spPr/>
        <p:txBody>
          <a:bodyPr/>
          <a:lstStyle/>
          <a:p>
            <a:fld id="{25EAF214-9639-4524-8D21-FBC1F81F6BEE}" type="slidenum">
              <a:rPr lang="en-US" smtClean="0"/>
              <a:t>5</a:t>
            </a:fld>
            <a:endParaRPr lang="en-US"/>
          </a:p>
        </p:txBody>
      </p:sp>
    </p:spTree>
    <p:extLst>
      <p:ext uri="{BB962C8B-B14F-4D97-AF65-F5344CB8AC3E}">
        <p14:creationId xmlns:p14="http://schemas.microsoft.com/office/powerpoint/2010/main" val="1842754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view of the internal and global realities, there is a need to fast track the transition</a:t>
            </a:r>
            <a:endParaRPr lang="en-NG" dirty="0"/>
          </a:p>
        </p:txBody>
      </p:sp>
      <p:sp>
        <p:nvSpPr>
          <p:cNvPr id="4" name="Slide Number Placeholder 3"/>
          <p:cNvSpPr>
            <a:spLocks noGrp="1"/>
          </p:cNvSpPr>
          <p:nvPr>
            <p:ph type="sldNum" sz="quarter" idx="5"/>
          </p:nvPr>
        </p:nvSpPr>
        <p:spPr/>
        <p:txBody>
          <a:bodyPr/>
          <a:lstStyle/>
          <a:p>
            <a:fld id="{CC6BBD47-1B68-4A0B-96B7-A08865D47B30}" type="slidenum">
              <a:rPr lang="en-GB" smtClean="0"/>
              <a:t>10</a:t>
            </a:fld>
            <a:endParaRPr lang="en-GB"/>
          </a:p>
        </p:txBody>
      </p:sp>
    </p:spTree>
    <p:extLst>
      <p:ext uri="{BB962C8B-B14F-4D97-AF65-F5344CB8AC3E}">
        <p14:creationId xmlns:p14="http://schemas.microsoft.com/office/powerpoint/2010/main" val="1048788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atin typeface="AR CENA" panose="02000000000000000000" pitchFamily="2" charset="0"/>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0B46BB-C821-430B-99AC-13A3D8875A5B}" type="datetimeFigureOut">
              <a:rPr lang="en-US" smtClean="0"/>
              <a:t>07-Nov-23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69378-19B5-4D0F-BE19-29F9D0A4941C}" type="slidenum">
              <a:rPr lang="en-US" smtClean="0"/>
              <a:t>‹#›</a:t>
            </a:fld>
            <a:endParaRPr lang="en-US"/>
          </a:p>
        </p:txBody>
      </p:sp>
    </p:spTree>
    <p:extLst>
      <p:ext uri="{BB962C8B-B14F-4D97-AF65-F5344CB8AC3E}">
        <p14:creationId xmlns:p14="http://schemas.microsoft.com/office/powerpoint/2010/main" val="425117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0B46BB-C821-430B-99AC-13A3D8875A5B}" type="datetimeFigureOut">
              <a:rPr lang="en-US" smtClean="0"/>
              <a:t>07-Nov-23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69378-19B5-4D0F-BE19-29F9D0A4941C}" type="slidenum">
              <a:rPr lang="en-US" smtClean="0"/>
              <a:t>‹#›</a:t>
            </a:fld>
            <a:endParaRPr lang="en-US"/>
          </a:p>
        </p:txBody>
      </p:sp>
    </p:spTree>
    <p:extLst>
      <p:ext uri="{BB962C8B-B14F-4D97-AF65-F5344CB8AC3E}">
        <p14:creationId xmlns:p14="http://schemas.microsoft.com/office/powerpoint/2010/main" val="4128343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0B46BB-C821-430B-99AC-13A3D8875A5B}" type="datetimeFigureOut">
              <a:rPr lang="en-US" smtClean="0"/>
              <a:t>07-Nov-23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69378-19B5-4D0F-BE19-29F9D0A4941C}" type="slidenum">
              <a:rPr lang="en-US" smtClean="0"/>
              <a:t>‹#›</a:t>
            </a:fld>
            <a:endParaRPr lang="en-US"/>
          </a:p>
        </p:txBody>
      </p:sp>
    </p:spTree>
    <p:extLst>
      <p:ext uri="{BB962C8B-B14F-4D97-AF65-F5344CB8AC3E}">
        <p14:creationId xmlns:p14="http://schemas.microsoft.com/office/powerpoint/2010/main" val="1932796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0B46BB-C821-430B-99AC-13A3D8875A5B}" type="datetimeFigureOut">
              <a:rPr lang="en-US" smtClean="0"/>
              <a:t>07-Nov-23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69378-19B5-4D0F-BE19-29F9D0A4941C}" type="slidenum">
              <a:rPr lang="en-US" smtClean="0"/>
              <a:t>‹#›</a:t>
            </a:fld>
            <a:endParaRPr lang="en-US"/>
          </a:p>
        </p:txBody>
      </p:sp>
    </p:spTree>
    <p:extLst>
      <p:ext uri="{BB962C8B-B14F-4D97-AF65-F5344CB8AC3E}">
        <p14:creationId xmlns:p14="http://schemas.microsoft.com/office/powerpoint/2010/main" val="4106639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0B46BB-C821-430B-99AC-13A3D8875A5B}" type="datetimeFigureOut">
              <a:rPr lang="en-US" smtClean="0"/>
              <a:t>07-Nov-23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69378-19B5-4D0F-BE19-29F9D0A4941C}" type="slidenum">
              <a:rPr lang="en-US" smtClean="0"/>
              <a:t>‹#›</a:t>
            </a:fld>
            <a:endParaRPr lang="en-US"/>
          </a:p>
        </p:txBody>
      </p:sp>
    </p:spTree>
    <p:extLst>
      <p:ext uri="{BB962C8B-B14F-4D97-AF65-F5344CB8AC3E}">
        <p14:creationId xmlns:p14="http://schemas.microsoft.com/office/powerpoint/2010/main" val="967661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C0B46BB-C821-430B-99AC-13A3D8875A5B}" type="datetimeFigureOut">
              <a:rPr lang="en-US" smtClean="0"/>
              <a:t>07-Nov-23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69378-19B5-4D0F-BE19-29F9D0A4941C}" type="slidenum">
              <a:rPr lang="en-US" smtClean="0"/>
              <a:t>‹#›</a:t>
            </a:fld>
            <a:endParaRPr lang="en-US"/>
          </a:p>
        </p:txBody>
      </p:sp>
    </p:spTree>
    <p:extLst>
      <p:ext uri="{BB962C8B-B14F-4D97-AF65-F5344CB8AC3E}">
        <p14:creationId xmlns:p14="http://schemas.microsoft.com/office/powerpoint/2010/main" val="2709129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C0B46BB-C821-430B-99AC-13A3D8875A5B}" type="datetimeFigureOut">
              <a:rPr lang="en-US" smtClean="0"/>
              <a:t>07-Nov-23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769378-19B5-4D0F-BE19-29F9D0A4941C}" type="slidenum">
              <a:rPr lang="en-US" smtClean="0"/>
              <a:t>‹#›</a:t>
            </a:fld>
            <a:endParaRPr lang="en-US"/>
          </a:p>
        </p:txBody>
      </p:sp>
    </p:spTree>
    <p:extLst>
      <p:ext uri="{BB962C8B-B14F-4D97-AF65-F5344CB8AC3E}">
        <p14:creationId xmlns:p14="http://schemas.microsoft.com/office/powerpoint/2010/main" val="2594948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C0B46BB-C821-430B-99AC-13A3D8875A5B}" type="datetimeFigureOut">
              <a:rPr lang="en-US" smtClean="0"/>
              <a:t>07-Nov-23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769378-19B5-4D0F-BE19-29F9D0A4941C}" type="slidenum">
              <a:rPr lang="en-US" smtClean="0"/>
              <a:t>‹#›</a:t>
            </a:fld>
            <a:endParaRPr lang="en-US"/>
          </a:p>
        </p:txBody>
      </p:sp>
    </p:spTree>
    <p:extLst>
      <p:ext uri="{BB962C8B-B14F-4D97-AF65-F5344CB8AC3E}">
        <p14:creationId xmlns:p14="http://schemas.microsoft.com/office/powerpoint/2010/main" val="624995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0B46BB-C821-430B-99AC-13A3D8875A5B}" type="datetimeFigureOut">
              <a:rPr lang="en-US" smtClean="0"/>
              <a:t>07-Nov-23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769378-19B5-4D0F-BE19-29F9D0A4941C}" type="slidenum">
              <a:rPr lang="en-US" smtClean="0"/>
              <a:t>‹#›</a:t>
            </a:fld>
            <a:endParaRPr lang="en-US"/>
          </a:p>
        </p:txBody>
      </p:sp>
    </p:spTree>
    <p:extLst>
      <p:ext uri="{BB962C8B-B14F-4D97-AF65-F5344CB8AC3E}">
        <p14:creationId xmlns:p14="http://schemas.microsoft.com/office/powerpoint/2010/main" val="836449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C0B46BB-C821-430B-99AC-13A3D8875A5B}" type="datetimeFigureOut">
              <a:rPr lang="en-US" smtClean="0"/>
              <a:t>07-Nov-23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69378-19B5-4D0F-BE19-29F9D0A4941C}" type="slidenum">
              <a:rPr lang="en-US" smtClean="0"/>
              <a:t>‹#›</a:t>
            </a:fld>
            <a:endParaRPr lang="en-US"/>
          </a:p>
        </p:txBody>
      </p:sp>
    </p:spTree>
    <p:extLst>
      <p:ext uri="{BB962C8B-B14F-4D97-AF65-F5344CB8AC3E}">
        <p14:creationId xmlns:p14="http://schemas.microsoft.com/office/powerpoint/2010/main" val="3504753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C0B46BB-C821-430B-99AC-13A3D8875A5B}" type="datetimeFigureOut">
              <a:rPr lang="en-US" smtClean="0"/>
              <a:t>07-Nov-23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69378-19B5-4D0F-BE19-29F9D0A4941C}" type="slidenum">
              <a:rPr lang="en-US" smtClean="0"/>
              <a:t>‹#›</a:t>
            </a:fld>
            <a:endParaRPr lang="en-US"/>
          </a:p>
        </p:txBody>
      </p:sp>
    </p:spTree>
    <p:extLst>
      <p:ext uri="{BB962C8B-B14F-4D97-AF65-F5344CB8AC3E}">
        <p14:creationId xmlns:p14="http://schemas.microsoft.com/office/powerpoint/2010/main" val="2033884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0B46BB-C821-430B-99AC-13A3D8875A5B}" type="datetimeFigureOut">
              <a:rPr lang="en-US" smtClean="0"/>
              <a:t>07-Nov-23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69378-19B5-4D0F-BE19-29F9D0A4941C}" type="slidenum">
              <a:rPr lang="en-US" smtClean="0"/>
              <a:t>‹#›</a:t>
            </a:fld>
            <a:endParaRPr lang="en-US"/>
          </a:p>
        </p:txBody>
      </p:sp>
    </p:spTree>
    <p:extLst>
      <p:ext uri="{BB962C8B-B14F-4D97-AF65-F5344CB8AC3E}">
        <p14:creationId xmlns:p14="http://schemas.microsoft.com/office/powerpoint/2010/main" val="1629937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R CENA" panose="02000000000000000000"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12.xml"/><Relationship Id="rId13" Type="http://schemas.openxmlformats.org/officeDocument/2006/relationships/diagramLayout" Target="../diagrams/layout13.xml"/><Relationship Id="rId3" Type="http://schemas.openxmlformats.org/officeDocument/2006/relationships/diagramLayout" Target="../diagrams/layout11.xml"/><Relationship Id="rId7" Type="http://schemas.openxmlformats.org/officeDocument/2006/relationships/diagramData" Target="../diagrams/data12.xml"/><Relationship Id="rId12" Type="http://schemas.openxmlformats.org/officeDocument/2006/relationships/diagramData" Target="../diagrams/data13.xml"/><Relationship Id="rId2" Type="http://schemas.openxmlformats.org/officeDocument/2006/relationships/diagramData" Target="../diagrams/data11.xml"/><Relationship Id="rId16" Type="http://schemas.microsoft.com/office/2007/relationships/diagramDrawing" Target="../diagrams/drawing13.xml"/><Relationship Id="rId1" Type="http://schemas.openxmlformats.org/officeDocument/2006/relationships/slideLayout" Target="../slideLayouts/slideLayout2.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5" Type="http://schemas.openxmlformats.org/officeDocument/2006/relationships/diagramColors" Target="../diagrams/colors13.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 Id="rId14" Type="http://schemas.openxmlformats.org/officeDocument/2006/relationships/diagramQuickStyle" Target="../diagrams/quickStyle13.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6.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18.xml"/><Relationship Id="rId3" Type="http://schemas.openxmlformats.org/officeDocument/2006/relationships/diagramLayout" Target="../diagrams/layout17.xml"/><Relationship Id="rId7" Type="http://schemas.openxmlformats.org/officeDocument/2006/relationships/diagramData" Target="../diagrams/data18.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0" Type="http://schemas.openxmlformats.org/officeDocument/2006/relationships/diagramColors" Target="../diagrams/colors18.xml"/><Relationship Id="rId4" Type="http://schemas.openxmlformats.org/officeDocument/2006/relationships/diagramQuickStyle" Target="../diagrams/quickStyle17.xml"/><Relationship Id="rId9" Type="http://schemas.openxmlformats.org/officeDocument/2006/relationships/diagramQuickStyle" Target="../diagrams/quickStyle1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hyperlink" Target="http://www.transliteral.org/QnA/" TargetMode="External"/><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9.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diagramLayout" Target="../diagrams/layout4.xml"/><Relationship Id="rId3" Type="http://schemas.openxmlformats.org/officeDocument/2006/relationships/diagramLayout" Target="../diagrams/layout2.xml"/><Relationship Id="rId7" Type="http://schemas.openxmlformats.org/officeDocument/2006/relationships/diagramData" Target="../diagrams/data3.xml"/><Relationship Id="rId12" Type="http://schemas.openxmlformats.org/officeDocument/2006/relationships/diagramData" Target="../diagrams/data4.xml"/><Relationship Id="rId2" Type="http://schemas.openxmlformats.org/officeDocument/2006/relationships/diagramData" Target="../diagrams/data2.xml"/><Relationship Id="rId16" Type="http://schemas.microsoft.com/office/2007/relationships/diagramDrawing" Target="../diagrams/drawing4.xml"/><Relationship Id="rId1" Type="http://schemas.openxmlformats.org/officeDocument/2006/relationships/slideLayout" Target="../slideLayouts/slideLayout7.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5" Type="http://schemas.openxmlformats.org/officeDocument/2006/relationships/diagramColors" Target="../diagrams/colors4.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AA51D-6DB2-2B81-FDE4-B40B6B8016B5}"/>
              </a:ext>
            </a:extLst>
          </p:cNvPr>
          <p:cNvSpPr>
            <a:spLocks noGrp="1"/>
          </p:cNvSpPr>
          <p:nvPr>
            <p:ph type="ctrTitle"/>
          </p:nvPr>
        </p:nvSpPr>
        <p:spPr>
          <a:xfrm>
            <a:off x="839416" y="0"/>
            <a:ext cx="11352584" cy="3509963"/>
          </a:xfr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dirty="0">
                <a:latin typeface="Aharoni" panose="02010803020104030203" pitchFamily="2" charset="-79"/>
                <a:cs typeface="Aharoni" panose="02010803020104030203" pitchFamily="2" charset="-79"/>
              </a:rPr>
              <a:t>Investing in National systems for Sustainability:</a:t>
            </a:r>
            <a:r>
              <a:rPr lang="en-US" sz="6000" dirty="0">
                <a:latin typeface="Arial Rounded MT Bold" panose="020F0704030504030204" pitchFamily="34" charset="0"/>
              </a:rPr>
              <a:t> </a:t>
            </a:r>
            <a:r>
              <a:rPr lang="en-US" sz="5400" dirty="0">
                <a:latin typeface="Aharoni" panose="02010803020104030203" pitchFamily="2" charset="-79"/>
                <a:cs typeface="Aharoni" panose="02010803020104030203" pitchFamily="2" charset="-79"/>
              </a:rPr>
              <a:t>Considerations and Realities Countries Must Deal With</a:t>
            </a:r>
          </a:p>
        </p:txBody>
      </p:sp>
      <p:sp>
        <p:nvSpPr>
          <p:cNvPr id="3" name="Subtitle 2">
            <a:extLst>
              <a:ext uri="{FF2B5EF4-FFF2-40B4-BE49-F238E27FC236}">
                <a16:creationId xmlns:a16="http://schemas.microsoft.com/office/drawing/2014/main" id="{7386098C-9595-FAE0-5686-A104172D4A7E}"/>
              </a:ext>
            </a:extLst>
          </p:cNvPr>
          <p:cNvSpPr>
            <a:spLocks noGrp="1"/>
          </p:cNvSpPr>
          <p:nvPr>
            <p:ph type="subTitle" idx="1"/>
          </p:nvPr>
        </p:nvSpPr>
        <p:spPr>
          <a:xfrm>
            <a:off x="839416" y="3602038"/>
            <a:ext cx="11352584" cy="3255962"/>
          </a:xfr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endParaRPr lang="en-US" sz="3200" dirty="0"/>
          </a:p>
          <a:p>
            <a:endParaRPr lang="en-US" sz="3200" dirty="0"/>
          </a:p>
          <a:p>
            <a:r>
              <a:rPr lang="en-US" sz="3200" dirty="0">
                <a:latin typeface="Arial Rounded MT Bold" panose="020F0704030504030204" pitchFamily="34" charset="0"/>
              </a:rPr>
              <a:t>The case in Nigeria</a:t>
            </a:r>
          </a:p>
        </p:txBody>
      </p:sp>
    </p:spTree>
    <p:extLst>
      <p:ext uri="{BB962C8B-B14F-4D97-AF65-F5344CB8AC3E}">
        <p14:creationId xmlns:p14="http://schemas.microsoft.com/office/powerpoint/2010/main" val="338443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D8CB173-E11E-62EF-1AD3-B3E94DB5FCD8}"/>
              </a:ext>
            </a:extLst>
          </p:cNvPr>
          <p:cNvSpPr txBox="1">
            <a:spLocks/>
          </p:cNvSpPr>
          <p:nvPr/>
        </p:nvSpPr>
        <p:spPr>
          <a:xfrm>
            <a:off x="911424" y="368660"/>
            <a:ext cx="2736304" cy="6120680"/>
          </a:xfrm>
          <a:prstGeom prst="rect">
            <a:avLst/>
          </a:prstGeom>
          <a:solidFill>
            <a:schemeClr val="accent6">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lvl1pPr algn="l" defTabSz="914400" rtl="0" eaLnBrk="1" latinLnBrk="0" hangingPunct="1">
              <a:lnSpc>
                <a:spcPct val="90000"/>
              </a:lnSpc>
              <a:spcBef>
                <a:spcPct val="0"/>
              </a:spcBef>
              <a:buNone/>
              <a:defRPr sz="4400" kern="1200">
                <a:solidFill>
                  <a:schemeClr val="tx1"/>
                </a:solidFill>
                <a:latin typeface="AR CENA" panose="02000000000000000000" pitchFamily="2" charset="0"/>
                <a:ea typeface="+mj-ea"/>
                <a:cs typeface="+mj-cs"/>
              </a:defRPr>
            </a:lvl1pPr>
          </a:lstStyle>
          <a:p>
            <a:r>
              <a:rPr lang="en-US" sz="4000" dirty="0">
                <a:latin typeface="Aharoni" panose="02010803020104030203" pitchFamily="2" charset="-79"/>
                <a:cs typeface="Aharoni" panose="02010803020104030203" pitchFamily="2" charset="-79"/>
              </a:rPr>
              <a:t>Alignment Horizon (2023 – 2030):               New Business Model </a:t>
            </a:r>
            <a:endParaRPr lang="en-NG" sz="4000" dirty="0">
              <a:latin typeface="Aharoni" panose="02010803020104030203" pitchFamily="2" charset="-79"/>
              <a:cs typeface="Aharoni" panose="02010803020104030203" pitchFamily="2" charset="-79"/>
            </a:endParaRPr>
          </a:p>
        </p:txBody>
      </p:sp>
      <p:graphicFrame>
        <p:nvGraphicFramePr>
          <p:cNvPr id="5" name="Table 4">
            <a:extLst>
              <a:ext uri="{FF2B5EF4-FFF2-40B4-BE49-F238E27FC236}">
                <a16:creationId xmlns:a16="http://schemas.microsoft.com/office/drawing/2014/main" id="{E9088ED0-72B2-249F-D0B5-494584ACE77F}"/>
              </a:ext>
            </a:extLst>
          </p:cNvPr>
          <p:cNvGraphicFramePr>
            <a:graphicFrameLocks noGrp="1"/>
          </p:cNvGraphicFramePr>
          <p:nvPr>
            <p:extLst>
              <p:ext uri="{D42A27DB-BD31-4B8C-83A1-F6EECF244321}">
                <p14:modId xmlns:p14="http://schemas.microsoft.com/office/powerpoint/2010/main" val="1754471520"/>
              </p:ext>
            </p:extLst>
          </p:nvPr>
        </p:nvGraphicFramePr>
        <p:xfrm>
          <a:off x="3863752" y="368660"/>
          <a:ext cx="8136904" cy="6095985"/>
        </p:xfrm>
        <a:graphic>
          <a:graphicData uri="http://schemas.openxmlformats.org/drawingml/2006/table">
            <a:tbl>
              <a:tblPr firstRow="1" bandRow="1"/>
              <a:tblGrid>
                <a:gridCol w="1446379">
                  <a:extLst>
                    <a:ext uri="{9D8B030D-6E8A-4147-A177-3AD203B41FA5}">
                      <a16:colId xmlns:a16="http://schemas.microsoft.com/office/drawing/2014/main" val="2611782666"/>
                    </a:ext>
                  </a:extLst>
                </a:gridCol>
                <a:gridCol w="1672630">
                  <a:extLst>
                    <a:ext uri="{9D8B030D-6E8A-4147-A177-3AD203B41FA5}">
                      <a16:colId xmlns:a16="http://schemas.microsoft.com/office/drawing/2014/main" val="1775653181"/>
                    </a:ext>
                  </a:extLst>
                </a:gridCol>
                <a:gridCol w="5017895">
                  <a:extLst>
                    <a:ext uri="{9D8B030D-6E8A-4147-A177-3AD203B41FA5}">
                      <a16:colId xmlns:a16="http://schemas.microsoft.com/office/drawing/2014/main" val="996375034"/>
                    </a:ext>
                  </a:extLst>
                </a:gridCol>
              </a:tblGrid>
              <a:tr h="382079">
                <a:tc>
                  <a:txBody>
                    <a:bodyPr/>
                    <a:lstStyle/>
                    <a:p>
                      <a:pPr>
                        <a:lnSpc>
                          <a:spcPct val="107000"/>
                        </a:lnSpc>
                        <a:spcAft>
                          <a:spcPts val="800"/>
                        </a:spcAft>
                      </a:pPr>
                      <a:r>
                        <a:rPr lang="en-US" sz="1400" b="1" dirty="0">
                          <a:solidFill>
                            <a:srgbClr val="FFFFFF"/>
                          </a:solidFill>
                          <a:effectLst/>
                          <a:latin typeface="Abadi" panose="020B0604020104020204" pitchFamily="34" charset="0"/>
                          <a:ea typeface="Arial" panose="020B0604020202020204" pitchFamily="34" charset="0"/>
                          <a:cs typeface="Arial" panose="020B0604020202020204" pitchFamily="34" charset="0"/>
                        </a:rPr>
                        <a:t>Phase</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324" marR="40324" marT="20162" marB="20162">
                    <a:lnL w="12700" cap="flat" cmpd="sng" algn="ctr">
                      <a:solidFill>
                        <a:srgbClr val="8C29D3"/>
                      </a:solidFill>
                      <a:prstDash val="solid"/>
                      <a:round/>
                      <a:headEnd type="none" w="med" len="med"/>
                      <a:tailEnd type="none" w="med" len="med"/>
                    </a:lnL>
                    <a:lnR>
                      <a:noFill/>
                    </a:lnR>
                    <a:lnT w="12700" cap="flat" cmpd="sng" algn="ctr">
                      <a:solidFill>
                        <a:srgbClr val="8C29D3"/>
                      </a:solidFill>
                      <a:prstDash val="solid"/>
                      <a:round/>
                      <a:headEnd type="none" w="med" len="med"/>
                      <a:tailEnd type="none" w="med" len="med"/>
                    </a:lnT>
                    <a:lnB w="12700" cap="flat" cmpd="sng" algn="ctr">
                      <a:solidFill>
                        <a:srgbClr val="8C29D3"/>
                      </a:solidFill>
                      <a:prstDash val="solid"/>
                      <a:round/>
                      <a:headEnd type="none" w="med" len="med"/>
                      <a:tailEnd type="none" w="med" len="med"/>
                    </a:lnB>
                    <a:solidFill>
                      <a:srgbClr val="8C29D3"/>
                    </a:solidFill>
                  </a:tcPr>
                </a:tc>
                <a:tc>
                  <a:txBody>
                    <a:bodyPr/>
                    <a:lstStyle/>
                    <a:p>
                      <a:pPr>
                        <a:lnSpc>
                          <a:spcPct val="107000"/>
                        </a:lnSpc>
                        <a:spcAft>
                          <a:spcPts val="800"/>
                        </a:spcAft>
                      </a:pPr>
                      <a:r>
                        <a:rPr lang="en-US" sz="1400" b="1" dirty="0">
                          <a:solidFill>
                            <a:srgbClr val="FFFFFF"/>
                          </a:solidFill>
                          <a:effectLst/>
                          <a:latin typeface="Abadi" panose="020B0604020104020204" pitchFamily="34" charset="0"/>
                          <a:ea typeface="Arial" panose="020B0604020202020204" pitchFamily="34" charset="0"/>
                          <a:cs typeface="Arial" panose="020B0604020202020204" pitchFamily="34" charset="0"/>
                        </a:rPr>
                        <a:t>Period</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324" marR="40324" marT="20162" marB="20162">
                    <a:lnL>
                      <a:noFill/>
                    </a:lnL>
                    <a:lnR>
                      <a:noFill/>
                    </a:lnR>
                    <a:lnT w="12700" cap="flat" cmpd="sng" algn="ctr">
                      <a:solidFill>
                        <a:srgbClr val="8C29D3"/>
                      </a:solidFill>
                      <a:prstDash val="solid"/>
                      <a:round/>
                      <a:headEnd type="none" w="med" len="med"/>
                      <a:tailEnd type="none" w="med" len="med"/>
                    </a:lnT>
                    <a:lnB w="12700" cap="flat" cmpd="sng" algn="ctr">
                      <a:solidFill>
                        <a:srgbClr val="8C29D3"/>
                      </a:solidFill>
                      <a:prstDash val="solid"/>
                      <a:round/>
                      <a:headEnd type="none" w="med" len="med"/>
                      <a:tailEnd type="none" w="med" len="med"/>
                    </a:lnB>
                    <a:solidFill>
                      <a:srgbClr val="8C29D3"/>
                    </a:solidFill>
                  </a:tcPr>
                </a:tc>
                <a:tc>
                  <a:txBody>
                    <a:bodyPr/>
                    <a:lstStyle/>
                    <a:p>
                      <a:pPr>
                        <a:lnSpc>
                          <a:spcPct val="107000"/>
                        </a:lnSpc>
                        <a:spcAft>
                          <a:spcPts val="800"/>
                        </a:spcAft>
                      </a:pPr>
                      <a:r>
                        <a:rPr lang="en-US" sz="1400" b="1" dirty="0">
                          <a:solidFill>
                            <a:srgbClr val="FFFFFF"/>
                          </a:solidFill>
                          <a:effectLst/>
                          <a:latin typeface="Abadi" panose="020B0604020104020204" pitchFamily="34" charset="0"/>
                          <a:ea typeface="Arial" panose="020B0604020202020204" pitchFamily="34" charset="0"/>
                          <a:cs typeface="Arial" panose="020B0604020202020204" pitchFamily="34" charset="0"/>
                        </a:rPr>
                        <a:t>Vision Statement for each Phase</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324" marR="40324" marT="20162" marB="20162">
                    <a:lnL>
                      <a:noFill/>
                    </a:lnL>
                    <a:lnR w="12700" cap="flat" cmpd="sng" algn="ctr">
                      <a:solidFill>
                        <a:srgbClr val="8C29D3"/>
                      </a:solidFill>
                      <a:prstDash val="solid"/>
                      <a:round/>
                      <a:headEnd type="none" w="med" len="med"/>
                      <a:tailEnd type="none" w="med" len="med"/>
                    </a:lnR>
                    <a:lnT w="12700" cap="flat" cmpd="sng" algn="ctr">
                      <a:solidFill>
                        <a:srgbClr val="8C29D3"/>
                      </a:solidFill>
                      <a:prstDash val="solid"/>
                      <a:round/>
                      <a:headEnd type="none" w="med" len="med"/>
                      <a:tailEnd type="none" w="med" len="med"/>
                    </a:lnT>
                    <a:lnB w="12700" cap="flat" cmpd="sng" algn="ctr">
                      <a:solidFill>
                        <a:srgbClr val="8C29D3"/>
                      </a:solidFill>
                      <a:prstDash val="solid"/>
                      <a:round/>
                      <a:headEnd type="none" w="med" len="med"/>
                      <a:tailEnd type="none" w="med" len="med"/>
                    </a:lnB>
                    <a:solidFill>
                      <a:srgbClr val="8C29D3"/>
                    </a:solidFill>
                  </a:tcPr>
                </a:tc>
                <a:extLst>
                  <a:ext uri="{0D108BD9-81ED-4DB2-BD59-A6C34878D82A}">
                    <a16:rowId xmlns:a16="http://schemas.microsoft.com/office/drawing/2014/main" val="861728910"/>
                  </a:ext>
                </a:extLst>
              </a:tr>
              <a:tr h="940721">
                <a:tc>
                  <a:txBody>
                    <a:bodyPr/>
                    <a:lstStyle/>
                    <a:p>
                      <a:pPr>
                        <a:lnSpc>
                          <a:spcPct val="107000"/>
                        </a:lnSpc>
                        <a:spcAft>
                          <a:spcPts val="800"/>
                        </a:spcAft>
                      </a:pPr>
                      <a:r>
                        <a:rPr lang="en-US" sz="1400" dirty="0">
                          <a:solidFill>
                            <a:srgbClr val="000000"/>
                          </a:solidFill>
                          <a:effectLst/>
                          <a:latin typeface="Abadi" panose="020B0604020104020204" pitchFamily="34" charset="0"/>
                          <a:ea typeface="Arial" panose="020B0604020202020204" pitchFamily="34" charset="0"/>
                          <a:cs typeface="Arial" panose="020B0604020202020204" pitchFamily="34" charset="0"/>
                        </a:rPr>
                        <a:t>Alignment 1.0</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324" marR="40324" marT="20162" marB="20162">
                    <a:lnL w="12700" cap="flat" cmpd="sng" algn="ctr">
                      <a:solidFill>
                        <a:srgbClr val="8C29D3"/>
                      </a:solidFill>
                      <a:prstDash val="solid"/>
                      <a:round/>
                      <a:headEnd type="none" w="med" len="med"/>
                      <a:tailEnd type="none" w="med" len="med"/>
                    </a:lnL>
                    <a:lnR>
                      <a:noFill/>
                    </a:lnR>
                    <a:lnT w="12700" cap="flat" cmpd="sng" algn="ctr">
                      <a:solidFill>
                        <a:srgbClr val="8C29D3"/>
                      </a:solidFill>
                      <a:prstDash val="solid"/>
                      <a:round/>
                      <a:headEnd type="none" w="med" len="med"/>
                      <a:tailEnd type="none" w="med" len="med"/>
                    </a:lnT>
                    <a:lnB w="12700" cap="flat" cmpd="sng" algn="ctr">
                      <a:solidFill>
                        <a:srgbClr val="8C29D3"/>
                      </a:solidFill>
                      <a:prstDash val="solid"/>
                      <a:round/>
                      <a:headEnd type="none" w="med" len="med"/>
                      <a:tailEnd type="none" w="med" len="med"/>
                    </a:lnB>
                    <a:solidFill>
                      <a:srgbClr val="EEE8F7"/>
                    </a:solidFill>
                  </a:tcPr>
                </a:tc>
                <a:tc>
                  <a:txBody>
                    <a:bodyPr/>
                    <a:lstStyle/>
                    <a:p>
                      <a:pPr>
                        <a:lnSpc>
                          <a:spcPct val="107000"/>
                        </a:lnSpc>
                        <a:spcAft>
                          <a:spcPts val="800"/>
                        </a:spcAft>
                      </a:pPr>
                      <a:r>
                        <a:rPr lang="en-US" sz="1400" dirty="0">
                          <a:solidFill>
                            <a:srgbClr val="000000"/>
                          </a:solidFill>
                          <a:effectLst/>
                          <a:latin typeface="Abadi" panose="020B0604020104020204" pitchFamily="34" charset="0"/>
                          <a:ea typeface="Arial" panose="020B0604020202020204" pitchFamily="34" charset="0"/>
                          <a:cs typeface="Arial" panose="020B0604020202020204" pitchFamily="34" charset="0"/>
                        </a:rPr>
                        <a:t>2023</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324" marR="40324" marT="20162" marB="20162">
                    <a:lnL>
                      <a:noFill/>
                    </a:lnL>
                    <a:lnR>
                      <a:noFill/>
                    </a:lnR>
                    <a:lnT w="12700" cap="flat" cmpd="sng" algn="ctr">
                      <a:solidFill>
                        <a:srgbClr val="8C29D3"/>
                      </a:solidFill>
                      <a:prstDash val="solid"/>
                      <a:round/>
                      <a:headEnd type="none" w="med" len="med"/>
                      <a:tailEnd type="none" w="med" len="med"/>
                    </a:lnT>
                    <a:lnB w="12700" cap="flat" cmpd="sng" algn="ctr">
                      <a:solidFill>
                        <a:srgbClr val="8C29D3"/>
                      </a:solidFill>
                      <a:prstDash val="solid"/>
                      <a:round/>
                      <a:headEnd type="none" w="med" len="med"/>
                      <a:tailEnd type="none" w="med" len="med"/>
                    </a:lnB>
                    <a:solidFill>
                      <a:srgbClr val="EEE8F7"/>
                    </a:solidFill>
                  </a:tcPr>
                </a:tc>
                <a:tc>
                  <a:txBody>
                    <a:bodyPr/>
                    <a:lstStyle/>
                    <a:p>
                      <a:pPr>
                        <a:lnSpc>
                          <a:spcPct val="107000"/>
                        </a:lnSpc>
                        <a:spcAft>
                          <a:spcPts val="800"/>
                        </a:spcAft>
                      </a:pPr>
                      <a:r>
                        <a:rPr lang="en-US" sz="1400" dirty="0">
                          <a:solidFill>
                            <a:srgbClr val="000000"/>
                          </a:solidFill>
                          <a:effectLst/>
                          <a:latin typeface="Abadi" panose="020B0604020104020204" pitchFamily="34" charset="0"/>
                          <a:ea typeface="Arial" panose="020B0604020202020204" pitchFamily="34" charset="0"/>
                          <a:cs typeface="Arial" panose="020B0604020202020204" pitchFamily="34" charset="0"/>
                        </a:rPr>
                        <a:t>Expand HIV prevention and treatment coverage to scale.</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400" b="1" dirty="0">
                          <a:solidFill>
                            <a:srgbClr val="000000"/>
                          </a:solidFill>
                          <a:effectLst/>
                          <a:latin typeface="Abadi" panose="020B0604020104020204" pitchFamily="34" charset="0"/>
                          <a:ea typeface="Arial" panose="020B0604020202020204" pitchFamily="34" charset="0"/>
                          <a:cs typeface="Arial" panose="020B0604020202020204" pitchFamily="34" charset="0"/>
                        </a:rPr>
                        <a:t>Sustainability readiness Criteria development, assessment, and development of transition framework/plan.</a:t>
                      </a:r>
                      <a:endParaRPr lang="en-NG"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0324" marR="40324" marT="20162" marB="20162">
                    <a:lnL>
                      <a:noFill/>
                    </a:lnL>
                    <a:lnR w="12700" cap="flat" cmpd="sng" algn="ctr">
                      <a:solidFill>
                        <a:srgbClr val="8C29D3"/>
                      </a:solidFill>
                      <a:prstDash val="solid"/>
                      <a:round/>
                      <a:headEnd type="none" w="med" len="med"/>
                      <a:tailEnd type="none" w="med" len="med"/>
                    </a:lnR>
                    <a:lnT w="12700" cap="flat" cmpd="sng" algn="ctr">
                      <a:solidFill>
                        <a:srgbClr val="8C29D3"/>
                      </a:solidFill>
                      <a:prstDash val="solid"/>
                      <a:round/>
                      <a:headEnd type="none" w="med" len="med"/>
                      <a:tailEnd type="none" w="med" len="med"/>
                    </a:lnT>
                    <a:lnB w="12700" cap="flat" cmpd="sng" algn="ctr">
                      <a:solidFill>
                        <a:srgbClr val="8C29D3"/>
                      </a:solidFill>
                      <a:prstDash val="solid"/>
                      <a:round/>
                      <a:headEnd type="none" w="med" len="med"/>
                      <a:tailEnd type="none" w="med" len="med"/>
                    </a:lnB>
                    <a:solidFill>
                      <a:srgbClr val="EEE8F7"/>
                    </a:solidFill>
                  </a:tcPr>
                </a:tc>
                <a:extLst>
                  <a:ext uri="{0D108BD9-81ED-4DB2-BD59-A6C34878D82A}">
                    <a16:rowId xmlns:a16="http://schemas.microsoft.com/office/drawing/2014/main" val="399882651"/>
                  </a:ext>
                </a:extLst>
              </a:tr>
              <a:tr h="2253525">
                <a:tc>
                  <a:txBody>
                    <a:bodyPr/>
                    <a:lstStyle/>
                    <a:p>
                      <a:pPr>
                        <a:lnSpc>
                          <a:spcPct val="107000"/>
                        </a:lnSpc>
                        <a:spcAft>
                          <a:spcPts val="800"/>
                        </a:spcAft>
                      </a:pPr>
                      <a:r>
                        <a:rPr lang="en-US" sz="1400" dirty="0">
                          <a:solidFill>
                            <a:srgbClr val="000000"/>
                          </a:solidFill>
                          <a:effectLst/>
                          <a:latin typeface="Abadi" panose="020B0604020104020204" pitchFamily="34" charset="0"/>
                          <a:ea typeface="Arial" panose="020B0604020202020204" pitchFamily="34" charset="0"/>
                          <a:cs typeface="Arial" panose="020B0604020202020204" pitchFamily="34" charset="0"/>
                        </a:rPr>
                        <a:t>Alignment 2.0 Phase 1 States</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400" dirty="0">
                          <a:solidFill>
                            <a:srgbClr val="000000"/>
                          </a:solidFill>
                          <a:effectLst/>
                          <a:latin typeface="Abadi" panose="020B0604020104020204" pitchFamily="34" charset="0"/>
                          <a:ea typeface="Arial" panose="020B0604020202020204" pitchFamily="34" charset="0"/>
                          <a:cs typeface="Arial" panose="020B0604020202020204" pitchFamily="34" charset="0"/>
                        </a:rPr>
                        <a:t>(24 states)</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324" marR="40324" marT="20162" marB="20162">
                    <a:lnL w="12700" cap="flat" cmpd="sng" algn="ctr">
                      <a:solidFill>
                        <a:srgbClr val="8C29D3"/>
                      </a:solidFill>
                      <a:prstDash val="solid"/>
                      <a:round/>
                      <a:headEnd type="none" w="med" len="med"/>
                      <a:tailEnd type="none" w="med" len="med"/>
                    </a:lnL>
                    <a:lnR>
                      <a:noFill/>
                    </a:lnR>
                    <a:lnT w="12700" cap="flat" cmpd="sng" algn="ctr">
                      <a:solidFill>
                        <a:srgbClr val="8C29D3"/>
                      </a:solidFill>
                      <a:prstDash val="solid"/>
                      <a:round/>
                      <a:headEnd type="none" w="med" len="med"/>
                      <a:tailEnd type="none" w="med" len="med"/>
                    </a:lnT>
                    <a:lnB w="12700" cap="flat" cmpd="sng" algn="ctr">
                      <a:solidFill>
                        <a:srgbClr val="8C29D3"/>
                      </a:solidFill>
                      <a:prstDash val="solid"/>
                      <a:round/>
                      <a:headEnd type="none" w="med" len="med"/>
                      <a:tailEnd type="none" w="med" len="med"/>
                    </a:lnB>
                    <a:solidFill>
                      <a:srgbClr val="7030A0"/>
                    </a:solidFill>
                  </a:tcPr>
                </a:tc>
                <a:tc>
                  <a:txBody>
                    <a:bodyPr/>
                    <a:lstStyle/>
                    <a:p>
                      <a:pPr>
                        <a:lnSpc>
                          <a:spcPct val="107000"/>
                        </a:lnSpc>
                        <a:spcAft>
                          <a:spcPts val="800"/>
                        </a:spcAft>
                      </a:pPr>
                      <a:r>
                        <a:rPr lang="en-US" sz="1400" dirty="0">
                          <a:solidFill>
                            <a:srgbClr val="000000"/>
                          </a:solidFill>
                          <a:effectLst/>
                          <a:latin typeface="Abadi" panose="020B0604020104020204" pitchFamily="34" charset="0"/>
                          <a:ea typeface="Arial" panose="020B0604020202020204" pitchFamily="34" charset="0"/>
                          <a:cs typeface="Arial" panose="020B0604020202020204" pitchFamily="34" charset="0"/>
                        </a:rPr>
                        <a:t>2024 to 2026</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324" marR="40324" marT="20162" marB="20162">
                    <a:lnL>
                      <a:noFill/>
                    </a:lnL>
                    <a:lnR>
                      <a:noFill/>
                    </a:lnR>
                    <a:lnT w="12700" cap="flat" cmpd="sng" algn="ctr">
                      <a:solidFill>
                        <a:srgbClr val="8C29D3"/>
                      </a:solidFill>
                      <a:prstDash val="solid"/>
                      <a:round/>
                      <a:headEnd type="none" w="med" len="med"/>
                      <a:tailEnd type="none" w="med" len="med"/>
                    </a:lnT>
                    <a:lnB w="12700" cap="flat" cmpd="sng" algn="ctr">
                      <a:solidFill>
                        <a:srgbClr val="8C29D3"/>
                      </a:solidFill>
                      <a:prstDash val="solid"/>
                      <a:round/>
                      <a:headEnd type="none" w="med" len="med"/>
                      <a:tailEnd type="none" w="med" len="med"/>
                    </a:lnB>
                    <a:solidFill>
                      <a:srgbClr val="7030A0"/>
                    </a:solidFill>
                  </a:tcPr>
                </a:tc>
                <a:tc>
                  <a:txBody>
                    <a:bodyPr/>
                    <a:lstStyle/>
                    <a:p>
                      <a:pPr>
                        <a:lnSpc>
                          <a:spcPct val="107000"/>
                        </a:lnSpc>
                        <a:spcAft>
                          <a:spcPts val="800"/>
                        </a:spcAft>
                      </a:pPr>
                      <a:r>
                        <a:rPr lang="en-US" sz="1400" dirty="0">
                          <a:solidFill>
                            <a:srgbClr val="000000"/>
                          </a:solidFill>
                          <a:effectLst/>
                          <a:latin typeface="Abadi" panose="020B0604020104020204" pitchFamily="34" charset="0"/>
                          <a:ea typeface="Arial" panose="020B0604020202020204" pitchFamily="34" charset="0"/>
                          <a:cs typeface="Arial" panose="020B0604020202020204" pitchFamily="34" charset="0"/>
                        </a:rPr>
                        <a:t>Continued expansion of HIV prevention and treatment coverage to scale through comprehensive HIV services delivery.</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400" dirty="0">
                          <a:solidFill>
                            <a:srgbClr val="000000"/>
                          </a:solidFill>
                          <a:effectLst/>
                          <a:latin typeface="Abadi" panose="020B0604020104020204" pitchFamily="34" charset="0"/>
                          <a:ea typeface="Arial" panose="020B0604020202020204" pitchFamily="34" charset="0"/>
                          <a:cs typeface="Arial" panose="020B0604020202020204" pitchFamily="34" charset="0"/>
                        </a:rPr>
                        <a:t>Elimination of duplication/partner co-location.</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400" dirty="0">
                          <a:solidFill>
                            <a:srgbClr val="000000"/>
                          </a:solidFill>
                          <a:effectLst/>
                          <a:latin typeface="Abadi" panose="020B0604020104020204" pitchFamily="34" charset="0"/>
                          <a:ea typeface="Arial" panose="020B0604020202020204" pitchFamily="34" charset="0"/>
                          <a:cs typeface="Arial" panose="020B0604020202020204" pitchFamily="34" charset="0"/>
                        </a:rPr>
                        <a:t>Aim for program harmonization &amp; integration.</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400" b="1" dirty="0">
                          <a:solidFill>
                            <a:srgbClr val="000000"/>
                          </a:solidFill>
                          <a:effectLst/>
                          <a:latin typeface="Abadi" panose="020B0604020104020204" pitchFamily="34" charset="0"/>
                          <a:ea typeface="Arial" panose="020B0604020202020204" pitchFamily="34" charset="0"/>
                          <a:cs typeface="Arial" panose="020B0604020202020204" pitchFamily="34" charset="0"/>
                        </a:rPr>
                        <a:t>TA to Phase 1 Federal and state level structures by IPs/PRs/SRs.</a:t>
                      </a:r>
                      <a:endParaRPr lang="en-NG" sz="1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400" b="1" dirty="0">
                          <a:solidFill>
                            <a:srgbClr val="000000"/>
                          </a:solidFill>
                          <a:effectLst/>
                          <a:latin typeface="Abadi" panose="020B0604020104020204" pitchFamily="34" charset="0"/>
                          <a:ea typeface="Arial" panose="020B0604020202020204" pitchFamily="34" charset="0"/>
                          <a:cs typeface="Arial" panose="020B0604020202020204" pitchFamily="34" charset="0"/>
                        </a:rPr>
                        <a:t>Empowerment and responsibilities transition to Phase 1 Federal &amp; state government, private and community structures</a:t>
                      </a:r>
                      <a:endParaRPr lang="en-NG"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0324" marR="40324" marT="20162" marB="20162">
                    <a:lnL>
                      <a:noFill/>
                    </a:lnL>
                    <a:lnR w="12700" cap="flat" cmpd="sng" algn="ctr">
                      <a:solidFill>
                        <a:srgbClr val="8C29D3"/>
                      </a:solidFill>
                      <a:prstDash val="solid"/>
                      <a:round/>
                      <a:headEnd type="none" w="med" len="med"/>
                      <a:tailEnd type="none" w="med" len="med"/>
                    </a:lnR>
                    <a:lnT w="12700" cap="flat" cmpd="sng" algn="ctr">
                      <a:solidFill>
                        <a:srgbClr val="8C29D3"/>
                      </a:solidFill>
                      <a:prstDash val="solid"/>
                      <a:round/>
                      <a:headEnd type="none" w="med" len="med"/>
                      <a:tailEnd type="none" w="med" len="med"/>
                    </a:lnT>
                    <a:lnB w="12700" cap="flat" cmpd="sng" algn="ctr">
                      <a:solidFill>
                        <a:srgbClr val="8C29D3"/>
                      </a:solidFill>
                      <a:prstDash val="solid"/>
                      <a:round/>
                      <a:headEnd type="none" w="med" len="med"/>
                      <a:tailEnd type="none" w="med" len="med"/>
                    </a:lnB>
                    <a:solidFill>
                      <a:srgbClr val="FFFFFF"/>
                    </a:solidFill>
                  </a:tcPr>
                </a:tc>
                <a:extLst>
                  <a:ext uri="{0D108BD9-81ED-4DB2-BD59-A6C34878D82A}">
                    <a16:rowId xmlns:a16="http://schemas.microsoft.com/office/drawing/2014/main" val="1919940549"/>
                  </a:ext>
                </a:extLst>
              </a:tr>
              <a:tr h="2004295">
                <a:tc>
                  <a:txBody>
                    <a:bodyPr/>
                    <a:lstStyle/>
                    <a:p>
                      <a:pPr>
                        <a:lnSpc>
                          <a:spcPct val="107000"/>
                        </a:lnSpc>
                        <a:spcAft>
                          <a:spcPts val="800"/>
                        </a:spcAft>
                      </a:pPr>
                      <a:r>
                        <a:rPr lang="en-US" sz="1400" dirty="0">
                          <a:solidFill>
                            <a:srgbClr val="000000"/>
                          </a:solidFill>
                          <a:effectLst/>
                          <a:latin typeface="Abadi" panose="020B0604020104020204" pitchFamily="34" charset="0"/>
                          <a:ea typeface="Arial" panose="020B0604020202020204" pitchFamily="34" charset="0"/>
                          <a:cs typeface="Arial" panose="020B0604020202020204" pitchFamily="34" charset="0"/>
                        </a:rPr>
                        <a:t>Alignment 3.0</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400" dirty="0">
                          <a:solidFill>
                            <a:srgbClr val="000000"/>
                          </a:solidFill>
                          <a:effectLst/>
                          <a:latin typeface="Abadi" panose="020B0604020104020204" pitchFamily="34" charset="0"/>
                          <a:ea typeface="Calibri" panose="020F0502020204030204" pitchFamily="34" charset="0"/>
                          <a:cs typeface="Times New Roman" panose="02020603050405020304" pitchFamily="18" charset="0"/>
                        </a:rPr>
                        <a:t>Phase 2 States</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400" dirty="0">
                          <a:solidFill>
                            <a:srgbClr val="000000"/>
                          </a:solidFill>
                          <a:effectLst/>
                          <a:latin typeface="Abadi" panose="020B0604020104020204" pitchFamily="34" charset="0"/>
                          <a:ea typeface="Calibri" panose="020F0502020204030204" pitchFamily="34" charset="0"/>
                          <a:cs typeface="Times New Roman" panose="02020603050405020304" pitchFamily="18" charset="0"/>
                        </a:rPr>
                        <a:t>(13 states)</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324" marR="40324" marT="20162" marB="20162">
                    <a:lnL w="12700" cap="flat" cmpd="sng" algn="ctr">
                      <a:solidFill>
                        <a:srgbClr val="8C29D3"/>
                      </a:solidFill>
                      <a:prstDash val="solid"/>
                      <a:round/>
                      <a:headEnd type="none" w="med" len="med"/>
                      <a:tailEnd type="none" w="med" len="med"/>
                    </a:lnL>
                    <a:lnR>
                      <a:noFill/>
                    </a:lnR>
                    <a:lnT w="12700" cap="flat" cmpd="sng" algn="ctr">
                      <a:solidFill>
                        <a:srgbClr val="8C29D3"/>
                      </a:solidFill>
                      <a:prstDash val="solid"/>
                      <a:round/>
                      <a:headEnd type="none" w="med" len="med"/>
                      <a:tailEnd type="none" w="med" len="med"/>
                    </a:lnT>
                    <a:lnB w="12700" cap="flat" cmpd="sng" algn="ctr">
                      <a:solidFill>
                        <a:srgbClr val="8C29D3"/>
                      </a:solidFill>
                      <a:prstDash val="solid"/>
                      <a:round/>
                      <a:headEnd type="none" w="med" len="med"/>
                      <a:tailEnd type="none" w="med" len="med"/>
                    </a:lnB>
                    <a:solidFill>
                      <a:srgbClr val="7030A0"/>
                    </a:solidFill>
                  </a:tcPr>
                </a:tc>
                <a:tc>
                  <a:txBody>
                    <a:bodyPr/>
                    <a:lstStyle/>
                    <a:p>
                      <a:pPr>
                        <a:lnSpc>
                          <a:spcPct val="107000"/>
                        </a:lnSpc>
                        <a:spcAft>
                          <a:spcPts val="800"/>
                        </a:spcAft>
                      </a:pPr>
                      <a:r>
                        <a:rPr lang="en-US" sz="1400" dirty="0">
                          <a:solidFill>
                            <a:srgbClr val="000000"/>
                          </a:solidFill>
                          <a:effectLst/>
                          <a:latin typeface="Abadi" panose="020B0604020104020204" pitchFamily="34" charset="0"/>
                          <a:ea typeface="Arial" panose="020B0604020202020204" pitchFamily="34" charset="0"/>
                          <a:cs typeface="Arial" panose="020B0604020202020204" pitchFamily="34" charset="0"/>
                        </a:rPr>
                        <a:t>2027 to 2028</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324" marR="40324" marT="20162" marB="20162">
                    <a:lnL>
                      <a:noFill/>
                    </a:lnL>
                    <a:lnR>
                      <a:noFill/>
                    </a:lnR>
                    <a:lnT w="12700" cap="flat" cmpd="sng" algn="ctr">
                      <a:solidFill>
                        <a:srgbClr val="8C29D3"/>
                      </a:solidFill>
                      <a:prstDash val="solid"/>
                      <a:round/>
                      <a:headEnd type="none" w="med" len="med"/>
                      <a:tailEnd type="none" w="med" len="med"/>
                    </a:lnT>
                    <a:lnB w="12700" cap="flat" cmpd="sng" algn="ctr">
                      <a:solidFill>
                        <a:srgbClr val="8C29D3"/>
                      </a:solidFill>
                      <a:prstDash val="solid"/>
                      <a:round/>
                      <a:headEnd type="none" w="med" len="med"/>
                      <a:tailEnd type="none" w="med" len="med"/>
                    </a:lnB>
                    <a:solidFill>
                      <a:srgbClr val="7030A0"/>
                    </a:solidFill>
                  </a:tcPr>
                </a:tc>
                <a:tc>
                  <a:txBody>
                    <a:bodyPr/>
                    <a:lstStyle/>
                    <a:p>
                      <a:pPr>
                        <a:lnSpc>
                          <a:spcPct val="107000"/>
                        </a:lnSpc>
                        <a:spcAft>
                          <a:spcPts val="800"/>
                        </a:spcAft>
                      </a:pPr>
                      <a:r>
                        <a:rPr lang="en-US" sz="1400" dirty="0">
                          <a:solidFill>
                            <a:srgbClr val="000000"/>
                          </a:solidFill>
                          <a:effectLst/>
                          <a:latin typeface="Abadi" panose="020B0604020104020204" pitchFamily="34" charset="0"/>
                          <a:ea typeface="Arial" panose="020B0604020202020204" pitchFamily="34" charset="0"/>
                          <a:cs typeface="Arial" panose="020B0604020202020204" pitchFamily="34" charset="0"/>
                        </a:rPr>
                        <a:t>Continue to maintain/scale up comprehensive HIV service delivery.</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400" dirty="0">
                          <a:solidFill>
                            <a:srgbClr val="000000"/>
                          </a:solidFill>
                          <a:effectLst/>
                          <a:latin typeface="Abadi" panose="020B0604020104020204" pitchFamily="34" charset="0"/>
                          <a:ea typeface="Arial" panose="020B0604020202020204" pitchFamily="34" charset="0"/>
                          <a:cs typeface="Arial" panose="020B0604020202020204" pitchFamily="34" charset="0"/>
                        </a:rPr>
                        <a:t>Continuous Evaluation and support with required TA to Phase 1 states</a:t>
                      </a:r>
                      <a:r>
                        <a:rPr lang="en-US" sz="1400" strike="sngStrike" dirty="0">
                          <a:solidFill>
                            <a:srgbClr val="000000"/>
                          </a:solidFill>
                          <a:effectLst/>
                          <a:latin typeface="Abadi" panose="020B0604020104020204" pitchFamily="34" charset="0"/>
                          <a:ea typeface="Arial" panose="020B0604020202020204" pitchFamily="34" charset="0"/>
                          <a:cs typeface="Arial" panose="020B0604020202020204" pitchFamily="34" charset="0"/>
                        </a:rPr>
                        <a:t>. </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400" b="1" dirty="0">
                          <a:solidFill>
                            <a:srgbClr val="000000"/>
                          </a:solidFill>
                          <a:effectLst/>
                          <a:latin typeface="Abadi" panose="020B0604020104020204" pitchFamily="34" charset="0"/>
                          <a:ea typeface="Arial" panose="020B0604020202020204" pitchFamily="34" charset="0"/>
                          <a:cs typeface="Arial" panose="020B0604020202020204" pitchFamily="34" charset="0"/>
                        </a:rPr>
                        <a:t>TA to Phase 2 state level structures by IPs/PRs/SRs.</a:t>
                      </a:r>
                      <a:endParaRPr lang="en-NG" sz="1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400" b="1" dirty="0">
                          <a:solidFill>
                            <a:srgbClr val="000000"/>
                          </a:solidFill>
                          <a:effectLst/>
                          <a:latin typeface="Abadi" panose="020B0604020104020204" pitchFamily="34" charset="0"/>
                          <a:ea typeface="Arial" panose="020B0604020202020204" pitchFamily="34" charset="0"/>
                          <a:cs typeface="Arial" panose="020B0604020202020204" pitchFamily="34" charset="0"/>
                        </a:rPr>
                        <a:t>Empowerment and responsibilities transition to Phase 2 states structures</a:t>
                      </a:r>
                      <a:endParaRPr lang="en-NG"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0324" marR="40324" marT="20162" marB="20162">
                    <a:lnL>
                      <a:noFill/>
                    </a:lnL>
                    <a:lnR w="12700" cap="flat" cmpd="sng" algn="ctr">
                      <a:solidFill>
                        <a:srgbClr val="8C29D3"/>
                      </a:solidFill>
                      <a:prstDash val="solid"/>
                      <a:round/>
                      <a:headEnd type="none" w="med" len="med"/>
                      <a:tailEnd type="none" w="med" len="med"/>
                    </a:lnR>
                    <a:lnT w="12700" cap="flat" cmpd="sng" algn="ctr">
                      <a:solidFill>
                        <a:srgbClr val="8C29D3"/>
                      </a:solidFill>
                      <a:prstDash val="solid"/>
                      <a:round/>
                      <a:headEnd type="none" w="med" len="med"/>
                      <a:tailEnd type="none" w="med" len="med"/>
                    </a:lnT>
                    <a:lnB w="12700" cap="flat" cmpd="sng" algn="ctr">
                      <a:solidFill>
                        <a:srgbClr val="8C29D3"/>
                      </a:solidFill>
                      <a:prstDash val="solid"/>
                      <a:round/>
                      <a:headEnd type="none" w="med" len="med"/>
                      <a:tailEnd type="none" w="med" len="med"/>
                    </a:lnB>
                    <a:solidFill>
                      <a:srgbClr val="EEE8F7"/>
                    </a:solidFill>
                  </a:tcPr>
                </a:tc>
                <a:extLst>
                  <a:ext uri="{0D108BD9-81ED-4DB2-BD59-A6C34878D82A}">
                    <a16:rowId xmlns:a16="http://schemas.microsoft.com/office/drawing/2014/main" val="3138772499"/>
                  </a:ext>
                </a:extLst>
              </a:tr>
              <a:tr h="515365">
                <a:tc>
                  <a:txBody>
                    <a:bodyPr/>
                    <a:lstStyle/>
                    <a:p>
                      <a:pPr>
                        <a:lnSpc>
                          <a:spcPct val="107000"/>
                        </a:lnSpc>
                        <a:spcAft>
                          <a:spcPts val="800"/>
                        </a:spcAft>
                      </a:pPr>
                      <a:r>
                        <a:rPr lang="en-US" sz="1400" dirty="0">
                          <a:solidFill>
                            <a:srgbClr val="000000"/>
                          </a:solidFill>
                          <a:effectLst/>
                          <a:latin typeface="Abadi" panose="020B0604020104020204" pitchFamily="34" charset="0"/>
                          <a:ea typeface="Arial" panose="020B0604020202020204" pitchFamily="34" charset="0"/>
                          <a:cs typeface="Arial" panose="020B0604020202020204" pitchFamily="34" charset="0"/>
                        </a:rPr>
                        <a:t> </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324" marR="40324" marT="20162" marB="20162">
                    <a:lnL w="12700" cap="flat" cmpd="sng" algn="ctr">
                      <a:solidFill>
                        <a:srgbClr val="8C29D3"/>
                      </a:solidFill>
                      <a:prstDash val="solid"/>
                      <a:round/>
                      <a:headEnd type="none" w="med" len="med"/>
                      <a:tailEnd type="none" w="med" len="med"/>
                    </a:lnL>
                    <a:lnR>
                      <a:noFill/>
                    </a:lnR>
                    <a:lnT w="12700" cap="flat" cmpd="sng" algn="ctr">
                      <a:solidFill>
                        <a:srgbClr val="8C29D3"/>
                      </a:solidFill>
                      <a:prstDash val="solid"/>
                      <a:round/>
                      <a:headEnd type="none" w="med" len="med"/>
                      <a:tailEnd type="none" w="med" len="med"/>
                    </a:lnT>
                    <a:lnB w="12700" cap="flat" cmpd="sng" algn="ctr">
                      <a:solidFill>
                        <a:srgbClr val="8C29D3"/>
                      </a:solidFill>
                      <a:prstDash val="solid"/>
                      <a:round/>
                      <a:headEnd type="none" w="med" len="med"/>
                      <a:tailEnd type="none" w="med" len="med"/>
                    </a:lnB>
                    <a:solidFill>
                      <a:srgbClr val="7030A0"/>
                    </a:solidFill>
                  </a:tcPr>
                </a:tc>
                <a:tc>
                  <a:txBody>
                    <a:bodyPr/>
                    <a:lstStyle/>
                    <a:p>
                      <a:pPr>
                        <a:lnSpc>
                          <a:spcPct val="107000"/>
                        </a:lnSpc>
                        <a:spcAft>
                          <a:spcPts val="800"/>
                        </a:spcAft>
                      </a:pPr>
                      <a:r>
                        <a:rPr lang="en-US" sz="1400" dirty="0">
                          <a:solidFill>
                            <a:srgbClr val="000000"/>
                          </a:solidFill>
                          <a:effectLst/>
                          <a:latin typeface="Abadi" panose="020B0604020104020204" pitchFamily="34" charset="0"/>
                          <a:ea typeface="Arial" panose="020B0604020202020204" pitchFamily="34" charset="0"/>
                          <a:cs typeface="Arial" panose="020B0604020202020204" pitchFamily="34" charset="0"/>
                        </a:rPr>
                        <a:t>2029 to 2030</a:t>
                      </a:r>
                      <a:endParaRPr lang="en-N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324" marR="40324" marT="20162" marB="20162">
                    <a:lnL>
                      <a:noFill/>
                    </a:lnL>
                    <a:lnR>
                      <a:noFill/>
                    </a:lnR>
                    <a:lnT w="12700" cap="flat" cmpd="sng" algn="ctr">
                      <a:solidFill>
                        <a:srgbClr val="8C29D3"/>
                      </a:solidFill>
                      <a:prstDash val="solid"/>
                      <a:round/>
                      <a:headEnd type="none" w="med" len="med"/>
                      <a:tailEnd type="none" w="med" len="med"/>
                    </a:lnT>
                    <a:lnB w="12700" cap="flat" cmpd="sng" algn="ctr">
                      <a:solidFill>
                        <a:srgbClr val="8C29D3"/>
                      </a:solidFill>
                      <a:prstDash val="solid"/>
                      <a:round/>
                      <a:headEnd type="none" w="med" len="med"/>
                      <a:tailEnd type="none" w="med" len="med"/>
                    </a:lnB>
                    <a:solidFill>
                      <a:srgbClr val="7030A0"/>
                    </a:solidFill>
                  </a:tcPr>
                </a:tc>
                <a:tc>
                  <a:txBody>
                    <a:bodyPr/>
                    <a:lstStyle/>
                    <a:p>
                      <a:pPr>
                        <a:lnSpc>
                          <a:spcPct val="107000"/>
                        </a:lnSpc>
                        <a:spcAft>
                          <a:spcPts val="800"/>
                        </a:spcAft>
                      </a:pPr>
                      <a:r>
                        <a:rPr lang="en-US" sz="1400" b="1" dirty="0">
                          <a:solidFill>
                            <a:srgbClr val="000000"/>
                          </a:solidFill>
                          <a:effectLst/>
                          <a:latin typeface="Abadi" panose="020B0604020104020204" pitchFamily="34" charset="0"/>
                          <a:ea typeface="Arial" panose="020B0604020202020204" pitchFamily="34" charset="0"/>
                          <a:cs typeface="Arial" panose="020B0604020202020204" pitchFamily="34" charset="0"/>
                        </a:rPr>
                        <a:t>Continuous Evaluation and support with required TA in Phase 1 and Phase 2 states </a:t>
                      </a:r>
                      <a:endParaRPr lang="en-NG"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0324" marR="40324" marT="20162" marB="20162">
                    <a:lnL>
                      <a:noFill/>
                    </a:lnL>
                    <a:lnR w="12700" cap="flat" cmpd="sng" algn="ctr">
                      <a:solidFill>
                        <a:srgbClr val="8C29D3"/>
                      </a:solidFill>
                      <a:prstDash val="solid"/>
                      <a:round/>
                      <a:headEnd type="none" w="med" len="med"/>
                      <a:tailEnd type="none" w="med" len="med"/>
                    </a:lnR>
                    <a:lnT w="12700" cap="flat" cmpd="sng" algn="ctr">
                      <a:solidFill>
                        <a:srgbClr val="8C29D3"/>
                      </a:solidFill>
                      <a:prstDash val="solid"/>
                      <a:round/>
                      <a:headEnd type="none" w="med" len="med"/>
                      <a:tailEnd type="none" w="med" len="med"/>
                    </a:lnT>
                    <a:lnB w="12700" cap="flat" cmpd="sng" algn="ctr">
                      <a:solidFill>
                        <a:srgbClr val="8C29D3"/>
                      </a:solidFill>
                      <a:prstDash val="solid"/>
                      <a:round/>
                      <a:headEnd type="none" w="med" len="med"/>
                      <a:tailEnd type="none" w="med" len="med"/>
                    </a:lnB>
                  </a:tcPr>
                </a:tc>
                <a:extLst>
                  <a:ext uri="{0D108BD9-81ED-4DB2-BD59-A6C34878D82A}">
                    <a16:rowId xmlns:a16="http://schemas.microsoft.com/office/drawing/2014/main" val="4063506310"/>
                  </a:ext>
                </a:extLst>
              </a:tr>
            </a:tbl>
          </a:graphicData>
        </a:graphic>
      </p:graphicFrame>
      <p:pic>
        <p:nvPicPr>
          <p:cNvPr id="6" name="Picture 5">
            <a:extLst>
              <a:ext uri="{FF2B5EF4-FFF2-40B4-BE49-F238E27FC236}">
                <a16:creationId xmlns:a16="http://schemas.microsoft.com/office/drawing/2014/main" id="{0381045B-9082-9516-E769-AC81A157330F}"/>
              </a:ext>
            </a:extLst>
          </p:cNvPr>
          <p:cNvPicPr>
            <a:picLocks noChangeAspect="1"/>
          </p:cNvPicPr>
          <p:nvPr/>
        </p:nvPicPr>
        <p:blipFill>
          <a:blip r:embed="rId3"/>
          <a:stretch>
            <a:fillRect/>
          </a:stretch>
        </p:blipFill>
        <p:spPr>
          <a:xfrm rot="18567490">
            <a:off x="3547110" y="2578918"/>
            <a:ext cx="4835852" cy="1079086"/>
          </a:xfrm>
          <a:prstGeom prst="rect">
            <a:avLst/>
          </a:prstGeom>
        </p:spPr>
      </p:pic>
      <p:pic>
        <p:nvPicPr>
          <p:cNvPr id="11" name="Picture 10">
            <a:extLst>
              <a:ext uri="{FF2B5EF4-FFF2-40B4-BE49-F238E27FC236}">
                <a16:creationId xmlns:a16="http://schemas.microsoft.com/office/drawing/2014/main" id="{C55DAFCE-D4B4-94DE-C395-B21F0C19E451}"/>
              </a:ext>
            </a:extLst>
          </p:cNvPr>
          <p:cNvPicPr>
            <a:picLocks noChangeAspect="1"/>
          </p:cNvPicPr>
          <p:nvPr/>
        </p:nvPicPr>
        <p:blipFill>
          <a:blip r:embed="rId4"/>
          <a:stretch>
            <a:fillRect/>
          </a:stretch>
        </p:blipFill>
        <p:spPr>
          <a:xfrm>
            <a:off x="3863752" y="5769155"/>
            <a:ext cx="4320480" cy="1077468"/>
          </a:xfrm>
          <a:prstGeom prst="rect">
            <a:avLst/>
          </a:prstGeom>
        </p:spPr>
      </p:pic>
    </p:spTree>
    <p:extLst>
      <p:ext uri="{BB962C8B-B14F-4D97-AF65-F5344CB8AC3E}">
        <p14:creationId xmlns:p14="http://schemas.microsoft.com/office/powerpoint/2010/main" val="3105301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016B50-4BBF-1792-0446-7111BB5739CD}"/>
              </a:ext>
            </a:extLst>
          </p:cNvPr>
          <p:cNvSpPr>
            <a:spLocks noGrp="1"/>
          </p:cNvSpPr>
          <p:nvPr>
            <p:ph type="title"/>
          </p:nvPr>
        </p:nvSpPr>
        <p:spPr>
          <a:xfrm>
            <a:off x="676894" y="365125"/>
            <a:ext cx="11035730" cy="1325563"/>
          </a:xfrm>
          <a:solidFill>
            <a:schemeClr val="accent6">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dirty="0">
                <a:latin typeface="Aharoni" panose="02010803020104030203" pitchFamily="2" charset="-79"/>
                <a:cs typeface="Aharoni" panose="02010803020104030203" pitchFamily="2" charset="-79"/>
              </a:rPr>
              <a:t>Overview of Activities to be Transitioned</a:t>
            </a:r>
            <a:endParaRPr lang="en-NG" dirty="0">
              <a:latin typeface="Aharoni" panose="02010803020104030203" pitchFamily="2" charset="-79"/>
              <a:cs typeface="Aharoni" panose="02010803020104030203" pitchFamily="2" charset="-79"/>
            </a:endParaRPr>
          </a:p>
        </p:txBody>
      </p:sp>
      <p:graphicFrame>
        <p:nvGraphicFramePr>
          <p:cNvPr id="16" name="Content Placeholder 15">
            <a:extLst>
              <a:ext uri="{FF2B5EF4-FFF2-40B4-BE49-F238E27FC236}">
                <a16:creationId xmlns:a16="http://schemas.microsoft.com/office/drawing/2014/main" id="{186CB02A-649D-F76D-4071-8D1075433B0E}"/>
              </a:ext>
            </a:extLst>
          </p:cNvPr>
          <p:cNvGraphicFramePr>
            <a:graphicFrameLocks noGrp="1"/>
          </p:cNvGraphicFramePr>
          <p:nvPr>
            <p:ph idx="1"/>
          </p:nvPr>
        </p:nvGraphicFramePr>
        <p:xfrm>
          <a:off x="838200" y="1825624"/>
          <a:ext cx="5257800" cy="48021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Arrow: Right 16">
            <a:extLst>
              <a:ext uri="{FF2B5EF4-FFF2-40B4-BE49-F238E27FC236}">
                <a16:creationId xmlns:a16="http://schemas.microsoft.com/office/drawing/2014/main" id="{A16A7039-D431-A739-E6C8-7B420C0A7B0C}"/>
              </a:ext>
            </a:extLst>
          </p:cNvPr>
          <p:cNvSpPr/>
          <p:nvPr/>
        </p:nvSpPr>
        <p:spPr>
          <a:xfrm>
            <a:off x="6398884" y="3840385"/>
            <a:ext cx="978408" cy="772664"/>
          </a:xfrm>
          <a:prstGeom prst="rightArrow">
            <a:avLst/>
          </a:prstGeom>
          <a:solidFill>
            <a:schemeClr val="accent6">
              <a:lumMod val="60000"/>
              <a:lumOff val="40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G"/>
          </a:p>
        </p:txBody>
      </p:sp>
      <p:graphicFrame>
        <p:nvGraphicFramePr>
          <p:cNvPr id="18" name="Diagram 17">
            <a:extLst>
              <a:ext uri="{FF2B5EF4-FFF2-40B4-BE49-F238E27FC236}">
                <a16:creationId xmlns:a16="http://schemas.microsoft.com/office/drawing/2014/main" id="{D7CB73C7-7C9A-48D3-1458-9335E537526F}"/>
              </a:ext>
            </a:extLst>
          </p:cNvPr>
          <p:cNvGraphicFramePr/>
          <p:nvPr/>
        </p:nvGraphicFramePr>
        <p:xfrm>
          <a:off x="7824192" y="1825624"/>
          <a:ext cx="3529608" cy="480218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9" name="Right Brace 18">
            <a:extLst>
              <a:ext uri="{FF2B5EF4-FFF2-40B4-BE49-F238E27FC236}">
                <a16:creationId xmlns:a16="http://schemas.microsoft.com/office/drawing/2014/main" id="{CB98645F-F892-2CD5-6CCF-AFED7B67C239}"/>
              </a:ext>
            </a:extLst>
          </p:cNvPr>
          <p:cNvSpPr/>
          <p:nvPr/>
        </p:nvSpPr>
        <p:spPr>
          <a:xfrm>
            <a:off x="5778264" y="1825625"/>
            <a:ext cx="461752" cy="4802186"/>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G"/>
          </a:p>
        </p:txBody>
      </p:sp>
    </p:spTree>
    <p:extLst>
      <p:ext uri="{BB962C8B-B14F-4D97-AF65-F5344CB8AC3E}">
        <p14:creationId xmlns:p14="http://schemas.microsoft.com/office/powerpoint/2010/main" val="2746857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B9F20-1DEF-8BF9-2AAB-5926B38FF67C}"/>
              </a:ext>
            </a:extLst>
          </p:cNvPr>
          <p:cNvSpPr>
            <a:spLocks noGrp="1"/>
          </p:cNvSpPr>
          <p:nvPr>
            <p:ph type="title"/>
          </p:nvPr>
        </p:nvSpPr>
        <p:spPr>
          <a:xfrm>
            <a:off x="838200" y="317624"/>
            <a:ext cx="11018440" cy="1325563"/>
          </a:xfrm>
          <a:solidFill>
            <a:schemeClr val="accent6">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r>
              <a:rPr lang="en-US" b="1" dirty="0">
                <a:latin typeface="Aharoni" panose="02010803020104030203" pitchFamily="2" charset="-79"/>
                <a:cs typeface="Aharoni" panose="02010803020104030203" pitchFamily="2" charset="-79"/>
              </a:rPr>
              <a:t>The New Business Model: </a:t>
            </a:r>
            <a:br>
              <a:rPr lang="en-US" b="1" dirty="0">
                <a:latin typeface="Aharoni" panose="02010803020104030203" pitchFamily="2" charset="-79"/>
                <a:cs typeface="Aharoni" panose="02010803020104030203" pitchFamily="2" charset="-79"/>
              </a:rPr>
            </a:br>
            <a:r>
              <a:rPr lang="en-US" b="1" dirty="0">
                <a:latin typeface="Aharoni" panose="02010803020104030203" pitchFamily="2" charset="-79"/>
                <a:cs typeface="Aharoni" panose="02010803020104030203" pitchFamily="2" charset="-79"/>
              </a:rPr>
              <a:t>Implications 4 Communities/Networks/CSOs </a:t>
            </a:r>
            <a:endParaRPr lang="en-NG" b="1" dirty="0">
              <a:latin typeface="Aharoni" panose="02010803020104030203" pitchFamily="2" charset="-79"/>
              <a:cs typeface="Aharoni" panose="02010803020104030203" pitchFamily="2" charset="-79"/>
            </a:endParaRPr>
          </a:p>
        </p:txBody>
      </p:sp>
      <p:sp>
        <p:nvSpPr>
          <p:cNvPr id="3" name="Content Placeholder 2">
            <a:extLst>
              <a:ext uri="{FF2B5EF4-FFF2-40B4-BE49-F238E27FC236}">
                <a16:creationId xmlns:a16="http://schemas.microsoft.com/office/drawing/2014/main" id="{629BC8CF-775C-D1F5-23B1-E1DA64E00E49}"/>
              </a:ext>
            </a:extLst>
          </p:cNvPr>
          <p:cNvSpPr>
            <a:spLocks noGrp="1"/>
          </p:cNvSpPr>
          <p:nvPr>
            <p:ph idx="1"/>
          </p:nvPr>
        </p:nvSpPr>
        <p:spPr/>
        <p:txBody>
          <a:bodyPr/>
          <a:lstStyle/>
          <a:p>
            <a:endParaRPr lang="en-US" dirty="0"/>
          </a:p>
          <a:p>
            <a:endParaRPr lang="en-NG" dirty="0"/>
          </a:p>
        </p:txBody>
      </p:sp>
      <p:graphicFrame>
        <p:nvGraphicFramePr>
          <p:cNvPr id="10" name="Diagram 9">
            <a:extLst>
              <a:ext uri="{FF2B5EF4-FFF2-40B4-BE49-F238E27FC236}">
                <a16:creationId xmlns:a16="http://schemas.microsoft.com/office/drawing/2014/main" id="{DE377953-7E35-1F2A-AB55-713807EB5F52}"/>
              </a:ext>
            </a:extLst>
          </p:cNvPr>
          <p:cNvGraphicFramePr/>
          <p:nvPr/>
        </p:nvGraphicFramePr>
        <p:xfrm>
          <a:off x="4509392" y="1733798"/>
          <a:ext cx="2018656" cy="44431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Diagram 10">
            <a:extLst>
              <a:ext uri="{FF2B5EF4-FFF2-40B4-BE49-F238E27FC236}">
                <a16:creationId xmlns:a16="http://schemas.microsoft.com/office/drawing/2014/main" id="{DB42D234-CF2A-01FA-7B70-A00CF1144ED3}"/>
              </a:ext>
            </a:extLst>
          </p:cNvPr>
          <p:cNvGraphicFramePr/>
          <p:nvPr/>
        </p:nvGraphicFramePr>
        <p:xfrm>
          <a:off x="838199" y="1916832"/>
          <a:ext cx="2665513" cy="46235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2" name="Cross 11">
            <a:extLst>
              <a:ext uri="{FF2B5EF4-FFF2-40B4-BE49-F238E27FC236}">
                <a16:creationId xmlns:a16="http://schemas.microsoft.com/office/drawing/2014/main" id="{C68D384F-4037-59AF-F9CC-1250B8FF9911}"/>
              </a:ext>
            </a:extLst>
          </p:cNvPr>
          <p:cNvSpPr/>
          <p:nvPr/>
        </p:nvSpPr>
        <p:spPr>
          <a:xfrm>
            <a:off x="3533246" y="3789040"/>
            <a:ext cx="816634" cy="864096"/>
          </a:xfrm>
          <a:prstGeom prst="plus">
            <a:avLst/>
          </a:prstGeom>
          <a:solidFill>
            <a:schemeClr val="accent2"/>
          </a:solidFill>
          <a:ln>
            <a:noFill/>
          </a:ln>
          <a:effectLst/>
          <a:scene3d>
            <a:camera prst="orthographicFront">
              <a:rot lat="0" lon="0" rev="0"/>
            </a:camera>
            <a:lightRig rig="contrasting" dir="t">
              <a:rot lat="0" lon="0" rev="7800000"/>
            </a:lightRig>
          </a:scene3d>
          <a:sp3d>
            <a:bevelT w="139700" h="1397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G"/>
          </a:p>
        </p:txBody>
      </p:sp>
      <p:graphicFrame>
        <p:nvGraphicFramePr>
          <p:cNvPr id="14" name="Diagram 13">
            <a:extLst>
              <a:ext uri="{FF2B5EF4-FFF2-40B4-BE49-F238E27FC236}">
                <a16:creationId xmlns:a16="http://schemas.microsoft.com/office/drawing/2014/main" id="{79EF3DCE-1A27-E2AE-A07F-C68789E30B40}"/>
              </a:ext>
            </a:extLst>
          </p:cNvPr>
          <p:cNvGraphicFramePr/>
          <p:nvPr/>
        </p:nvGraphicFramePr>
        <p:xfrm>
          <a:off x="6816080" y="1825625"/>
          <a:ext cx="5040560" cy="4717679"/>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5" name="Oval 4">
            <a:extLst>
              <a:ext uri="{FF2B5EF4-FFF2-40B4-BE49-F238E27FC236}">
                <a16:creationId xmlns:a16="http://schemas.microsoft.com/office/drawing/2014/main" id="{59F0A97A-EE45-817C-2462-DEDC30B5E3B8}"/>
              </a:ext>
            </a:extLst>
          </p:cNvPr>
          <p:cNvSpPr/>
          <p:nvPr/>
        </p:nvSpPr>
        <p:spPr>
          <a:xfrm>
            <a:off x="10896600" y="2971799"/>
            <a:ext cx="914400" cy="914400"/>
          </a:xfrm>
          <a:prstGeom prst="ellipse">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TA</a:t>
            </a:r>
            <a:endParaRPr lang="en-NG" dirty="0"/>
          </a:p>
        </p:txBody>
      </p:sp>
      <p:sp>
        <p:nvSpPr>
          <p:cNvPr id="4" name="Cross 3">
            <a:extLst>
              <a:ext uri="{FF2B5EF4-FFF2-40B4-BE49-F238E27FC236}">
                <a16:creationId xmlns:a16="http://schemas.microsoft.com/office/drawing/2014/main" id="{B0AE69D5-5204-2F70-9545-A6F5278D06AB}"/>
              </a:ext>
            </a:extLst>
          </p:cNvPr>
          <p:cNvSpPr/>
          <p:nvPr/>
        </p:nvSpPr>
        <p:spPr>
          <a:xfrm>
            <a:off x="11001510" y="3684916"/>
            <a:ext cx="288031" cy="313891"/>
          </a:xfrm>
          <a:prstGeom prst="plus">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NG"/>
          </a:p>
        </p:txBody>
      </p:sp>
    </p:spTree>
    <p:extLst>
      <p:ext uri="{BB962C8B-B14F-4D97-AF65-F5344CB8AC3E}">
        <p14:creationId xmlns:p14="http://schemas.microsoft.com/office/powerpoint/2010/main" val="2113976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B9F20-1DEF-8BF9-2AAB-5926B38FF67C}"/>
              </a:ext>
            </a:extLst>
          </p:cNvPr>
          <p:cNvSpPr>
            <a:spLocks noGrp="1"/>
          </p:cNvSpPr>
          <p:nvPr>
            <p:ph type="title"/>
          </p:nvPr>
        </p:nvSpPr>
        <p:spPr>
          <a:xfrm>
            <a:off x="838200" y="320635"/>
            <a:ext cx="10802416" cy="1370054"/>
          </a:xfrm>
          <a:solidFill>
            <a:schemeClr val="accent6">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b="1" dirty="0">
                <a:latin typeface="Aharoni" panose="02010803020104030203" pitchFamily="2" charset="-79"/>
                <a:cs typeface="Aharoni" panose="02010803020104030203" pitchFamily="2" charset="-79"/>
              </a:rPr>
              <a:t>The New Business Model: </a:t>
            </a:r>
            <a:br>
              <a:rPr lang="en-US" b="1" dirty="0">
                <a:latin typeface="Aharoni" panose="02010803020104030203" pitchFamily="2" charset="-79"/>
                <a:cs typeface="Aharoni" panose="02010803020104030203" pitchFamily="2" charset="-79"/>
              </a:rPr>
            </a:br>
            <a:r>
              <a:rPr lang="en-US" b="1" dirty="0">
                <a:latin typeface="Aharoni" panose="02010803020104030203" pitchFamily="2" charset="-79"/>
                <a:cs typeface="Aharoni" panose="02010803020104030203" pitchFamily="2" charset="-79"/>
              </a:rPr>
              <a:t>Implications 4 MDAs &amp; Private Entities </a:t>
            </a:r>
            <a:endParaRPr lang="en-NG" b="1" dirty="0">
              <a:latin typeface="Aharoni" panose="02010803020104030203" pitchFamily="2" charset="-79"/>
              <a:cs typeface="Aharoni" panose="02010803020104030203" pitchFamily="2" charset="-79"/>
            </a:endParaRPr>
          </a:p>
        </p:txBody>
      </p:sp>
      <p:graphicFrame>
        <p:nvGraphicFramePr>
          <p:cNvPr id="11" name="Diagram 10">
            <a:extLst>
              <a:ext uri="{FF2B5EF4-FFF2-40B4-BE49-F238E27FC236}">
                <a16:creationId xmlns:a16="http://schemas.microsoft.com/office/drawing/2014/main" id="{DB42D234-CF2A-01FA-7B70-A00CF1144ED3}"/>
              </a:ext>
            </a:extLst>
          </p:cNvPr>
          <p:cNvGraphicFramePr/>
          <p:nvPr/>
        </p:nvGraphicFramePr>
        <p:xfrm>
          <a:off x="1019526" y="3618554"/>
          <a:ext cx="2520280" cy="30485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702777AF-5471-5DA5-9832-F13C4CF84066}"/>
              </a:ext>
            </a:extLst>
          </p:cNvPr>
          <p:cNvSpPr txBox="1"/>
          <p:nvPr/>
        </p:nvSpPr>
        <p:spPr>
          <a:xfrm>
            <a:off x="1025662" y="2553196"/>
            <a:ext cx="2520280" cy="951964"/>
          </a:xfrm>
          <a:prstGeom prst="rect">
            <a:avLst/>
          </a:prstGeom>
          <a:solidFill>
            <a:schemeClr val="accent4"/>
          </a:solidFill>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Partners</a:t>
            </a:r>
            <a:endParaRPr lang="en-NG" sz="2000" kern="1200" dirty="0"/>
          </a:p>
        </p:txBody>
      </p:sp>
      <p:sp>
        <p:nvSpPr>
          <p:cNvPr id="7" name="Arrow: Right 6">
            <a:extLst>
              <a:ext uri="{FF2B5EF4-FFF2-40B4-BE49-F238E27FC236}">
                <a16:creationId xmlns:a16="http://schemas.microsoft.com/office/drawing/2014/main" id="{7A909E58-4CB2-50AD-478F-8BE856E16AC3}"/>
              </a:ext>
            </a:extLst>
          </p:cNvPr>
          <p:cNvSpPr/>
          <p:nvPr/>
        </p:nvSpPr>
        <p:spPr>
          <a:xfrm>
            <a:off x="3914730" y="4382617"/>
            <a:ext cx="687912" cy="477767"/>
          </a:xfrm>
          <a:prstGeom prst="rightArrow">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G"/>
          </a:p>
        </p:txBody>
      </p:sp>
      <p:sp>
        <p:nvSpPr>
          <p:cNvPr id="13" name="TextBox 12">
            <a:extLst>
              <a:ext uri="{FF2B5EF4-FFF2-40B4-BE49-F238E27FC236}">
                <a16:creationId xmlns:a16="http://schemas.microsoft.com/office/drawing/2014/main" id="{2A5F1EEA-00C8-AF72-4A79-FD1367B8850A}"/>
              </a:ext>
            </a:extLst>
          </p:cNvPr>
          <p:cNvSpPr txBox="1"/>
          <p:nvPr/>
        </p:nvSpPr>
        <p:spPr>
          <a:xfrm>
            <a:off x="5231904" y="2553196"/>
            <a:ext cx="2520280" cy="960016"/>
          </a:xfrm>
          <a:prstGeom prst="rect">
            <a:avLst/>
          </a:prstGeom>
          <a:solidFill>
            <a:schemeClr val="accent6"/>
          </a:solidFill>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MDAs &amp; </a:t>
            </a:r>
          </a:p>
          <a:p>
            <a:pPr marL="0" lvl="0" indent="0" algn="ctr" defTabSz="889000">
              <a:lnSpc>
                <a:spcPct val="90000"/>
              </a:lnSpc>
              <a:spcBef>
                <a:spcPct val="0"/>
              </a:spcBef>
              <a:spcAft>
                <a:spcPct val="35000"/>
              </a:spcAft>
              <a:buNone/>
            </a:pPr>
            <a:r>
              <a:rPr lang="en-US" sz="2000" kern="1200" dirty="0"/>
              <a:t>Private Entities</a:t>
            </a:r>
            <a:endParaRPr lang="en-NG" sz="2000" kern="1200" dirty="0"/>
          </a:p>
        </p:txBody>
      </p:sp>
      <p:graphicFrame>
        <p:nvGraphicFramePr>
          <p:cNvPr id="15" name="Diagram 14">
            <a:extLst>
              <a:ext uri="{FF2B5EF4-FFF2-40B4-BE49-F238E27FC236}">
                <a16:creationId xmlns:a16="http://schemas.microsoft.com/office/drawing/2014/main" id="{57B3E70E-4B81-2A99-09E5-EDF6C1969CB1}"/>
              </a:ext>
            </a:extLst>
          </p:cNvPr>
          <p:cNvGraphicFramePr/>
          <p:nvPr>
            <p:extLst>
              <p:ext uri="{D42A27DB-BD31-4B8C-83A1-F6EECF244321}">
                <p14:modId xmlns:p14="http://schemas.microsoft.com/office/powerpoint/2010/main" val="221563129"/>
              </p:ext>
            </p:extLst>
          </p:nvPr>
        </p:nvGraphicFramePr>
        <p:xfrm>
          <a:off x="5231904" y="3604430"/>
          <a:ext cx="2520280" cy="304851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6" name="Cross 15">
            <a:extLst>
              <a:ext uri="{FF2B5EF4-FFF2-40B4-BE49-F238E27FC236}">
                <a16:creationId xmlns:a16="http://schemas.microsoft.com/office/drawing/2014/main" id="{BDE80023-71A9-69F1-EECB-CF5A7BCE7951}"/>
              </a:ext>
            </a:extLst>
          </p:cNvPr>
          <p:cNvSpPr/>
          <p:nvPr/>
        </p:nvSpPr>
        <p:spPr>
          <a:xfrm>
            <a:off x="7968208" y="2755069"/>
            <a:ext cx="648279" cy="580017"/>
          </a:xfrm>
          <a:prstGeom prst="plus">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NG"/>
          </a:p>
        </p:txBody>
      </p:sp>
      <p:sp>
        <p:nvSpPr>
          <p:cNvPr id="17" name="TextBox 16">
            <a:extLst>
              <a:ext uri="{FF2B5EF4-FFF2-40B4-BE49-F238E27FC236}">
                <a16:creationId xmlns:a16="http://schemas.microsoft.com/office/drawing/2014/main" id="{D25FE653-6942-6A6D-0570-939122EE28CD}"/>
              </a:ext>
            </a:extLst>
          </p:cNvPr>
          <p:cNvSpPr txBox="1"/>
          <p:nvPr/>
        </p:nvSpPr>
        <p:spPr>
          <a:xfrm>
            <a:off x="8833520" y="2588684"/>
            <a:ext cx="1798984" cy="936268"/>
          </a:xfrm>
          <a:prstGeom prst="rect">
            <a:avLst/>
          </a:prstGeom>
          <a:solidFill>
            <a:schemeClr val="accent4"/>
          </a:solidFill>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Partner TA</a:t>
            </a:r>
            <a:endParaRPr lang="en-NG" sz="2000" kern="1200" dirty="0"/>
          </a:p>
        </p:txBody>
      </p:sp>
      <p:sp>
        <p:nvSpPr>
          <p:cNvPr id="18" name="TextBox 17">
            <a:extLst>
              <a:ext uri="{FF2B5EF4-FFF2-40B4-BE49-F238E27FC236}">
                <a16:creationId xmlns:a16="http://schemas.microsoft.com/office/drawing/2014/main" id="{E3E95767-F333-AE8C-93DA-7ACBCC856254}"/>
              </a:ext>
            </a:extLst>
          </p:cNvPr>
          <p:cNvSpPr txBox="1"/>
          <p:nvPr/>
        </p:nvSpPr>
        <p:spPr>
          <a:xfrm>
            <a:off x="1019526" y="1722665"/>
            <a:ext cx="2520280" cy="770845"/>
          </a:xfrm>
          <a:prstGeom prst="rect">
            <a:avLst/>
          </a:prstGeom>
          <a:ln>
            <a:noFill/>
          </a:ln>
        </p:spPr>
        <p:style>
          <a:lnRef idx="2">
            <a:schemeClr val="dk1"/>
          </a:lnRef>
          <a:fillRef idx="1">
            <a:schemeClr val="lt1"/>
          </a:fillRef>
          <a:effectRef idx="0">
            <a:schemeClr val="dk1"/>
          </a:effectRef>
          <a:fontRef idx="minor">
            <a:schemeClr val="dk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800" b="1" kern="1200" dirty="0"/>
              <a:t>Current</a:t>
            </a:r>
            <a:endParaRPr lang="en-NG" sz="2800" b="1" kern="1200" dirty="0"/>
          </a:p>
        </p:txBody>
      </p:sp>
      <p:sp>
        <p:nvSpPr>
          <p:cNvPr id="19" name="TextBox 18">
            <a:extLst>
              <a:ext uri="{FF2B5EF4-FFF2-40B4-BE49-F238E27FC236}">
                <a16:creationId xmlns:a16="http://schemas.microsoft.com/office/drawing/2014/main" id="{BDC0714E-7D27-146C-CEF3-38943A2C927C}"/>
              </a:ext>
            </a:extLst>
          </p:cNvPr>
          <p:cNvSpPr txBox="1"/>
          <p:nvPr/>
        </p:nvSpPr>
        <p:spPr>
          <a:xfrm>
            <a:off x="5231904" y="1823162"/>
            <a:ext cx="2520280" cy="524978"/>
          </a:xfrm>
          <a:prstGeom prst="rect">
            <a:avLst/>
          </a:prstGeom>
          <a:ln>
            <a:noFill/>
          </a:ln>
        </p:spPr>
        <p:style>
          <a:lnRef idx="2">
            <a:schemeClr val="dk1"/>
          </a:lnRef>
          <a:fillRef idx="1">
            <a:schemeClr val="lt1"/>
          </a:fillRef>
          <a:effectRef idx="0">
            <a:schemeClr val="dk1"/>
          </a:effectRef>
          <a:fontRef idx="minor">
            <a:schemeClr val="dk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800" b="1" kern="1200" dirty="0"/>
              <a:t>Future</a:t>
            </a:r>
            <a:endParaRPr lang="en-NG" sz="2800" b="1" kern="1200" dirty="0"/>
          </a:p>
        </p:txBody>
      </p:sp>
      <p:sp>
        <p:nvSpPr>
          <p:cNvPr id="20" name="Rectangle: Rounded Corners 19">
            <a:extLst>
              <a:ext uri="{FF2B5EF4-FFF2-40B4-BE49-F238E27FC236}">
                <a16:creationId xmlns:a16="http://schemas.microsoft.com/office/drawing/2014/main" id="{A50C3E87-065E-0774-5BFE-8B0A56030FD1}"/>
              </a:ext>
            </a:extLst>
          </p:cNvPr>
          <p:cNvSpPr/>
          <p:nvPr/>
        </p:nvSpPr>
        <p:spPr>
          <a:xfrm>
            <a:off x="838200" y="2385003"/>
            <a:ext cx="2895204" cy="4472997"/>
          </a:xfrm>
          <a:prstGeom prst="roundRect">
            <a:avLst/>
          </a:prstGeom>
          <a:noFill/>
          <a:ln w="571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NG"/>
          </a:p>
        </p:txBody>
      </p:sp>
      <p:sp>
        <p:nvSpPr>
          <p:cNvPr id="21" name="Rectangle: Rounded Corners 20">
            <a:extLst>
              <a:ext uri="{FF2B5EF4-FFF2-40B4-BE49-F238E27FC236}">
                <a16:creationId xmlns:a16="http://schemas.microsoft.com/office/drawing/2014/main" id="{D0333DA4-E5EB-E4BC-0DDC-6860461F3FE2}"/>
              </a:ext>
            </a:extLst>
          </p:cNvPr>
          <p:cNvSpPr/>
          <p:nvPr/>
        </p:nvSpPr>
        <p:spPr>
          <a:xfrm>
            <a:off x="4855382" y="2385003"/>
            <a:ext cx="6065154" cy="4472997"/>
          </a:xfrm>
          <a:prstGeom prst="roundRect">
            <a:avLst/>
          </a:prstGeom>
          <a:noFill/>
          <a:ln w="571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NG"/>
          </a:p>
        </p:txBody>
      </p:sp>
    </p:spTree>
    <p:extLst>
      <p:ext uri="{BB962C8B-B14F-4D97-AF65-F5344CB8AC3E}">
        <p14:creationId xmlns:p14="http://schemas.microsoft.com/office/powerpoint/2010/main" val="1442746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B9F20-1DEF-8BF9-2AAB-5926B38FF67C}"/>
              </a:ext>
            </a:extLst>
          </p:cNvPr>
          <p:cNvSpPr>
            <a:spLocks noGrp="1"/>
          </p:cNvSpPr>
          <p:nvPr>
            <p:ph type="title"/>
          </p:nvPr>
        </p:nvSpPr>
        <p:spPr>
          <a:xfrm>
            <a:off x="838200" y="365125"/>
            <a:ext cx="10730408" cy="1325563"/>
          </a:xfrm>
          <a:solidFill>
            <a:schemeClr val="accent6">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b="1" dirty="0">
                <a:latin typeface="Aharoni" panose="02010803020104030203" pitchFamily="2" charset="-79"/>
                <a:cs typeface="Aharoni" panose="02010803020104030203" pitchFamily="2" charset="-79"/>
              </a:rPr>
              <a:t>MDAs 4 Management of Health Related (Tx &amp; PMTCT) Interventions</a:t>
            </a:r>
            <a:endParaRPr lang="en-NG" b="1" dirty="0">
              <a:latin typeface="Aharoni" panose="02010803020104030203" pitchFamily="2" charset="-79"/>
              <a:cs typeface="Aharoni" panose="02010803020104030203" pitchFamily="2" charset="-79"/>
            </a:endParaRPr>
          </a:p>
        </p:txBody>
      </p:sp>
      <p:sp>
        <p:nvSpPr>
          <p:cNvPr id="5" name="Rectangle 4">
            <a:extLst>
              <a:ext uri="{FF2B5EF4-FFF2-40B4-BE49-F238E27FC236}">
                <a16:creationId xmlns:a16="http://schemas.microsoft.com/office/drawing/2014/main" id="{C1E9D12F-23A1-37D4-4891-2F11553EA24C}"/>
              </a:ext>
            </a:extLst>
          </p:cNvPr>
          <p:cNvSpPr/>
          <p:nvPr/>
        </p:nvSpPr>
        <p:spPr>
          <a:xfrm>
            <a:off x="838200" y="1825625"/>
            <a:ext cx="2233464" cy="4555703"/>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buSzPts val="1000"/>
            </a:pPr>
            <a:r>
              <a:rPr lang="en-US" sz="2400" b="1" dirty="0">
                <a:solidFill>
                  <a:schemeClr val="tx1"/>
                </a:solidFill>
              </a:rPr>
              <a:t>The bulk of the response is within Nigeria's health systems.</a:t>
            </a:r>
          </a:p>
          <a:p>
            <a:pPr lvl="0">
              <a:buSzPts val="1000"/>
            </a:pPr>
            <a:r>
              <a:rPr lang="en-US" sz="2400" b="1" dirty="0">
                <a:solidFill>
                  <a:schemeClr val="tx1"/>
                </a:solidFill>
              </a:rPr>
              <a:t>Who are the stakeholders for Treatment and PMTCT?</a:t>
            </a:r>
            <a:endParaRPr lang="en-NG" sz="2400" b="1" dirty="0">
              <a:solidFill>
                <a:schemeClr val="tx1"/>
              </a:solidFill>
            </a:endParaRPr>
          </a:p>
        </p:txBody>
      </p:sp>
      <p:graphicFrame>
        <p:nvGraphicFramePr>
          <p:cNvPr id="8" name="Content Placeholder 7">
            <a:extLst>
              <a:ext uri="{FF2B5EF4-FFF2-40B4-BE49-F238E27FC236}">
                <a16:creationId xmlns:a16="http://schemas.microsoft.com/office/drawing/2014/main" id="{447A9AEE-A90A-20A3-0A76-9087C7EDADF8}"/>
              </a:ext>
            </a:extLst>
          </p:cNvPr>
          <p:cNvGraphicFramePr>
            <a:graphicFrameLocks noGrp="1"/>
          </p:cNvGraphicFramePr>
          <p:nvPr>
            <p:ph idx="1"/>
            <p:extLst>
              <p:ext uri="{D42A27DB-BD31-4B8C-83A1-F6EECF244321}">
                <p14:modId xmlns:p14="http://schemas.microsoft.com/office/powerpoint/2010/main" val="3042833094"/>
              </p:ext>
            </p:extLst>
          </p:nvPr>
        </p:nvGraphicFramePr>
        <p:xfrm>
          <a:off x="3215680" y="1825624"/>
          <a:ext cx="5904658" cy="45557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angle 8">
            <a:extLst>
              <a:ext uri="{FF2B5EF4-FFF2-40B4-BE49-F238E27FC236}">
                <a16:creationId xmlns:a16="http://schemas.microsoft.com/office/drawing/2014/main" id="{62D50CD4-A777-2F9B-D7A4-B24F2A166C9B}"/>
              </a:ext>
            </a:extLst>
          </p:cNvPr>
          <p:cNvSpPr/>
          <p:nvPr/>
        </p:nvSpPr>
        <p:spPr>
          <a:xfrm>
            <a:off x="9315482" y="1800951"/>
            <a:ext cx="2233464" cy="4555703"/>
          </a:xfrm>
          <a:prstGeom prst="rect">
            <a:avLst/>
          </a:prstGeom>
          <a:solidFill>
            <a:schemeClr val="accent2">
              <a:lumMod val="60000"/>
              <a:lumOff val="40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buSzPts val="1000"/>
            </a:pPr>
            <a:r>
              <a:rPr lang="en-US" sz="2400" b="1" dirty="0">
                <a:solidFill>
                  <a:schemeClr val="tx1"/>
                </a:solidFill>
              </a:rPr>
              <a:t>There is a potential for  an integrated programme coordination by DPH for HIV, TB and Malaria</a:t>
            </a:r>
            <a:endParaRPr lang="en-NG" sz="2400" b="1" dirty="0">
              <a:solidFill>
                <a:schemeClr val="tx1"/>
              </a:solidFill>
            </a:endParaRPr>
          </a:p>
        </p:txBody>
      </p:sp>
    </p:spTree>
    <p:extLst>
      <p:ext uri="{BB962C8B-B14F-4D97-AF65-F5344CB8AC3E}">
        <p14:creationId xmlns:p14="http://schemas.microsoft.com/office/powerpoint/2010/main" val="1491851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B9F20-1DEF-8BF9-2AAB-5926B38FF67C}"/>
              </a:ext>
            </a:extLst>
          </p:cNvPr>
          <p:cNvSpPr>
            <a:spLocks noGrp="1"/>
          </p:cNvSpPr>
          <p:nvPr>
            <p:ph type="title"/>
          </p:nvPr>
        </p:nvSpPr>
        <p:spPr>
          <a:xfrm>
            <a:off x="838200" y="365125"/>
            <a:ext cx="10730408" cy="1325563"/>
          </a:xfrm>
          <a:solidFill>
            <a:schemeClr val="accent6">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r>
              <a:rPr lang="en-US" sz="3600" b="1" dirty="0">
                <a:latin typeface="Aharoni" panose="02010803020104030203" pitchFamily="2" charset="-79"/>
                <a:cs typeface="Aharoni" panose="02010803020104030203" pitchFamily="2" charset="-79"/>
              </a:rPr>
              <a:t>MDAs 4 Management of Non-Health (Prevention &amp; Social Protection Related Interventions) </a:t>
            </a:r>
            <a:endParaRPr lang="en-NG" sz="3600" b="1" dirty="0">
              <a:latin typeface="Aharoni" panose="02010803020104030203" pitchFamily="2" charset="-79"/>
              <a:cs typeface="Aharoni" panose="02010803020104030203" pitchFamily="2" charset="-79"/>
            </a:endParaRPr>
          </a:p>
        </p:txBody>
      </p:sp>
      <p:graphicFrame>
        <p:nvGraphicFramePr>
          <p:cNvPr id="7" name="Diagram 6">
            <a:extLst>
              <a:ext uri="{FF2B5EF4-FFF2-40B4-BE49-F238E27FC236}">
                <a16:creationId xmlns:a16="http://schemas.microsoft.com/office/drawing/2014/main" id="{59757F0A-D1A4-F52B-1E3F-A7F946670548}"/>
              </a:ext>
            </a:extLst>
          </p:cNvPr>
          <p:cNvGraphicFramePr/>
          <p:nvPr>
            <p:extLst>
              <p:ext uri="{D42A27DB-BD31-4B8C-83A1-F6EECF244321}">
                <p14:modId xmlns:p14="http://schemas.microsoft.com/office/powerpoint/2010/main" val="4020902045"/>
              </p:ext>
            </p:extLst>
          </p:nvPr>
        </p:nvGraphicFramePr>
        <p:xfrm>
          <a:off x="5951984" y="1825625"/>
          <a:ext cx="5616624" cy="466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Diagram 11">
            <a:extLst>
              <a:ext uri="{FF2B5EF4-FFF2-40B4-BE49-F238E27FC236}">
                <a16:creationId xmlns:a16="http://schemas.microsoft.com/office/drawing/2014/main" id="{6EFAD7BC-BC37-56B8-99E1-60642CBA4F03}"/>
              </a:ext>
            </a:extLst>
          </p:cNvPr>
          <p:cNvGraphicFramePr/>
          <p:nvPr>
            <p:extLst>
              <p:ext uri="{D42A27DB-BD31-4B8C-83A1-F6EECF244321}">
                <p14:modId xmlns:p14="http://schemas.microsoft.com/office/powerpoint/2010/main" val="3482416965"/>
              </p:ext>
            </p:extLst>
          </p:nvPr>
        </p:nvGraphicFramePr>
        <p:xfrm>
          <a:off x="838200" y="1825624"/>
          <a:ext cx="5113784" cy="466725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545408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B9F20-1DEF-8BF9-2AAB-5926B38FF67C}"/>
              </a:ext>
            </a:extLst>
          </p:cNvPr>
          <p:cNvSpPr>
            <a:spLocks noGrp="1"/>
          </p:cNvSpPr>
          <p:nvPr>
            <p:ph type="title"/>
          </p:nvPr>
        </p:nvSpPr>
        <p:spPr>
          <a:xfrm>
            <a:off x="838200" y="365125"/>
            <a:ext cx="10730408" cy="1325563"/>
          </a:xfrm>
          <a:solidFill>
            <a:schemeClr val="accent6">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b="1" dirty="0">
                <a:latin typeface="Aharoni" panose="02010803020104030203" pitchFamily="2" charset="-79"/>
                <a:cs typeface="Aharoni" panose="02010803020104030203" pitchFamily="2" charset="-79"/>
              </a:rPr>
              <a:t>Sustainability: Other Matters Arising </a:t>
            </a:r>
            <a:endParaRPr lang="en-NG" b="1" dirty="0">
              <a:latin typeface="Aharoni" panose="02010803020104030203" pitchFamily="2" charset="-79"/>
              <a:cs typeface="Aharoni" panose="02010803020104030203" pitchFamily="2" charset="-79"/>
            </a:endParaRPr>
          </a:p>
        </p:txBody>
      </p:sp>
      <p:sp>
        <p:nvSpPr>
          <p:cNvPr id="3" name="Content Placeholder 2">
            <a:extLst>
              <a:ext uri="{FF2B5EF4-FFF2-40B4-BE49-F238E27FC236}">
                <a16:creationId xmlns:a16="http://schemas.microsoft.com/office/drawing/2014/main" id="{629BC8CF-775C-D1F5-23B1-E1DA64E00E49}"/>
              </a:ext>
            </a:extLst>
          </p:cNvPr>
          <p:cNvSpPr>
            <a:spLocks noGrp="1"/>
          </p:cNvSpPr>
          <p:nvPr>
            <p:ph idx="1"/>
          </p:nvPr>
        </p:nvSpPr>
        <p:spPr/>
        <p:txBody>
          <a:bodyPr/>
          <a:lstStyle/>
          <a:p>
            <a:endParaRPr lang="en-US" dirty="0"/>
          </a:p>
          <a:p>
            <a:endParaRPr lang="en-NG" dirty="0"/>
          </a:p>
        </p:txBody>
      </p:sp>
      <p:graphicFrame>
        <p:nvGraphicFramePr>
          <p:cNvPr id="4" name="Diagram 3">
            <a:extLst>
              <a:ext uri="{FF2B5EF4-FFF2-40B4-BE49-F238E27FC236}">
                <a16:creationId xmlns:a16="http://schemas.microsoft.com/office/drawing/2014/main" id="{92CADC68-3B22-A3F9-4337-2FF93E8373CA}"/>
              </a:ext>
            </a:extLst>
          </p:cNvPr>
          <p:cNvGraphicFramePr/>
          <p:nvPr>
            <p:extLst>
              <p:ext uri="{D42A27DB-BD31-4B8C-83A1-F6EECF244321}">
                <p14:modId xmlns:p14="http://schemas.microsoft.com/office/powerpoint/2010/main" val="820849364"/>
              </p:ext>
            </p:extLst>
          </p:nvPr>
        </p:nvGraphicFramePr>
        <p:xfrm>
          <a:off x="838200" y="1825625"/>
          <a:ext cx="10730408" cy="466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1026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a:extLst>
              <a:ext uri="{FF2B5EF4-FFF2-40B4-BE49-F238E27FC236}">
                <a16:creationId xmlns:a16="http://schemas.microsoft.com/office/drawing/2014/main" id="{2FCA81B0-2B22-2A0F-EBBC-35C85B9DD104}"/>
              </a:ext>
            </a:extLst>
          </p:cNvPr>
          <p:cNvGraphicFramePr>
            <a:graphicFrameLocks noGrp="1"/>
          </p:cNvGraphicFramePr>
          <p:nvPr>
            <p:ph idx="1"/>
          </p:nvPr>
        </p:nvGraphicFramePr>
        <p:xfrm>
          <a:off x="838200" y="1844823"/>
          <a:ext cx="10515600" cy="36724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2">
            <a:extLst>
              <a:ext uri="{FF2B5EF4-FFF2-40B4-BE49-F238E27FC236}">
                <a16:creationId xmlns:a16="http://schemas.microsoft.com/office/drawing/2014/main" id="{2CE9AC8C-AE60-04F0-B959-CC851B247E0B}"/>
              </a:ext>
            </a:extLst>
          </p:cNvPr>
          <p:cNvSpPr>
            <a:spLocks noGrp="1"/>
          </p:cNvSpPr>
          <p:nvPr>
            <p:ph type="title"/>
          </p:nvPr>
        </p:nvSpPr>
        <p:spPr>
          <a:xfrm>
            <a:off x="839788" y="365125"/>
            <a:ext cx="10515600" cy="1325563"/>
          </a:xfrm>
          <a:solidFill>
            <a:schemeClr val="accent6">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dirty="0">
                <a:latin typeface="Aharoni" panose="02010803020104030203" pitchFamily="2" charset="-79"/>
                <a:cs typeface="Aharoni" panose="02010803020104030203" pitchFamily="2" charset="-79"/>
              </a:rPr>
              <a:t>Overview of Stakeholder roles</a:t>
            </a:r>
            <a:endParaRPr lang="en-NG" dirty="0">
              <a:latin typeface="Aharoni" panose="02010803020104030203" pitchFamily="2" charset="-79"/>
              <a:cs typeface="Aharoni" panose="02010803020104030203" pitchFamily="2" charset="-79"/>
            </a:endParaRPr>
          </a:p>
        </p:txBody>
      </p:sp>
      <p:sp>
        <p:nvSpPr>
          <p:cNvPr id="6" name="Rectangle 5">
            <a:extLst>
              <a:ext uri="{FF2B5EF4-FFF2-40B4-BE49-F238E27FC236}">
                <a16:creationId xmlns:a16="http://schemas.microsoft.com/office/drawing/2014/main" id="{9FA6D521-FBBA-4B5F-2808-88970D7E5AC9}"/>
              </a:ext>
            </a:extLst>
          </p:cNvPr>
          <p:cNvSpPr/>
          <p:nvPr/>
        </p:nvSpPr>
        <p:spPr>
          <a:xfrm>
            <a:off x="838201" y="5589240"/>
            <a:ext cx="10515600" cy="1152128"/>
          </a:xfrm>
          <a:prstGeom prst="rect">
            <a:avLst/>
          </a:prstGeom>
          <a:solidFill>
            <a:schemeClr val="accent6">
              <a:lumMod val="60000"/>
              <a:lumOff val="40000"/>
            </a:schemeClr>
          </a:solidFill>
          <a:ln>
            <a:solidFill>
              <a:schemeClr val="accent6">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G"/>
          </a:p>
        </p:txBody>
      </p:sp>
      <p:sp>
        <p:nvSpPr>
          <p:cNvPr id="2" name="Oval 1">
            <a:extLst>
              <a:ext uri="{FF2B5EF4-FFF2-40B4-BE49-F238E27FC236}">
                <a16:creationId xmlns:a16="http://schemas.microsoft.com/office/drawing/2014/main" id="{A8EBB3B7-6165-0655-45DC-CD68FCFBB263}"/>
              </a:ext>
            </a:extLst>
          </p:cNvPr>
          <p:cNvSpPr/>
          <p:nvPr/>
        </p:nvSpPr>
        <p:spPr>
          <a:xfrm>
            <a:off x="1064039" y="5743375"/>
            <a:ext cx="1415087" cy="749500"/>
          </a:xfrm>
          <a:prstGeom prst="ellipse">
            <a:avLst/>
          </a:prstGeom>
          <a:solidFill>
            <a:schemeClr val="accent5">
              <a:lumMod val="20000"/>
              <a:lumOff val="80000"/>
            </a:schemeClr>
          </a:solidFill>
          <a:ln w="57150">
            <a:solidFill>
              <a:schemeClr val="accent5"/>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t>UN System</a:t>
            </a:r>
            <a:endParaRPr lang="en-NG" b="1" dirty="0"/>
          </a:p>
        </p:txBody>
      </p:sp>
      <p:sp>
        <p:nvSpPr>
          <p:cNvPr id="3" name="Rectangle: Rounded Corners 2">
            <a:extLst>
              <a:ext uri="{FF2B5EF4-FFF2-40B4-BE49-F238E27FC236}">
                <a16:creationId xmlns:a16="http://schemas.microsoft.com/office/drawing/2014/main" id="{28AA04B3-5513-4BA8-B4CD-03CBD16AF583}"/>
              </a:ext>
            </a:extLst>
          </p:cNvPr>
          <p:cNvSpPr/>
          <p:nvPr/>
        </p:nvSpPr>
        <p:spPr>
          <a:xfrm>
            <a:off x="3358479" y="5877271"/>
            <a:ext cx="1800200" cy="615603"/>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a:t>Technical Support</a:t>
            </a:r>
            <a:endParaRPr lang="en-NG" dirty="0"/>
          </a:p>
        </p:txBody>
      </p:sp>
      <p:sp>
        <p:nvSpPr>
          <p:cNvPr id="4" name="Rectangle: Rounded Corners 3">
            <a:extLst>
              <a:ext uri="{FF2B5EF4-FFF2-40B4-BE49-F238E27FC236}">
                <a16:creationId xmlns:a16="http://schemas.microsoft.com/office/drawing/2014/main" id="{9D493F5F-441D-B93B-CD80-FEFC5310CE7B}"/>
              </a:ext>
            </a:extLst>
          </p:cNvPr>
          <p:cNvSpPr/>
          <p:nvPr/>
        </p:nvSpPr>
        <p:spPr>
          <a:xfrm>
            <a:off x="6096000" y="5877271"/>
            <a:ext cx="1800200" cy="615603"/>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Advocacy</a:t>
            </a:r>
            <a:endParaRPr lang="en-NG" dirty="0"/>
          </a:p>
        </p:txBody>
      </p:sp>
      <p:sp>
        <p:nvSpPr>
          <p:cNvPr id="5" name="Rectangle: Rounded Corners 4">
            <a:extLst>
              <a:ext uri="{FF2B5EF4-FFF2-40B4-BE49-F238E27FC236}">
                <a16:creationId xmlns:a16="http://schemas.microsoft.com/office/drawing/2014/main" id="{5AFEF6B1-5AFC-A700-7902-530029C46D91}"/>
              </a:ext>
            </a:extLst>
          </p:cNvPr>
          <p:cNvSpPr/>
          <p:nvPr/>
        </p:nvSpPr>
        <p:spPr>
          <a:xfrm>
            <a:off x="8833521" y="5877271"/>
            <a:ext cx="1800200" cy="615603"/>
          </a:xfrm>
          <a:prstGeom prst="roundRect">
            <a:avLst/>
          </a:prstGeom>
          <a:solidFill>
            <a:schemeClr val="accent2">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Track Progress</a:t>
            </a:r>
            <a:endParaRPr lang="en-NG" dirty="0"/>
          </a:p>
        </p:txBody>
      </p:sp>
    </p:spTree>
    <p:extLst>
      <p:ext uri="{BB962C8B-B14F-4D97-AF65-F5344CB8AC3E}">
        <p14:creationId xmlns:p14="http://schemas.microsoft.com/office/powerpoint/2010/main" val="911654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8CF4E-71C1-7DF9-9A6C-5D91E43E0C20}"/>
              </a:ext>
            </a:extLst>
          </p:cNvPr>
          <p:cNvSpPr>
            <a:spLocks noGrp="1"/>
          </p:cNvSpPr>
          <p:nvPr>
            <p:ph type="title"/>
          </p:nvPr>
        </p:nvSpPr>
        <p:spPr/>
        <p:txBody>
          <a:bodyPr/>
          <a:lstStyle/>
          <a:p>
            <a:r>
              <a:rPr lang="en-US" dirty="0">
                <a:latin typeface="Aharoni" panose="02010803020104030203" pitchFamily="2" charset="-79"/>
                <a:cs typeface="Aharoni" panose="02010803020104030203" pitchFamily="2" charset="-79"/>
              </a:rPr>
              <a:t>Considerations</a:t>
            </a:r>
            <a:r>
              <a:rPr lang="en-US" dirty="0"/>
              <a:t> </a:t>
            </a:r>
            <a:r>
              <a:rPr lang="en-US" dirty="0">
                <a:latin typeface="Aharoni" panose="02010803020104030203" pitchFamily="2" charset="-79"/>
                <a:cs typeface="Aharoni" panose="02010803020104030203" pitchFamily="2" charset="-79"/>
              </a:rPr>
              <a:t>and</a:t>
            </a:r>
            <a:r>
              <a:rPr lang="en-US" dirty="0"/>
              <a:t> </a:t>
            </a:r>
            <a:r>
              <a:rPr lang="en-US" dirty="0">
                <a:latin typeface="Aharoni" panose="02010803020104030203" pitchFamily="2" charset="-79"/>
                <a:cs typeface="Aharoni" panose="02010803020104030203" pitchFamily="2" charset="-79"/>
              </a:rPr>
              <a:t>Realities</a:t>
            </a:r>
            <a:r>
              <a:rPr lang="en-US" dirty="0"/>
              <a:t> </a:t>
            </a:r>
            <a:r>
              <a:rPr lang="en-US" b="1" dirty="0"/>
              <a:t>C</a:t>
            </a:r>
            <a:r>
              <a:rPr lang="en-US" b="1" dirty="0">
                <a:latin typeface="Aharoni" panose="02010803020104030203" pitchFamily="2" charset="-79"/>
                <a:cs typeface="Aharoni" panose="02010803020104030203" pitchFamily="2" charset="-79"/>
              </a:rPr>
              <a:t>ountries</a:t>
            </a:r>
            <a:r>
              <a:rPr lang="en-US" dirty="0"/>
              <a:t> </a:t>
            </a:r>
            <a:r>
              <a:rPr lang="en-US" dirty="0">
                <a:latin typeface="Aharoni" panose="02010803020104030203" pitchFamily="2" charset="-79"/>
                <a:cs typeface="Aharoni" panose="02010803020104030203" pitchFamily="2" charset="-79"/>
              </a:rPr>
              <a:t>must</a:t>
            </a:r>
            <a:r>
              <a:rPr lang="en-US" dirty="0"/>
              <a:t> </a:t>
            </a:r>
            <a:r>
              <a:rPr lang="en-US" dirty="0">
                <a:latin typeface="Aharoni" panose="02010803020104030203" pitchFamily="2" charset="-79"/>
                <a:cs typeface="Aharoni" panose="02010803020104030203" pitchFamily="2" charset="-79"/>
              </a:rPr>
              <a:t>Deal</a:t>
            </a:r>
            <a:r>
              <a:rPr lang="en-US" dirty="0"/>
              <a:t> </a:t>
            </a:r>
            <a:r>
              <a:rPr lang="en-US" dirty="0">
                <a:latin typeface="Aharoni" panose="02010803020104030203" pitchFamily="2" charset="-79"/>
                <a:cs typeface="Aharoni" panose="02010803020104030203" pitchFamily="2" charset="-79"/>
              </a:rPr>
              <a:t>with</a:t>
            </a:r>
          </a:p>
        </p:txBody>
      </p:sp>
      <p:sp>
        <p:nvSpPr>
          <p:cNvPr id="3" name="Content Placeholder 2">
            <a:extLst>
              <a:ext uri="{FF2B5EF4-FFF2-40B4-BE49-F238E27FC236}">
                <a16:creationId xmlns:a16="http://schemas.microsoft.com/office/drawing/2014/main" id="{F9BC96FE-CFA7-D74C-ECF9-81020846116B}"/>
              </a:ext>
            </a:extLst>
          </p:cNvPr>
          <p:cNvSpPr>
            <a:spLocks noGrp="1"/>
          </p:cNvSpPr>
          <p:nvPr>
            <p:ph idx="1"/>
          </p:nvPr>
        </p:nvSpPr>
        <p:spPr/>
        <p:txBody>
          <a:bodyPr/>
          <a:lstStyle/>
          <a:p>
            <a:endParaRPr lang="en-US" dirty="0"/>
          </a:p>
          <a:p>
            <a:r>
              <a:rPr lang="en-US" dirty="0"/>
              <a:t>Efficiency: learn to do more with less</a:t>
            </a:r>
          </a:p>
          <a:p>
            <a:r>
              <a:rPr lang="en-US" dirty="0"/>
              <a:t>Integration </a:t>
            </a:r>
          </a:p>
          <a:p>
            <a:r>
              <a:rPr lang="en-US" dirty="0"/>
              <a:t>Strong coordination and government leadership</a:t>
            </a:r>
          </a:p>
          <a:p>
            <a:r>
              <a:rPr lang="en-US" dirty="0"/>
              <a:t>Donor dependence and Mobilization of domestic resources</a:t>
            </a:r>
          </a:p>
          <a:p>
            <a:endParaRPr lang="en-US" dirty="0"/>
          </a:p>
          <a:p>
            <a:endParaRPr lang="en-US" dirty="0"/>
          </a:p>
        </p:txBody>
      </p:sp>
    </p:spTree>
    <p:extLst>
      <p:ext uri="{BB962C8B-B14F-4D97-AF65-F5344CB8AC3E}">
        <p14:creationId xmlns:p14="http://schemas.microsoft.com/office/powerpoint/2010/main" val="3588957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8CF4E-71C1-7DF9-9A6C-5D91E43E0C20}"/>
              </a:ext>
            </a:extLst>
          </p:cNvPr>
          <p:cNvSpPr>
            <a:spLocks noGrp="1"/>
          </p:cNvSpPr>
          <p:nvPr>
            <p:ph type="title"/>
          </p:nvPr>
        </p:nvSpPr>
        <p:spPr/>
        <p:txBody>
          <a:bodyPr/>
          <a:lstStyle/>
          <a:p>
            <a:r>
              <a:rPr lang="en-US" dirty="0">
                <a:latin typeface="Aharoni" panose="02010803020104030203" pitchFamily="2" charset="-79"/>
                <a:cs typeface="Aharoni" panose="02010803020104030203" pitchFamily="2" charset="-79"/>
              </a:rPr>
              <a:t>Considerations</a:t>
            </a:r>
            <a:r>
              <a:rPr lang="en-US" dirty="0"/>
              <a:t> </a:t>
            </a:r>
            <a:r>
              <a:rPr lang="en-US" dirty="0">
                <a:latin typeface="Aharoni" panose="02010803020104030203" pitchFamily="2" charset="-79"/>
                <a:cs typeface="Aharoni" panose="02010803020104030203" pitchFamily="2" charset="-79"/>
              </a:rPr>
              <a:t>and</a:t>
            </a:r>
            <a:r>
              <a:rPr lang="en-US" dirty="0"/>
              <a:t> </a:t>
            </a:r>
            <a:r>
              <a:rPr lang="en-US" dirty="0">
                <a:latin typeface="Aharoni" panose="02010803020104030203" pitchFamily="2" charset="-79"/>
                <a:cs typeface="Aharoni" panose="02010803020104030203" pitchFamily="2" charset="-79"/>
              </a:rPr>
              <a:t>Realities</a:t>
            </a:r>
            <a:r>
              <a:rPr lang="en-US" dirty="0"/>
              <a:t> </a:t>
            </a:r>
            <a:r>
              <a:rPr lang="en-US" b="1" dirty="0"/>
              <a:t>C</a:t>
            </a:r>
            <a:r>
              <a:rPr lang="en-US" b="1" dirty="0">
                <a:latin typeface="Aharoni" panose="02010803020104030203" pitchFamily="2" charset="-79"/>
                <a:cs typeface="Aharoni" panose="02010803020104030203" pitchFamily="2" charset="-79"/>
              </a:rPr>
              <a:t>ountries</a:t>
            </a:r>
            <a:r>
              <a:rPr lang="en-US" dirty="0"/>
              <a:t> </a:t>
            </a:r>
            <a:r>
              <a:rPr lang="en-US" dirty="0">
                <a:latin typeface="Aharoni" panose="02010803020104030203" pitchFamily="2" charset="-79"/>
                <a:cs typeface="Aharoni" panose="02010803020104030203" pitchFamily="2" charset="-79"/>
              </a:rPr>
              <a:t>must</a:t>
            </a:r>
            <a:r>
              <a:rPr lang="en-US" dirty="0"/>
              <a:t> </a:t>
            </a:r>
            <a:r>
              <a:rPr lang="en-US" dirty="0">
                <a:latin typeface="Aharoni" panose="02010803020104030203" pitchFamily="2" charset="-79"/>
                <a:cs typeface="Aharoni" panose="02010803020104030203" pitchFamily="2" charset="-79"/>
              </a:rPr>
              <a:t>Deal</a:t>
            </a:r>
            <a:r>
              <a:rPr lang="en-US" dirty="0"/>
              <a:t> </a:t>
            </a:r>
            <a:r>
              <a:rPr lang="en-US" dirty="0">
                <a:latin typeface="Aharoni" panose="02010803020104030203" pitchFamily="2" charset="-79"/>
                <a:cs typeface="Aharoni" panose="02010803020104030203" pitchFamily="2" charset="-79"/>
              </a:rPr>
              <a:t>with</a:t>
            </a:r>
          </a:p>
        </p:txBody>
      </p:sp>
      <p:sp>
        <p:nvSpPr>
          <p:cNvPr id="3" name="Content Placeholder 2">
            <a:extLst>
              <a:ext uri="{FF2B5EF4-FFF2-40B4-BE49-F238E27FC236}">
                <a16:creationId xmlns:a16="http://schemas.microsoft.com/office/drawing/2014/main" id="{F9BC96FE-CFA7-D74C-ECF9-81020846116B}"/>
              </a:ext>
            </a:extLst>
          </p:cNvPr>
          <p:cNvSpPr>
            <a:spLocks noGrp="1"/>
          </p:cNvSpPr>
          <p:nvPr>
            <p:ph idx="1"/>
          </p:nvPr>
        </p:nvSpPr>
        <p:spPr/>
        <p:txBody>
          <a:bodyPr/>
          <a:lstStyle/>
          <a:p>
            <a:endParaRPr lang="en-US" dirty="0"/>
          </a:p>
          <a:p>
            <a:r>
              <a:rPr lang="en-US" dirty="0"/>
              <a:t>Strengthen the statutory government entities and position them to take up increasing responsibilities</a:t>
            </a:r>
          </a:p>
          <a:p>
            <a:r>
              <a:rPr lang="en-US" dirty="0"/>
              <a:t>Phase/gradual transitioning of responsibilities from the implementing partners to the government</a:t>
            </a:r>
          </a:p>
          <a:p>
            <a:r>
              <a:rPr lang="en-US" dirty="0"/>
              <a:t>Build consensus and partnership </a:t>
            </a:r>
          </a:p>
          <a:p>
            <a:endParaRPr lang="en-US" dirty="0"/>
          </a:p>
          <a:p>
            <a:endParaRPr lang="en-US" dirty="0"/>
          </a:p>
        </p:txBody>
      </p:sp>
    </p:spTree>
    <p:extLst>
      <p:ext uri="{BB962C8B-B14F-4D97-AF65-F5344CB8AC3E}">
        <p14:creationId xmlns:p14="http://schemas.microsoft.com/office/powerpoint/2010/main" val="1187609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48147-DBAC-7355-6F63-320E65B394CD}"/>
              </a:ext>
            </a:extLst>
          </p:cNvPr>
          <p:cNvSpPr>
            <a:spLocks noGrp="1"/>
          </p:cNvSpPr>
          <p:nvPr>
            <p:ph type="title"/>
          </p:nvPr>
        </p:nvSpPr>
        <p:spPr>
          <a:xfrm>
            <a:off x="838200" y="365125"/>
            <a:ext cx="10946432" cy="1325563"/>
          </a:xfrm>
          <a:solidFill>
            <a:schemeClr val="accent6">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b="1" dirty="0">
                <a:latin typeface="Aharoni" panose="02010803020104030203" pitchFamily="2" charset="-79"/>
                <a:cs typeface="Aharoni" panose="02010803020104030203" pitchFamily="2" charset="-79"/>
              </a:rPr>
              <a:t>Content</a:t>
            </a:r>
            <a:endParaRPr lang="en-NG" b="1" dirty="0">
              <a:latin typeface="Aharoni" panose="02010803020104030203" pitchFamily="2" charset="-79"/>
              <a:cs typeface="Aharoni" panose="02010803020104030203" pitchFamily="2" charset="-79"/>
            </a:endParaRPr>
          </a:p>
        </p:txBody>
      </p:sp>
      <p:graphicFrame>
        <p:nvGraphicFramePr>
          <p:cNvPr id="4" name="Content Placeholder 3">
            <a:extLst>
              <a:ext uri="{FF2B5EF4-FFF2-40B4-BE49-F238E27FC236}">
                <a16:creationId xmlns:a16="http://schemas.microsoft.com/office/drawing/2014/main" id="{DF66EB49-6B2E-02CD-7C97-14D515B745A0}"/>
              </a:ext>
            </a:extLst>
          </p:cNvPr>
          <p:cNvGraphicFramePr>
            <a:graphicFrameLocks noGrp="1"/>
          </p:cNvGraphicFramePr>
          <p:nvPr>
            <p:ph idx="1"/>
            <p:extLst>
              <p:ext uri="{D42A27DB-BD31-4B8C-83A1-F6EECF244321}">
                <p14:modId xmlns:p14="http://schemas.microsoft.com/office/powerpoint/2010/main" val="2155755795"/>
              </p:ext>
            </p:extLst>
          </p:nvPr>
        </p:nvGraphicFramePr>
        <p:xfrm>
          <a:off x="838200" y="1772816"/>
          <a:ext cx="10946432" cy="47200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1409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F57CA-3F9D-EC3B-749F-2312068AFD54}"/>
              </a:ext>
            </a:extLst>
          </p:cNvPr>
          <p:cNvSpPr>
            <a:spLocks noGrp="1"/>
          </p:cNvSpPr>
          <p:nvPr>
            <p:ph type="title"/>
          </p:nvPr>
        </p:nvSpPr>
        <p:spPr>
          <a:xfrm>
            <a:off x="838200" y="365125"/>
            <a:ext cx="10874424" cy="6016203"/>
          </a:xfrm>
          <a:solidFill>
            <a:schemeClr val="accent6">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sz="4400" b="1" dirty="0">
                <a:latin typeface="Aharoni" panose="02010803020104030203" pitchFamily="2" charset="-79"/>
                <a:cs typeface="Aharoni" panose="02010803020104030203" pitchFamily="2" charset="-79"/>
              </a:rPr>
              <a:t>Thank you </a:t>
            </a:r>
            <a:r>
              <a:rPr lang="en-US" b="1" dirty="0">
                <a:latin typeface="Aharoni" panose="02010803020104030203" pitchFamily="2" charset="-79"/>
                <a:cs typeface="Aharoni" panose="02010803020104030203" pitchFamily="2" charset="-79"/>
              </a:rPr>
              <a:t>f</a:t>
            </a:r>
            <a:r>
              <a:rPr lang="en-US" sz="4400" b="1" dirty="0">
                <a:latin typeface="Aharoni" panose="02010803020104030203" pitchFamily="2" charset="-79"/>
                <a:cs typeface="Aharoni" panose="02010803020104030203" pitchFamily="2" charset="-79"/>
              </a:rPr>
              <a:t>or </a:t>
            </a:r>
            <a:r>
              <a:rPr lang="en-US" b="1" dirty="0">
                <a:latin typeface="Aharoni" panose="02010803020104030203" pitchFamily="2" charset="-79"/>
                <a:cs typeface="Aharoni" panose="02010803020104030203" pitchFamily="2" charset="-79"/>
              </a:rPr>
              <a:t>y</a:t>
            </a:r>
            <a:r>
              <a:rPr lang="en-US" sz="4400" b="1" dirty="0">
                <a:latin typeface="Aharoni" panose="02010803020104030203" pitchFamily="2" charset="-79"/>
                <a:cs typeface="Aharoni" panose="02010803020104030203" pitchFamily="2" charset="-79"/>
              </a:rPr>
              <a:t>our </a:t>
            </a:r>
            <a:r>
              <a:rPr lang="en-US" b="1" dirty="0">
                <a:latin typeface="Aharoni" panose="02010803020104030203" pitchFamily="2" charset="-79"/>
                <a:cs typeface="Aharoni" panose="02010803020104030203" pitchFamily="2" charset="-79"/>
              </a:rPr>
              <a:t>a</a:t>
            </a:r>
            <a:r>
              <a:rPr lang="en-US" sz="4400" b="1" dirty="0">
                <a:latin typeface="Aharoni" panose="02010803020104030203" pitchFamily="2" charset="-79"/>
                <a:cs typeface="Aharoni" panose="02010803020104030203" pitchFamily="2" charset="-79"/>
              </a:rPr>
              <a:t>ttention</a:t>
            </a:r>
            <a:endParaRPr lang="en-NG" dirty="0">
              <a:latin typeface="Aharoni" panose="02010803020104030203" pitchFamily="2" charset="-79"/>
              <a:cs typeface="Aharoni" panose="02010803020104030203" pitchFamily="2" charset="-79"/>
            </a:endParaRPr>
          </a:p>
        </p:txBody>
      </p:sp>
      <p:pic>
        <p:nvPicPr>
          <p:cNvPr id="4" name="Picture 3" descr="Icon&#10;&#10;Description automatically generated">
            <a:extLst>
              <a:ext uri="{FF2B5EF4-FFF2-40B4-BE49-F238E27FC236}">
                <a16:creationId xmlns:a16="http://schemas.microsoft.com/office/drawing/2014/main" id="{3317DF7F-3281-3437-6842-AFE10C61517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104112" y="3861048"/>
            <a:ext cx="1905266" cy="2274598"/>
          </a:xfrm>
          <a:prstGeom prst="rect">
            <a:avLst/>
          </a:prstGeom>
        </p:spPr>
      </p:pic>
      <p:pic>
        <p:nvPicPr>
          <p:cNvPr id="5" name="Picture 4" descr="A green and white flag&#10;&#10;Description automatically generated">
            <a:extLst>
              <a:ext uri="{FF2B5EF4-FFF2-40B4-BE49-F238E27FC236}">
                <a16:creationId xmlns:a16="http://schemas.microsoft.com/office/drawing/2014/main" id="{7B636CF9-C62C-7F6E-1A61-A803A3E091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05850" y="2557462"/>
            <a:ext cx="2647950" cy="1743075"/>
          </a:xfrm>
          <a:prstGeom prst="rect">
            <a:avLst/>
          </a:prstGeom>
        </p:spPr>
      </p:pic>
    </p:spTree>
    <p:extLst>
      <p:ext uri="{BB962C8B-B14F-4D97-AF65-F5344CB8AC3E}">
        <p14:creationId xmlns:p14="http://schemas.microsoft.com/office/powerpoint/2010/main" val="2100988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1B309-F2FA-079E-C22E-BB0190238151}"/>
              </a:ext>
            </a:extLst>
          </p:cNvPr>
          <p:cNvSpPr>
            <a:spLocks noGrp="1"/>
          </p:cNvSpPr>
          <p:nvPr>
            <p:ph type="title"/>
          </p:nvPr>
        </p:nvSpPr>
        <p:spPr/>
        <p:txBody>
          <a:bodyPr/>
          <a:lstStyle/>
          <a:p>
            <a:r>
              <a:rPr lang="en-US" b="1" dirty="0">
                <a:latin typeface="Aharoni" panose="02010803020104030203" pitchFamily="2" charset="-79"/>
                <a:cs typeface="Aharoni" panose="02010803020104030203" pitchFamily="2" charset="-79"/>
              </a:rPr>
              <a:t>Background</a:t>
            </a:r>
          </a:p>
        </p:txBody>
      </p:sp>
      <p:sp>
        <p:nvSpPr>
          <p:cNvPr id="3" name="Content Placeholder 2">
            <a:extLst>
              <a:ext uri="{FF2B5EF4-FFF2-40B4-BE49-F238E27FC236}">
                <a16:creationId xmlns:a16="http://schemas.microsoft.com/office/drawing/2014/main" id="{55016779-5C2E-4498-4629-B7353FB5A37F}"/>
              </a:ext>
            </a:extLst>
          </p:cNvPr>
          <p:cNvSpPr>
            <a:spLocks noGrp="1"/>
          </p:cNvSpPr>
          <p:nvPr>
            <p:ph idx="1"/>
          </p:nvPr>
        </p:nvSpPr>
        <p:spPr/>
        <p:txBody>
          <a:bodyPr/>
          <a:lstStyle/>
          <a:p>
            <a:pPr marL="0" indent="0">
              <a:buNone/>
            </a:pPr>
            <a:r>
              <a:rPr lang="en-US" dirty="0"/>
              <a:t>Nigeria:</a:t>
            </a:r>
          </a:p>
          <a:p>
            <a:r>
              <a:rPr lang="en-US" dirty="0"/>
              <a:t>Population of over 200 million</a:t>
            </a:r>
          </a:p>
          <a:p>
            <a:r>
              <a:rPr lang="en-US" dirty="0"/>
              <a:t>Multi-ethnic and religion</a:t>
            </a:r>
          </a:p>
          <a:p>
            <a:r>
              <a:rPr lang="en-US" dirty="0"/>
              <a:t>Health is on the concurrent list with the three tiers of government investing and overseeing health</a:t>
            </a:r>
          </a:p>
          <a:p>
            <a:pPr lvl="1">
              <a:buFont typeface="Wingdings" panose="05000000000000000000" pitchFamily="2" charset="2"/>
              <a:buChar char="Ø"/>
            </a:pPr>
            <a:r>
              <a:rPr lang="en-US" dirty="0"/>
              <a:t> primary level of care provided by the local government</a:t>
            </a:r>
          </a:p>
          <a:p>
            <a:pPr lvl="1">
              <a:buFont typeface="Wingdings" panose="05000000000000000000" pitchFamily="2" charset="2"/>
              <a:buChar char="Ø"/>
            </a:pPr>
            <a:r>
              <a:rPr lang="en-US" dirty="0"/>
              <a:t>Secondary by the state government</a:t>
            </a:r>
          </a:p>
          <a:p>
            <a:pPr lvl="1">
              <a:buFont typeface="Wingdings" panose="05000000000000000000" pitchFamily="2" charset="2"/>
              <a:buChar char="Ø"/>
            </a:pPr>
            <a:r>
              <a:rPr lang="en-US" dirty="0"/>
              <a:t>Tertiary by the federal government</a:t>
            </a:r>
          </a:p>
          <a:p>
            <a:r>
              <a:rPr lang="en-US" dirty="0"/>
              <a:t>The system weakens from the federal to the local government</a:t>
            </a:r>
          </a:p>
          <a:p>
            <a:pPr marL="0" indent="0">
              <a:buNone/>
            </a:pPr>
            <a:endParaRPr lang="en-US" dirty="0"/>
          </a:p>
        </p:txBody>
      </p:sp>
    </p:spTree>
    <p:extLst>
      <p:ext uri="{BB962C8B-B14F-4D97-AF65-F5344CB8AC3E}">
        <p14:creationId xmlns:p14="http://schemas.microsoft.com/office/powerpoint/2010/main" val="2993507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66683-8B1F-4AFA-E206-BCA8A5FBAB5C}"/>
              </a:ext>
            </a:extLst>
          </p:cNvPr>
          <p:cNvSpPr>
            <a:spLocks noGrp="1"/>
          </p:cNvSpPr>
          <p:nvPr>
            <p:ph type="title" idx="4294967295"/>
          </p:nvPr>
        </p:nvSpPr>
        <p:spPr>
          <a:xfrm>
            <a:off x="838200" y="188640"/>
            <a:ext cx="10515600" cy="1325563"/>
          </a:xfrm>
          <a:solidFill>
            <a:schemeClr val="accent6">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b="1" dirty="0">
                <a:latin typeface="Aharoni" panose="02010803020104030203" pitchFamily="2" charset="-79"/>
                <a:cs typeface="Aharoni" panose="02010803020104030203" pitchFamily="2" charset="-79"/>
              </a:rPr>
              <a:t>Background </a:t>
            </a:r>
          </a:p>
        </p:txBody>
      </p:sp>
      <p:graphicFrame>
        <p:nvGraphicFramePr>
          <p:cNvPr id="12" name="Diagram 11">
            <a:extLst>
              <a:ext uri="{FF2B5EF4-FFF2-40B4-BE49-F238E27FC236}">
                <a16:creationId xmlns:a16="http://schemas.microsoft.com/office/drawing/2014/main" id="{974EA290-A283-8C18-C96B-E402828B1556}"/>
              </a:ext>
            </a:extLst>
          </p:cNvPr>
          <p:cNvGraphicFramePr/>
          <p:nvPr/>
        </p:nvGraphicFramePr>
        <p:xfrm>
          <a:off x="838200" y="1700808"/>
          <a:ext cx="3313584"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Rectangle: Rounded Corners 12">
            <a:extLst>
              <a:ext uri="{FF2B5EF4-FFF2-40B4-BE49-F238E27FC236}">
                <a16:creationId xmlns:a16="http://schemas.microsoft.com/office/drawing/2014/main" id="{DF264FB4-6C8D-EB22-39B5-2786AE742DEE}"/>
              </a:ext>
            </a:extLst>
          </p:cNvPr>
          <p:cNvSpPr/>
          <p:nvPr/>
        </p:nvSpPr>
        <p:spPr>
          <a:xfrm>
            <a:off x="1630896" y="5157192"/>
            <a:ext cx="1728192" cy="58772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2022</a:t>
            </a:r>
            <a:endParaRPr lang="en-NG" dirty="0"/>
          </a:p>
        </p:txBody>
      </p:sp>
      <p:graphicFrame>
        <p:nvGraphicFramePr>
          <p:cNvPr id="14" name="Diagram 13">
            <a:extLst>
              <a:ext uri="{FF2B5EF4-FFF2-40B4-BE49-F238E27FC236}">
                <a16:creationId xmlns:a16="http://schemas.microsoft.com/office/drawing/2014/main" id="{A14AB395-EDCF-B408-19B3-6EE0F4017EE3}"/>
              </a:ext>
            </a:extLst>
          </p:cNvPr>
          <p:cNvGraphicFramePr/>
          <p:nvPr/>
        </p:nvGraphicFramePr>
        <p:xfrm>
          <a:off x="4367808" y="1700808"/>
          <a:ext cx="3528392" cy="46805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5" name="Diagram 14">
            <a:extLst>
              <a:ext uri="{FF2B5EF4-FFF2-40B4-BE49-F238E27FC236}">
                <a16:creationId xmlns:a16="http://schemas.microsoft.com/office/drawing/2014/main" id="{28FADAB3-A778-A0B3-CB96-12F64AE202D4}"/>
              </a:ext>
            </a:extLst>
          </p:cNvPr>
          <p:cNvGraphicFramePr/>
          <p:nvPr>
            <p:extLst>
              <p:ext uri="{D42A27DB-BD31-4B8C-83A1-F6EECF244321}">
                <p14:modId xmlns:p14="http://schemas.microsoft.com/office/powerpoint/2010/main" val="3982614965"/>
              </p:ext>
            </p:extLst>
          </p:nvPr>
        </p:nvGraphicFramePr>
        <p:xfrm>
          <a:off x="8040216" y="1700808"/>
          <a:ext cx="3313584" cy="468052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3134100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35D77-1816-4773-8BD3-33994F376A58}"/>
              </a:ext>
            </a:extLst>
          </p:cNvPr>
          <p:cNvSpPr>
            <a:spLocks noGrp="1"/>
          </p:cNvSpPr>
          <p:nvPr>
            <p:ph type="title"/>
          </p:nvPr>
        </p:nvSpPr>
        <p:spPr>
          <a:xfrm>
            <a:off x="911424" y="136525"/>
            <a:ext cx="10729192" cy="1420268"/>
          </a:xfrm>
          <a:solidFill>
            <a:schemeClr val="accent6">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b="1" dirty="0">
                <a:latin typeface="Aharoni" panose="02010803020104030203" pitchFamily="2" charset="-79"/>
                <a:cs typeface="Aharoni" panose="02010803020104030203" pitchFamily="2" charset="-79"/>
              </a:rPr>
              <a:t>Background</a:t>
            </a:r>
          </a:p>
        </p:txBody>
      </p:sp>
      <p:graphicFrame>
        <p:nvGraphicFramePr>
          <p:cNvPr id="4" name="Content Placeholder 3">
            <a:extLst>
              <a:ext uri="{FF2B5EF4-FFF2-40B4-BE49-F238E27FC236}">
                <a16:creationId xmlns:a16="http://schemas.microsoft.com/office/drawing/2014/main" id="{59189476-E8BE-49FA-B647-1FF2E3271F95}"/>
              </a:ext>
            </a:extLst>
          </p:cNvPr>
          <p:cNvGraphicFramePr>
            <a:graphicFrameLocks noGrp="1"/>
          </p:cNvGraphicFramePr>
          <p:nvPr>
            <p:ph idx="1"/>
            <p:extLst>
              <p:ext uri="{D42A27DB-BD31-4B8C-83A1-F6EECF244321}">
                <p14:modId xmlns:p14="http://schemas.microsoft.com/office/powerpoint/2010/main" val="2156794427"/>
              </p:ext>
            </p:extLst>
          </p:nvPr>
        </p:nvGraphicFramePr>
        <p:xfrm>
          <a:off x="3215679" y="1658198"/>
          <a:ext cx="6048673" cy="46981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a:extLst>
              <a:ext uri="{FF2B5EF4-FFF2-40B4-BE49-F238E27FC236}">
                <a16:creationId xmlns:a16="http://schemas.microsoft.com/office/drawing/2014/main" id="{1FCB8C80-7AA8-458D-845D-24AB32912D21}"/>
              </a:ext>
            </a:extLst>
          </p:cNvPr>
          <p:cNvSpPr>
            <a:spLocks noGrp="1"/>
          </p:cNvSpPr>
          <p:nvPr>
            <p:ph type="sldNum" sz="quarter" idx="12"/>
          </p:nvPr>
        </p:nvSpPr>
        <p:spPr/>
        <p:txBody>
          <a:bodyPr/>
          <a:lstStyle/>
          <a:p>
            <a:fld id="{45999435-8AF2-408D-B5D5-3F90AE19BC5A}" type="slidenum">
              <a:rPr lang="en-US" smtClean="0"/>
              <a:t>5</a:t>
            </a:fld>
            <a:endParaRPr lang="en-US"/>
          </a:p>
        </p:txBody>
      </p:sp>
      <p:sp>
        <p:nvSpPr>
          <p:cNvPr id="3" name="Rectangle 2">
            <a:extLst>
              <a:ext uri="{FF2B5EF4-FFF2-40B4-BE49-F238E27FC236}">
                <a16:creationId xmlns:a16="http://schemas.microsoft.com/office/drawing/2014/main" id="{2F318FD4-EBCD-A828-9773-7969FEBB3ECB}"/>
              </a:ext>
            </a:extLst>
          </p:cNvPr>
          <p:cNvSpPr/>
          <p:nvPr/>
        </p:nvSpPr>
        <p:spPr>
          <a:xfrm>
            <a:off x="911424" y="1658197"/>
            <a:ext cx="2160240" cy="4698151"/>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Aharoni" panose="02010803020104030203" pitchFamily="2" charset="-79"/>
                <a:cs typeface="Aharoni" panose="02010803020104030203" pitchFamily="2" charset="-79"/>
              </a:rPr>
              <a:t>Features of Current Implementation Arrangement</a:t>
            </a:r>
            <a:endParaRPr lang="en-NG" sz="2000" dirty="0">
              <a:solidFill>
                <a:schemeClr val="tx1"/>
              </a:solidFill>
            </a:endParaRPr>
          </a:p>
        </p:txBody>
      </p:sp>
      <p:sp>
        <p:nvSpPr>
          <p:cNvPr id="5" name="Rectangle 4">
            <a:extLst>
              <a:ext uri="{FF2B5EF4-FFF2-40B4-BE49-F238E27FC236}">
                <a16:creationId xmlns:a16="http://schemas.microsoft.com/office/drawing/2014/main" id="{4C0FFFA2-9146-274E-8F05-41BF024D2AA4}"/>
              </a:ext>
            </a:extLst>
          </p:cNvPr>
          <p:cNvSpPr/>
          <p:nvPr/>
        </p:nvSpPr>
        <p:spPr>
          <a:xfrm>
            <a:off x="9408367" y="1658196"/>
            <a:ext cx="2160240" cy="4698151"/>
          </a:xfrm>
          <a:prstGeom prst="rect">
            <a:avLst/>
          </a:prstGeom>
          <a:solidFill>
            <a:schemeClr val="accent2">
              <a:lumMod val="60000"/>
              <a:lumOff val="40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Aharoni" panose="02010803020104030203" pitchFamily="2" charset="-79"/>
                <a:cs typeface="Aharoni" panose="02010803020104030203" pitchFamily="2" charset="-79"/>
              </a:rPr>
              <a:t>The current management of the HIV program is donor-dependent and unsustainable</a:t>
            </a:r>
            <a:endParaRPr lang="en-NG" sz="2000" dirty="0">
              <a:solidFill>
                <a:schemeClr val="tx1"/>
              </a:solidFill>
            </a:endParaRPr>
          </a:p>
        </p:txBody>
      </p:sp>
    </p:spTree>
    <p:extLst>
      <p:ext uri="{BB962C8B-B14F-4D97-AF65-F5344CB8AC3E}">
        <p14:creationId xmlns:p14="http://schemas.microsoft.com/office/powerpoint/2010/main" val="3631632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3F913-53F4-F594-5C6E-C56703BDE3E1}"/>
              </a:ext>
            </a:extLst>
          </p:cNvPr>
          <p:cNvSpPr>
            <a:spLocks noGrp="1"/>
          </p:cNvSpPr>
          <p:nvPr>
            <p:ph type="title"/>
          </p:nvPr>
        </p:nvSpPr>
        <p:spPr/>
        <p:txBody>
          <a:bodyPr/>
          <a:lstStyle/>
          <a:p>
            <a:r>
              <a:rPr lang="en-US" sz="4000" b="1" dirty="0">
                <a:latin typeface="Aharoni" panose="02010803020104030203" pitchFamily="2" charset="-79"/>
                <a:cs typeface="Aharoni" panose="02010803020104030203" pitchFamily="2" charset="-79"/>
              </a:rPr>
              <a:t>Hard</a:t>
            </a:r>
            <a:r>
              <a:rPr lang="en-US" dirty="0"/>
              <a:t> </a:t>
            </a:r>
            <a:r>
              <a:rPr lang="en-US" sz="4000" b="1" dirty="0">
                <a:latin typeface="Aharoni" panose="02010803020104030203" pitchFamily="2" charset="-79"/>
                <a:cs typeface="Aharoni" panose="02010803020104030203" pitchFamily="2" charset="-79"/>
              </a:rPr>
              <a:t>Questions</a:t>
            </a:r>
          </a:p>
        </p:txBody>
      </p:sp>
      <p:sp>
        <p:nvSpPr>
          <p:cNvPr id="3" name="Content Placeholder 2">
            <a:extLst>
              <a:ext uri="{FF2B5EF4-FFF2-40B4-BE49-F238E27FC236}">
                <a16:creationId xmlns:a16="http://schemas.microsoft.com/office/drawing/2014/main" id="{851A5991-C2EF-9201-4F89-0E1ED60E5646}"/>
              </a:ext>
            </a:extLst>
          </p:cNvPr>
          <p:cNvSpPr>
            <a:spLocks noGrp="1"/>
          </p:cNvSpPr>
          <p:nvPr>
            <p:ph idx="1"/>
          </p:nvPr>
        </p:nvSpPr>
        <p:spPr/>
        <p:txBody>
          <a:bodyPr/>
          <a:lstStyle/>
          <a:p>
            <a:r>
              <a:rPr lang="en-US" dirty="0"/>
              <a:t>What does sustainability mean for us?</a:t>
            </a:r>
          </a:p>
          <a:p>
            <a:r>
              <a:rPr lang="en-US" dirty="0"/>
              <a:t>What are the roles currently played by the implementing partners?</a:t>
            </a:r>
          </a:p>
          <a:p>
            <a:r>
              <a:rPr lang="en-US" dirty="0"/>
              <a:t>Are there MDAs of government that has direct or indirect mandate that cover the roles?</a:t>
            </a:r>
          </a:p>
          <a:p>
            <a:r>
              <a:rPr lang="en-US" dirty="0"/>
              <a:t>How do we do more with less?</a:t>
            </a:r>
          </a:p>
          <a:p>
            <a:r>
              <a:rPr lang="en-US" dirty="0"/>
              <a:t>How do we prepare ourselves in the case of dwindling or significant reduction in donor support? </a:t>
            </a:r>
          </a:p>
          <a:p>
            <a:r>
              <a:rPr lang="en-US" dirty="0"/>
              <a:t>How do we mobilize more domestic resources?</a:t>
            </a:r>
          </a:p>
        </p:txBody>
      </p:sp>
    </p:spTree>
    <p:extLst>
      <p:ext uri="{BB962C8B-B14F-4D97-AF65-F5344CB8AC3E}">
        <p14:creationId xmlns:p14="http://schemas.microsoft.com/office/powerpoint/2010/main" val="3270795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2D419-9FE3-4E24-B45B-1B3DCBD630F0}"/>
              </a:ext>
            </a:extLst>
          </p:cNvPr>
          <p:cNvSpPr>
            <a:spLocks noGrp="1"/>
          </p:cNvSpPr>
          <p:nvPr>
            <p:ph type="title"/>
          </p:nvPr>
        </p:nvSpPr>
        <p:spPr>
          <a:xfrm>
            <a:off x="839788" y="457200"/>
            <a:ext cx="3932237" cy="5852120"/>
          </a:xfrm>
          <a:solidFill>
            <a:schemeClr val="accent6">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b">
            <a:normAutofit fontScale="90000"/>
          </a:bodyPr>
          <a:lstStyle/>
          <a:p>
            <a:br>
              <a:rPr lang="en-US" sz="3000" b="1" dirty="0">
                <a:latin typeface="Aharoni" panose="02010803020104030203" pitchFamily="2" charset="-79"/>
                <a:cs typeface="Aharoni" panose="02010803020104030203" pitchFamily="2" charset="-79"/>
              </a:rPr>
            </a:br>
            <a:br>
              <a:rPr lang="en-US" sz="3000" b="1" dirty="0">
                <a:latin typeface="Aharoni" panose="02010803020104030203" pitchFamily="2" charset="-79"/>
                <a:cs typeface="Aharoni" panose="02010803020104030203" pitchFamily="2" charset="-79"/>
              </a:rPr>
            </a:br>
            <a:r>
              <a:rPr lang="en-US" sz="4400" b="1" dirty="0">
                <a:latin typeface="Aharoni" panose="02010803020104030203" pitchFamily="2" charset="-79"/>
                <a:cs typeface="Aharoni" panose="02010803020104030203" pitchFamily="2" charset="-79"/>
              </a:rPr>
              <a:t>Goal of The Sustainability Agenda</a:t>
            </a:r>
            <a:br>
              <a:rPr lang="en-US" sz="3600" b="1" dirty="0">
                <a:latin typeface="Aharoni" panose="02010803020104030203" pitchFamily="2" charset="-79"/>
                <a:cs typeface="Aharoni" panose="02010803020104030203" pitchFamily="2" charset="-79"/>
              </a:rPr>
            </a:br>
            <a:br>
              <a:rPr lang="en-US" sz="3600" b="1" dirty="0">
                <a:latin typeface="Aharoni" panose="02010803020104030203" pitchFamily="2" charset="-79"/>
                <a:cs typeface="Aharoni" panose="02010803020104030203" pitchFamily="2" charset="-79"/>
              </a:rPr>
            </a:br>
            <a:br>
              <a:rPr lang="en-US" sz="3600" b="1" dirty="0">
                <a:latin typeface="Aharoni" panose="02010803020104030203" pitchFamily="2" charset="-79"/>
                <a:cs typeface="Aharoni" panose="02010803020104030203" pitchFamily="2" charset="-79"/>
              </a:rPr>
            </a:br>
            <a:br>
              <a:rPr lang="en-US" sz="3600" b="1" dirty="0">
                <a:latin typeface="Aharoni" panose="02010803020104030203" pitchFamily="2" charset="-79"/>
                <a:cs typeface="Aharoni" panose="02010803020104030203" pitchFamily="2" charset="-79"/>
              </a:rPr>
            </a:br>
            <a:br>
              <a:rPr lang="en-US" sz="3000" b="1" dirty="0">
                <a:latin typeface="Aharoni" panose="02010803020104030203" pitchFamily="2" charset="-79"/>
                <a:cs typeface="Aharoni" panose="02010803020104030203" pitchFamily="2" charset="-79"/>
              </a:rPr>
            </a:br>
            <a:br>
              <a:rPr lang="en-US" sz="3000" b="1" dirty="0">
                <a:latin typeface="Aharoni" panose="02010803020104030203" pitchFamily="2" charset="-79"/>
                <a:cs typeface="Aharoni" panose="02010803020104030203" pitchFamily="2" charset="-79"/>
              </a:rPr>
            </a:br>
            <a:br>
              <a:rPr lang="en-US" sz="3000" b="1" dirty="0">
                <a:latin typeface="Aharoni" panose="02010803020104030203" pitchFamily="2" charset="-79"/>
                <a:cs typeface="Aharoni" panose="02010803020104030203" pitchFamily="2" charset="-79"/>
              </a:rPr>
            </a:br>
            <a:endParaRPr lang="en-US" sz="3000" b="1" dirty="0">
              <a:latin typeface="Aharoni" panose="02010803020104030203" pitchFamily="2" charset="-79"/>
              <a:cs typeface="Aharoni" panose="02010803020104030203" pitchFamily="2" charset="-79"/>
            </a:endParaRPr>
          </a:p>
        </p:txBody>
      </p:sp>
      <p:sp>
        <p:nvSpPr>
          <p:cNvPr id="3" name="Content Placeholder 2">
            <a:extLst>
              <a:ext uri="{FF2B5EF4-FFF2-40B4-BE49-F238E27FC236}">
                <a16:creationId xmlns:a16="http://schemas.microsoft.com/office/drawing/2014/main" id="{8CEB5BE2-0BA4-4C43-ACB7-CDB05E61B05D}"/>
              </a:ext>
            </a:extLst>
          </p:cNvPr>
          <p:cNvSpPr>
            <a:spLocks noGrp="1"/>
          </p:cNvSpPr>
          <p:nvPr>
            <p:ph idx="1"/>
          </p:nvPr>
        </p:nvSpPr>
        <p:spPr>
          <a:xfrm>
            <a:off x="4943872" y="457200"/>
            <a:ext cx="6411516" cy="5852119"/>
          </a:xfrm>
          <a:solidFill>
            <a:schemeClr val="accent6">
              <a:lumMod val="60000"/>
              <a:lumOff val="40000"/>
            </a:schemeClr>
          </a:solidFill>
          <a:ln>
            <a:noFill/>
          </a:ln>
          <a:effectLst/>
          <a:scene3d>
            <a:camera prst="orthographicFront">
              <a:rot lat="0" lon="0" rev="0"/>
            </a:camera>
            <a:lightRig rig="contrasting" dir="t">
              <a:rot lat="0" lon="0" rev="7800000"/>
            </a:lightRig>
          </a:scene3d>
          <a:sp3d>
            <a:bevelT w="139700" h="139700"/>
          </a:sp3d>
        </p:spPr>
        <p:txBody>
          <a:bodyPr>
            <a:normAutofit/>
          </a:bodyPr>
          <a:lstStyle/>
          <a:p>
            <a:pPr marL="0" indent="0">
              <a:spcBef>
                <a:spcPts val="0"/>
              </a:spcBef>
              <a:spcAft>
                <a:spcPts val="600"/>
              </a:spcAft>
              <a:buNone/>
            </a:pPr>
            <a:endParaRPr lang="en-US" i="1" dirty="0">
              <a:effectLst/>
            </a:endParaRPr>
          </a:p>
          <a:p>
            <a:pPr marL="0" indent="0">
              <a:spcBef>
                <a:spcPts val="0"/>
              </a:spcBef>
              <a:spcAft>
                <a:spcPts val="600"/>
              </a:spcAft>
              <a:buNone/>
            </a:pPr>
            <a:endParaRPr lang="en-US" i="1" dirty="0"/>
          </a:p>
          <a:p>
            <a:pPr marL="0" indent="0">
              <a:spcBef>
                <a:spcPts val="0"/>
              </a:spcBef>
              <a:spcAft>
                <a:spcPts val="600"/>
              </a:spcAft>
              <a:buNone/>
            </a:pPr>
            <a:r>
              <a:rPr lang="en-US" i="1" dirty="0">
                <a:effectLst/>
              </a:rPr>
              <a:t>An effective and efficient HIV response owned, driven, resourced and led by the people and the government of Nigeria at different levels, with support from her partners in line with the Paris Declaration 2005.</a:t>
            </a:r>
          </a:p>
          <a:p>
            <a:pPr marL="0" marR="0" indent="0">
              <a:spcBef>
                <a:spcPts val="0"/>
              </a:spcBef>
              <a:spcAft>
                <a:spcPts val="600"/>
              </a:spcAft>
              <a:buNone/>
            </a:pPr>
            <a:endParaRPr lang="en-US" dirty="0">
              <a:effectLst/>
            </a:endParaRPr>
          </a:p>
        </p:txBody>
      </p:sp>
      <p:sp>
        <p:nvSpPr>
          <p:cNvPr id="6" name="Slide Number Placeholder 5" hidden="1">
            <a:extLst>
              <a:ext uri="{FF2B5EF4-FFF2-40B4-BE49-F238E27FC236}">
                <a16:creationId xmlns:a16="http://schemas.microsoft.com/office/drawing/2014/main" id="{2CB17A17-FBA3-4E32-8BB5-18EF12B7EDBE}"/>
              </a:ext>
            </a:extLst>
          </p:cNvPr>
          <p:cNvSpPr>
            <a:spLocks noGrp="1"/>
          </p:cNvSpPr>
          <p:nvPr>
            <p:ph type="sldNum" sz="quarter" idx="12"/>
          </p:nvPr>
        </p:nvSpPr>
        <p:spPr/>
        <p:txBody>
          <a:bodyPr/>
          <a:lstStyle/>
          <a:p>
            <a:pPr>
              <a:spcAft>
                <a:spcPts val="600"/>
              </a:spcAft>
            </a:pPr>
            <a:fld id="{45999435-8AF2-408D-B5D5-3F90AE19BC5A}" type="slidenum">
              <a:rPr lang="en-US" smtClean="0"/>
              <a:pPr>
                <a:spcAft>
                  <a:spcPts val="600"/>
                </a:spcAft>
              </a:pPr>
              <a:t>7</a:t>
            </a:fld>
            <a:endParaRPr lang="en-US"/>
          </a:p>
        </p:txBody>
      </p:sp>
    </p:spTree>
    <p:extLst>
      <p:ext uri="{BB962C8B-B14F-4D97-AF65-F5344CB8AC3E}">
        <p14:creationId xmlns:p14="http://schemas.microsoft.com/office/powerpoint/2010/main" val="648741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312FC-7051-A2DF-8837-7D2CF962C94C}"/>
              </a:ext>
            </a:extLst>
          </p:cNvPr>
          <p:cNvSpPr>
            <a:spLocks noGrp="1"/>
          </p:cNvSpPr>
          <p:nvPr>
            <p:ph type="title"/>
          </p:nvPr>
        </p:nvSpPr>
        <p:spPr>
          <a:xfrm>
            <a:off x="838200" y="365125"/>
            <a:ext cx="10802416" cy="1325563"/>
          </a:xfrm>
          <a:solidFill>
            <a:schemeClr val="accent6">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b="1" dirty="0">
                <a:latin typeface="Aharoni" panose="02010803020104030203" pitchFamily="2" charset="-79"/>
                <a:cs typeface="Aharoni" panose="02010803020104030203" pitchFamily="2" charset="-79"/>
              </a:rPr>
              <a:t> Alignment 2.0 for Sustainability:</a:t>
            </a:r>
            <a:br>
              <a:rPr lang="en-US" b="1" dirty="0">
                <a:latin typeface="Aharoni" panose="02010803020104030203" pitchFamily="2" charset="-79"/>
                <a:cs typeface="Aharoni" panose="02010803020104030203" pitchFamily="2" charset="-79"/>
              </a:rPr>
            </a:br>
            <a:r>
              <a:rPr lang="en-US" b="1" dirty="0">
                <a:latin typeface="Aharoni" panose="02010803020104030203" pitchFamily="2" charset="-79"/>
                <a:cs typeface="Aharoni" panose="02010803020104030203" pitchFamily="2" charset="-79"/>
              </a:rPr>
              <a:t> The Journey</a:t>
            </a:r>
            <a:endParaRPr lang="en-NG" b="1" dirty="0">
              <a:latin typeface="Aharoni" panose="02010803020104030203" pitchFamily="2" charset="-79"/>
              <a:cs typeface="Aharoni" panose="02010803020104030203" pitchFamily="2" charset="-79"/>
            </a:endParaRPr>
          </a:p>
        </p:txBody>
      </p:sp>
      <p:graphicFrame>
        <p:nvGraphicFramePr>
          <p:cNvPr id="4" name="Content Placeholder 3">
            <a:extLst>
              <a:ext uri="{FF2B5EF4-FFF2-40B4-BE49-F238E27FC236}">
                <a16:creationId xmlns:a16="http://schemas.microsoft.com/office/drawing/2014/main" id="{8EAA3311-F68F-2167-53DA-BFADADC095D8}"/>
              </a:ext>
            </a:extLst>
          </p:cNvPr>
          <p:cNvGraphicFramePr>
            <a:graphicFrameLocks noGrp="1"/>
          </p:cNvGraphicFramePr>
          <p:nvPr>
            <p:ph idx="1"/>
            <p:extLst>
              <p:ext uri="{D42A27DB-BD31-4B8C-83A1-F6EECF244321}">
                <p14:modId xmlns:p14="http://schemas.microsoft.com/office/powerpoint/2010/main" val="1764573160"/>
              </p:ext>
            </p:extLst>
          </p:nvPr>
        </p:nvGraphicFramePr>
        <p:xfrm>
          <a:off x="838200" y="1825625"/>
          <a:ext cx="10802416" cy="466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Diagram 2">
            <a:extLst>
              <a:ext uri="{FF2B5EF4-FFF2-40B4-BE49-F238E27FC236}">
                <a16:creationId xmlns:a16="http://schemas.microsoft.com/office/drawing/2014/main" id="{944F88AC-2C67-1B57-BBC8-85CB03E0FA85}"/>
              </a:ext>
            </a:extLst>
          </p:cNvPr>
          <p:cNvGraphicFramePr/>
          <p:nvPr/>
        </p:nvGraphicFramePr>
        <p:xfrm>
          <a:off x="2279576" y="5445224"/>
          <a:ext cx="8621972" cy="72008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245902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B9F20-1DEF-8BF9-2AAB-5926B38FF67C}"/>
              </a:ext>
            </a:extLst>
          </p:cNvPr>
          <p:cNvSpPr>
            <a:spLocks noGrp="1"/>
          </p:cNvSpPr>
          <p:nvPr>
            <p:ph type="title"/>
          </p:nvPr>
        </p:nvSpPr>
        <p:spPr>
          <a:xfrm>
            <a:off x="838200" y="365125"/>
            <a:ext cx="10730408" cy="1325563"/>
          </a:xfrm>
          <a:solidFill>
            <a:schemeClr val="accent6">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r>
              <a:rPr lang="en-US" b="1" dirty="0">
                <a:latin typeface="Aharoni" panose="02010803020104030203" pitchFamily="2" charset="-79"/>
                <a:cs typeface="Aharoni" panose="02010803020104030203" pitchFamily="2" charset="-79"/>
              </a:rPr>
              <a:t>Consensus on Alignment 2.0 4 Sustainability:                     The New Business Model </a:t>
            </a:r>
            <a:endParaRPr lang="en-NG" b="1" dirty="0">
              <a:latin typeface="Aharoni" panose="02010803020104030203" pitchFamily="2" charset="-79"/>
              <a:cs typeface="Aharoni" panose="02010803020104030203" pitchFamily="2" charset="-79"/>
            </a:endParaRPr>
          </a:p>
        </p:txBody>
      </p:sp>
      <p:sp>
        <p:nvSpPr>
          <p:cNvPr id="3" name="Content Placeholder 2">
            <a:extLst>
              <a:ext uri="{FF2B5EF4-FFF2-40B4-BE49-F238E27FC236}">
                <a16:creationId xmlns:a16="http://schemas.microsoft.com/office/drawing/2014/main" id="{629BC8CF-775C-D1F5-23B1-E1DA64E00E49}"/>
              </a:ext>
            </a:extLst>
          </p:cNvPr>
          <p:cNvSpPr>
            <a:spLocks noGrp="1"/>
          </p:cNvSpPr>
          <p:nvPr>
            <p:ph idx="1"/>
          </p:nvPr>
        </p:nvSpPr>
        <p:spPr/>
        <p:txBody>
          <a:bodyPr/>
          <a:lstStyle/>
          <a:p>
            <a:endParaRPr lang="en-US" dirty="0"/>
          </a:p>
          <a:p>
            <a:endParaRPr lang="en-NG" dirty="0"/>
          </a:p>
        </p:txBody>
      </p:sp>
      <p:graphicFrame>
        <p:nvGraphicFramePr>
          <p:cNvPr id="4" name="Diagram 3">
            <a:extLst>
              <a:ext uri="{FF2B5EF4-FFF2-40B4-BE49-F238E27FC236}">
                <a16:creationId xmlns:a16="http://schemas.microsoft.com/office/drawing/2014/main" id="{92CADC68-3B22-A3F9-4337-2FF93E8373CA}"/>
              </a:ext>
            </a:extLst>
          </p:cNvPr>
          <p:cNvGraphicFramePr/>
          <p:nvPr>
            <p:extLst>
              <p:ext uri="{D42A27DB-BD31-4B8C-83A1-F6EECF244321}">
                <p14:modId xmlns:p14="http://schemas.microsoft.com/office/powerpoint/2010/main" val="2721018665"/>
              </p:ext>
            </p:extLst>
          </p:nvPr>
        </p:nvGraphicFramePr>
        <p:xfrm>
          <a:off x="838200" y="1825625"/>
          <a:ext cx="10730408" cy="466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0988898"/>
      </p:ext>
    </p:extLst>
  </p:cSld>
  <p:clrMapOvr>
    <a:masterClrMapping/>
  </p:clrMapOvr>
</p:sld>
</file>

<file path=ppt/theme/theme1.xml><?xml version="1.0" encoding="utf-8"?>
<a:theme xmlns:a="http://schemas.openxmlformats.org/drawingml/2006/main" name="NACA (Official) Presentation Templat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CA (Official) Presentation Template Theme" id="{AC333467-F925-4861-8BE5-4A3859360E64}" vid="{BDAEE0E3-E00C-4516-8C8F-5018FD80D7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NACA (Official) Presentation Template Theme</Template>
  <TotalTime>11420</TotalTime>
  <Words>1021</Words>
  <Application>Microsoft Office PowerPoint</Application>
  <PresentationFormat>Widescreen</PresentationFormat>
  <Paragraphs>187</Paragraphs>
  <Slides>20</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 CENA</vt:lpstr>
      <vt:lpstr>Abadi</vt:lpstr>
      <vt:lpstr>Aharoni</vt:lpstr>
      <vt:lpstr>Arial</vt:lpstr>
      <vt:lpstr>Arial Rounded MT Bold</vt:lpstr>
      <vt:lpstr>Calibri</vt:lpstr>
      <vt:lpstr>Symbol</vt:lpstr>
      <vt:lpstr>Wingdings</vt:lpstr>
      <vt:lpstr>NACA (Official) Presentation Template Theme</vt:lpstr>
      <vt:lpstr>Investing in National systems for Sustainability: Considerations and Realities Countries Must Deal With</vt:lpstr>
      <vt:lpstr>Content</vt:lpstr>
      <vt:lpstr>Background</vt:lpstr>
      <vt:lpstr>Background </vt:lpstr>
      <vt:lpstr>Background</vt:lpstr>
      <vt:lpstr>Hard Questions</vt:lpstr>
      <vt:lpstr>  Goal of The Sustainability Agenda       </vt:lpstr>
      <vt:lpstr> Alignment 2.0 for Sustainability:  The Journey</vt:lpstr>
      <vt:lpstr>Consensus on Alignment 2.0 4 Sustainability:                     The New Business Model </vt:lpstr>
      <vt:lpstr>PowerPoint Presentation</vt:lpstr>
      <vt:lpstr>Overview of Activities to be Transitioned</vt:lpstr>
      <vt:lpstr>The New Business Model:  Implications 4 Communities/Networks/CSOs </vt:lpstr>
      <vt:lpstr>The New Business Model:  Implications 4 MDAs &amp; Private Entities </vt:lpstr>
      <vt:lpstr>MDAs 4 Management of Health Related (Tx &amp; PMTCT) Interventions</vt:lpstr>
      <vt:lpstr>MDAs 4 Management of Non-Health (Prevention &amp; Social Protection Related Interventions) </vt:lpstr>
      <vt:lpstr>Sustainability: Other Matters Arising </vt:lpstr>
      <vt:lpstr>Overview of Stakeholder roles</vt:lpstr>
      <vt:lpstr>Considerations and Realities Countries must Deal with</vt:lpstr>
      <vt:lpstr>Considerations and Realities Countries must Deal with</vt:lpstr>
      <vt:lpstr>Thank you for your attention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OF THE RAPID APPRAISAL OF GENDER MAINSTREAMING AND THE GENDER MANAGEMENT SYSTEMS IN THE HIV RESPONSE IN SIX (6) STATES AND FCT</dc:title>
  <dc:creator>HP</dc:creator>
  <cp:lastModifiedBy>Daniel Ndukwe</cp:lastModifiedBy>
  <cp:revision>278</cp:revision>
  <cp:lastPrinted>2016-04-13T08:46:44Z</cp:lastPrinted>
  <dcterms:created xsi:type="dcterms:W3CDTF">2015-09-23T05:12:34Z</dcterms:created>
  <dcterms:modified xsi:type="dcterms:W3CDTF">2023-11-07T12:41:33Z</dcterms:modified>
</cp:coreProperties>
</file>