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4.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5.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6.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7.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8.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9.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97" r:id="rId5"/>
    <p:sldMasterId id="2147483793" r:id="rId6"/>
    <p:sldMasterId id="2147483826" r:id="rId7"/>
    <p:sldMasterId id="2147483828" r:id="rId8"/>
    <p:sldMasterId id="2147483887" r:id="rId9"/>
    <p:sldMasterId id="2147483899" r:id="rId10"/>
    <p:sldMasterId id="2147483911" r:id="rId11"/>
    <p:sldMasterId id="2147483940" r:id="rId12"/>
    <p:sldMasterId id="2147483952" r:id="rId13"/>
    <p:sldMasterId id="2147483964" r:id="rId14"/>
  </p:sldMasterIdLst>
  <p:notesMasterIdLst>
    <p:notesMasterId r:id="rId41"/>
  </p:notesMasterIdLst>
  <p:sldIdLst>
    <p:sldId id="261" r:id="rId15"/>
    <p:sldId id="258" r:id="rId16"/>
    <p:sldId id="273" r:id="rId17"/>
    <p:sldId id="289" r:id="rId18"/>
    <p:sldId id="283" r:id="rId19"/>
    <p:sldId id="259" r:id="rId20"/>
    <p:sldId id="418" r:id="rId21"/>
    <p:sldId id="322" r:id="rId22"/>
    <p:sldId id="678" r:id="rId23"/>
    <p:sldId id="360" r:id="rId24"/>
    <p:sldId id="267" r:id="rId25"/>
    <p:sldId id="367" r:id="rId26"/>
    <p:sldId id="266" r:id="rId27"/>
    <p:sldId id="419" r:id="rId28"/>
    <p:sldId id="368" r:id="rId29"/>
    <p:sldId id="676" r:id="rId30"/>
    <p:sldId id="661" r:id="rId31"/>
    <p:sldId id="385" r:id="rId32"/>
    <p:sldId id="679" r:id="rId33"/>
    <p:sldId id="294" r:id="rId34"/>
    <p:sldId id="262" r:id="rId35"/>
    <p:sldId id="420" r:id="rId36"/>
    <p:sldId id="369" r:id="rId37"/>
    <p:sldId id="373" r:id="rId38"/>
    <p:sldId id="270" r:id="rId39"/>
    <p:sldId id="366" r:id="rId40"/>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1">
          <p15:clr>
            <a:srgbClr val="A4A3A4"/>
          </p15:clr>
        </p15:guide>
        <p15:guide id="2" orient="horz" pos="4075">
          <p15:clr>
            <a:srgbClr val="A4A3A4"/>
          </p15:clr>
        </p15:guide>
        <p15:guide id="3" pos="2880">
          <p15:clr>
            <a:srgbClr val="A4A3A4"/>
          </p15:clr>
        </p15:guide>
        <p15:guide id="4" pos="267">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LEMAN, Rosalind Lucy" initials="CRL" lastIdx="4" clrIdx="0">
    <p:extLst>
      <p:ext uri="{19B8F6BF-5375-455C-9EA6-DF929625EA0E}">
        <p15:presenceInfo xmlns:p15="http://schemas.microsoft.com/office/powerpoint/2012/main" userId="S-1-5-21-1053464673-1249587210-676411977-2922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C8BE"/>
    <a:srgbClr val="FFFFCC"/>
    <a:srgbClr val="89C443"/>
    <a:srgbClr val="02AEF0"/>
    <a:srgbClr val="0092D2"/>
    <a:srgbClr val="0092CF"/>
    <a:srgbClr val="E27222"/>
    <a:srgbClr val="6FB433"/>
    <a:srgbClr val="CC006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633" autoAdjust="0"/>
    <p:restoredTop sz="94712"/>
  </p:normalViewPr>
  <p:slideViewPr>
    <p:cSldViewPr snapToGrid="0" snapToObjects="1">
      <p:cViewPr varScale="1">
        <p:scale>
          <a:sx n="60" d="100"/>
          <a:sy n="60" d="100"/>
        </p:scale>
        <p:origin x="1192" y="48"/>
      </p:cViewPr>
      <p:guideLst>
        <p:guide orient="horz" pos="2161"/>
        <p:guide orient="horz" pos="4075"/>
        <p:guide pos="2880"/>
        <p:guide pos="267"/>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9.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slide" Target="slides/slide25.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commentAuthors" Target="commentAuthors.xml"/><Relationship Id="rId7" Type="http://schemas.openxmlformats.org/officeDocument/2006/relationships/slideMaster" Target="slideMasters/slideMaster3.xml"/><Relationship Id="rId2" Type="http://schemas.openxmlformats.org/officeDocument/2006/relationships/customXml" Target="../customXml/item2.xml"/><Relationship Id="rId16" Type="http://schemas.openxmlformats.org/officeDocument/2006/relationships/slide" Target="slides/slide2.xml"/><Relationship Id="rId29"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Master" Target="slideMasters/slideMaster7.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10" Type="http://schemas.openxmlformats.org/officeDocument/2006/relationships/slideMaster" Target="slideMasters/slideMaster6.xml"/><Relationship Id="rId19" Type="http://schemas.openxmlformats.org/officeDocument/2006/relationships/slide" Target="slides/slide5.xml"/><Relationship Id="rId31" Type="http://schemas.openxmlformats.org/officeDocument/2006/relationships/slide" Target="slides/slide17.xml"/><Relationship Id="rId44"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Master" Target="slideMasters/slideMaster10.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presProps" Target="presProps.xml"/><Relationship Id="rId8" Type="http://schemas.openxmlformats.org/officeDocument/2006/relationships/slideMaster" Target="slideMasters/slideMaster4.xml"/><Relationship Id="rId3" Type="http://schemas.openxmlformats.org/officeDocument/2006/relationships/customXml" Target="../customXml/item3.xml"/><Relationship Id="rId12" Type="http://schemas.openxmlformats.org/officeDocument/2006/relationships/slideMaster" Target="slideMasters/slideMaster8.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tableStyles" Target="tableStyles.xml"/><Relationship Id="rId20" Type="http://schemas.openxmlformats.org/officeDocument/2006/relationships/slide" Target="slides/slide6.xml"/><Relationship Id="rId41"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546435483443355E-2"/>
          <c:y val="4.5161923820295942E-2"/>
          <c:w val="0.89151753758052976"/>
          <c:h val="0.77135101206271872"/>
        </c:manualLayout>
      </c:layout>
      <c:lineChart>
        <c:grouping val="standard"/>
        <c:varyColors val="0"/>
        <c:ser>
          <c:idx val="0"/>
          <c:order val="0"/>
          <c:tx>
            <c:strRef>
              <c:f>Sheet1!$B$1</c:f>
              <c:strCache>
                <c:ptCount val="1"/>
                <c:pt idx="0">
                  <c:v>%</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Enrollment</c:v>
                </c:pt>
                <c:pt idx="1">
                  <c:v>initiation</c:v>
                </c:pt>
                <c:pt idx="2">
                  <c:v>adherence evaluation</c:v>
                </c:pt>
                <c:pt idx="3">
                  <c:v>M1</c:v>
                </c:pt>
                <c:pt idx="4">
                  <c:v>M2</c:v>
                </c:pt>
                <c:pt idx="5">
                  <c:v>M3</c:v>
                </c:pt>
                <c:pt idx="6">
                  <c:v>M4</c:v>
                </c:pt>
                <c:pt idx="7">
                  <c:v>M5</c:v>
                </c:pt>
                <c:pt idx="8">
                  <c:v>M6</c:v>
                </c:pt>
                <c:pt idx="9">
                  <c:v>M7</c:v>
                </c:pt>
                <c:pt idx="10">
                  <c:v>M8</c:v>
                </c:pt>
                <c:pt idx="11">
                  <c:v>M9</c:v>
                </c:pt>
                <c:pt idx="12">
                  <c:v>M10</c:v>
                </c:pt>
                <c:pt idx="13">
                  <c:v>exit</c:v>
                </c:pt>
              </c:strCache>
            </c:strRef>
          </c:cat>
          <c:val>
            <c:numRef>
              <c:f>Sheet1!$B$2:$B$15</c:f>
              <c:numCache>
                <c:formatCode>0.0%</c:formatCode>
                <c:ptCount val="14"/>
                <c:pt idx="0">
                  <c:v>1</c:v>
                </c:pt>
                <c:pt idx="1">
                  <c:v>0.84</c:v>
                </c:pt>
                <c:pt idx="2">
                  <c:v>0.38800000000000001</c:v>
                </c:pt>
                <c:pt idx="3">
                  <c:v>0.28399999999999997</c:v>
                </c:pt>
                <c:pt idx="4">
                  <c:v>0.214</c:v>
                </c:pt>
                <c:pt idx="5">
                  <c:v>0.18</c:v>
                </c:pt>
                <c:pt idx="6">
                  <c:v>0.16500000000000001</c:v>
                </c:pt>
                <c:pt idx="7">
                  <c:v>0.13300000000000001</c:v>
                </c:pt>
                <c:pt idx="8">
                  <c:v>0.11700000000000001</c:v>
                </c:pt>
                <c:pt idx="9">
                  <c:v>0.105</c:v>
                </c:pt>
                <c:pt idx="10">
                  <c:v>7.9000000000000001E-2</c:v>
                </c:pt>
                <c:pt idx="11">
                  <c:v>6.8000000000000005E-2</c:v>
                </c:pt>
                <c:pt idx="12">
                  <c:v>5.2999999999999999E-2</c:v>
                </c:pt>
                <c:pt idx="13">
                  <c:v>4.0000000000000001E-3</c:v>
                </c:pt>
              </c:numCache>
            </c:numRef>
          </c:val>
          <c:smooth val="0"/>
          <c:extLst>
            <c:ext xmlns:c16="http://schemas.microsoft.com/office/drawing/2014/chart" uri="{C3380CC4-5D6E-409C-BE32-E72D297353CC}">
              <c16:uniqueId val="{00000000-E06F-4285-B173-997E58D1B386}"/>
            </c:ext>
          </c:extLst>
        </c:ser>
        <c:dLbls>
          <c:showLegendKey val="0"/>
          <c:showVal val="0"/>
          <c:showCatName val="0"/>
          <c:showSerName val="0"/>
          <c:showPercent val="0"/>
          <c:showBubbleSize val="0"/>
        </c:dLbls>
        <c:smooth val="0"/>
        <c:axId val="431346016"/>
        <c:axId val="431340920"/>
      </c:lineChart>
      <c:catAx>
        <c:axId val="4313460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31340920"/>
        <c:crosses val="autoZero"/>
        <c:auto val="1"/>
        <c:lblAlgn val="ctr"/>
        <c:lblOffset val="100"/>
        <c:noMultiLvlLbl val="0"/>
      </c:catAx>
      <c:valAx>
        <c:axId val="431340920"/>
        <c:scaling>
          <c:orientation val="minMax"/>
          <c:max val="1"/>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31346016"/>
        <c:crosses val="autoZero"/>
        <c:crossBetween val="between"/>
        <c:majorUnit val="0.25"/>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DF4274E-F10E-4CD3-810A-9F155E047C22}"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US"/>
        </a:p>
      </dgm:t>
    </dgm:pt>
    <dgm:pt modelId="{3FB2AC22-0153-43DF-A8BC-B460C623EAB3}">
      <dgm:prSet phldrT="[Text]"/>
      <dgm:spPr/>
      <dgm:t>
        <a:bodyPr/>
        <a:lstStyle/>
        <a:p>
          <a:r>
            <a:rPr lang="en-GB" b="1" noProof="0" dirty="0"/>
            <a:t>Epidemiology</a:t>
          </a:r>
        </a:p>
      </dgm:t>
    </dgm:pt>
    <dgm:pt modelId="{F54ABD55-CBBC-4967-B18C-259C8BDFB525}" type="parTrans" cxnId="{51773591-3F80-4B38-AC75-D64140A7EA22}">
      <dgm:prSet/>
      <dgm:spPr/>
      <dgm:t>
        <a:bodyPr/>
        <a:lstStyle/>
        <a:p>
          <a:endParaRPr lang="en-US"/>
        </a:p>
      </dgm:t>
    </dgm:pt>
    <dgm:pt modelId="{4A56DF12-728B-46AB-8511-3F74187C2949}" type="sibTrans" cxnId="{51773591-3F80-4B38-AC75-D64140A7EA22}">
      <dgm:prSet/>
      <dgm:spPr/>
      <dgm:t>
        <a:bodyPr/>
        <a:lstStyle/>
        <a:p>
          <a:endParaRPr lang="en-US"/>
        </a:p>
      </dgm:t>
    </dgm:pt>
    <dgm:pt modelId="{2E785437-FAC2-43C6-83FB-B65245BC814E}">
      <dgm:prSet phldrT="[Text]"/>
      <dgm:spPr/>
      <dgm:t>
        <a:bodyPr/>
        <a:lstStyle/>
        <a:p>
          <a:r>
            <a:rPr lang="en-GB" noProof="0" dirty="0"/>
            <a:t>geography</a:t>
          </a:r>
        </a:p>
      </dgm:t>
    </dgm:pt>
    <dgm:pt modelId="{3D950439-52CC-429B-B3CB-A6E1E44E16D2}" type="parTrans" cxnId="{D8FCE621-6C2A-48BE-BF1D-D6697AA5A032}">
      <dgm:prSet/>
      <dgm:spPr/>
      <dgm:t>
        <a:bodyPr/>
        <a:lstStyle/>
        <a:p>
          <a:endParaRPr lang="en-US"/>
        </a:p>
      </dgm:t>
    </dgm:pt>
    <dgm:pt modelId="{65927E93-037C-437F-A934-B9CEF8405EC7}" type="sibTrans" cxnId="{D8FCE621-6C2A-48BE-BF1D-D6697AA5A032}">
      <dgm:prSet/>
      <dgm:spPr/>
      <dgm:t>
        <a:bodyPr/>
        <a:lstStyle/>
        <a:p>
          <a:endParaRPr lang="en-US"/>
        </a:p>
      </dgm:t>
    </dgm:pt>
    <dgm:pt modelId="{440583F6-97E2-4CF0-B60A-3D9B5BD501C7}">
      <dgm:prSet phldrT="[Text]"/>
      <dgm:spPr/>
      <dgm:t>
        <a:bodyPr/>
        <a:lstStyle/>
        <a:p>
          <a:r>
            <a:rPr lang="en-GB" noProof="0" dirty="0"/>
            <a:t>Pop density</a:t>
          </a:r>
        </a:p>
      </dgm:t>
    </dgm:pt>
    <dgm:pt modelId="{DC7C5306-25A8-43B8-A759-B8D7184F0F2B}" type="parTrans" cxnId="{F291C668-EB65-4D5F-B65F-312E4A4B594C}">
      <dgm:prSet/>
      <dgm:spPr/>
      <dgm:t>
        <a:bodyPr/>
        <a:lstStyle/>
        <a:p>
          <a:endParaRPr lang="en-US"/>
        </a:p>
      </dgm:t>
    </dgm:pt>
    <dgm:pt modelId="{25ED93A5-2DA5-4949-A23E-E38EAD735388}" type="sibTrans" cxnId="{F291C668-EB65-4D5F-B65F-312E4A4B594C}">
      <dgm:prSet/>
      <dgm:spPr/>
      <dgm:t>
        <a:bodyPr/>
        <a:lstStyle/>
        <a:p>
          <a:endParaRPr lang="en-US"/>
        </a:p>
      </dgm:t>
    </dgm:pt>
    <dgm:pt modelId="{A5FA4A07-854C-4F74-AC4B-09C394D647A7}">
      <dgm:prSet phldrT="[Text]"/>
      <dgm:spPr>
        <a:solidFill>
          <a:schemeClr val="accent2">
            <a:lumMod val="50000"/>
          </a:schemeClr>
        </a:solidFill>
      </dgm:spPr>
      <dgm:t>
        <a:bodyPr/>
        <a:lstStyle/>
        <a:p>
          <a:r>
            <a:rPr lang="fr-CH" dirty="0"/>
            <a:t>SDC- </a:t>
          </a:r>
          <a:r>
            <a:rPr lang="fr-CH" dirty="0" err="1"/>
            <a:t>everywhere</a:t>
          </a:r>
          <a:r>
            <a:rPr lang="fr-CH" dirty="0"/>
            <a:t> </a:t>
          </a:r>
          <a:endParaRPr lang="en-US" dirty="0"/>
        </a:p>
      </dgm:t>
    </dgm:pt>
    <dgm:pt modelId="{E4DB4A05-F9D2-46B5-B038-5A1FE2A49F33}" type="parTrans" cxnId="{0083F542-17BE-4B39-ACBD-C7EF30F0837D}">
      <dgm:prSet/>
      <dgm:spPr/>
      <dgm:t>
        <a:bodyPr/>
        <a:lstStyle/>
        <a:p>
          <a:endParaRPr lang="en-US"/>
        </a:p>
      </dgm:t>
    </dgm:pt>
    <dgm:pt modelId="{251CA6A9-4EB4-4AF1-B35C-185CC5E1E3C3}" type="sibTrans" cxnId="{0083F542-17BE-4B39-ACBD-C7EF30F0837D}">
      <dgm:prSet/>
      <dgm:spPr/>
      <dgm:t>
        <a:bodyPr/>
        <a:lstStyle/>
        <a:p>
          <a:endParaRPr lang="en-US"/>
        </a:p>
      </dgm:t>
    </dgm:pt>
    <dgm:pt modelId="{DB377769-31CA-4454-A73F-A8763C02C90C}">
      <dgm:prSet phldrT="[Text]"/>
      <dgm:spPr>
        <a:solidFill>
          <a:schemeClr val="accent2">
            <a:lumMod val="50000"/>
          </a:schemeClr>
        </a:solidFill>
      </dgm:spPr>
      <dgm:t>
        <a:bodyPr/>
        <a:lstStyle/>
        <a:p>
          <a:r>
            <a:rPr lang="fr-CH" dirty="0"/>
            <a:t>MSM, </a:t>
          </a:r>
          <a:r>
            <a:rPr lang="fr-CH" dirty="0" err="1"/>
            <a:t>transgender</a:t>
          </a:r>
          <a:r>
            <a:rPr lang="fr-CH" dirty="0"/>
            <a:t> </a:t>
          </a:r>
          <a:r>
            <a:rPr lang="fr-CH" dirty="0" err="1"/>
            <a:t>women</a:t>
          </a:r>
          <a:r>
            <a:rPr lang="fr-CH" dirty="0"/>
            <a:t> - </a:t>
          </a:r>
          <a:r>
            <a:rPr lang="fr-CH" dirty="0" err="1"/>
            <a:t>everywhere</a:t>
          </a:r>
          <a:endParaRPr lang="en-US" dirty="0"/>
        </a:p>
      </dgm:t>
    </dgm:pt>
    <dgm:pt modelId="{4352FDD8-1034-44CA-88DB-D7485EDDA225}" type="parTrans" cxnId="{7FB53AB3-0619-4243-8B8C-DDABA1EF7289}">
      <dgm:prSet/>
      <dgm:spPr/>
      <dgm:t>
        <a:bodyPr/>
        <a:lstStyle/>
        <a:p>
          <a:endParaRPr lang="en-US"/>
        </a:p>
      </dgm:t>
    </dgm:pt>
    <dgm:pt modelId="{F7767894-736C-470B-BD8D-0236FB919A6D}" type="sibTrans" cxnId="{7FB53AB3-0619-4243-8B8C-DDABA1EF7289}">
      <dgm:prSet/>
      <dgm:spPr/>
      <dgm:t>
        <a:bodyPr/>
        <a:lstStyle/>
        <a:p>
          <a:endParaRPr lang="en-US"/>
        </a:p>
      </dgm:t>
    </dgm:pt>
    <dgm:pt modelId="{2ACD3CD0-BAA4-4B43-BCAB-AFE4491E88EF}">
      <dgm:prSet phldrT="[Text]"/>
      <dgm:spPr>
        <a:solidFill>
          <a:srgbClr val="00B050"/>
        </a:solidFill>
      </dgm:spPr>
      <dgm:t>
        <a:bodyPr/>
        <a:lstStyle/>
        <a:p>
          <a:r>
            <a:rPr lang="fr-CH" b="1" dirty="0" err="1"/>
            <a:t>Individual</a:t>
          </a:r>
          <a:r>
            <a:rPr lang="fr-CH" b="1" dirty="0"/>
            <a:t> </a:t>
          </a:r>
          <a:r>
            <a:rPr lang="fr-CH" b="1" dirty="0" err="1"/>
            <a:t>risk</a:t>
          </a:r>
          <a:endParaRPr lang="en-US" b="1" dirty="0"/>
        </a:p>
      </dgm:t>
    </dgm:pt>
    <dgm:pt modelId="{38ED003E-1946-4EDE-84DB-A4EF998D9429}" type="parTrans" cxnId="{4A7D4270-BEE3-4323-BE7D-596B544CA9D7}">
      <dgm:prSet/>
      <dgm:spPr/>
      <dgm:t>
        <a:bodyPr/>
        <a:lstStyle/>
        <a:p>
          <a:endParaRPr lang="en-US"/>
        </a:p>
      </dgm:t>
    </dgm:pt>
    <dgm:pt modelId="{638D06F4-10DD-4D6F-A127-E3C9291052D8}" type="sibTrans" cxnId="{4A7D4270-BEE3-4323-BE7D-596B544CA9D7}">
      <dgm:prSet/>
      <dgm:spPr/>
      <dgm:t>
        <a:bodyPr/>
        <a:lstStyle/>
        <a:p>
          <a:endParaRPr lang="en-US"/>
        </a:p>
      </dgm:t>
    </dgm:pt>
    <dgm:pt modelId="{FA092FF7-3CB3-4D87-A3AD-0D57B0E2B7D4}">
      <dgm:prSet phldrT="[Text]"/>
      <dgm:spPr>
        <a:solidFill>
          <a:srgbClr val="00B050"/>
        </a:solidFill>
      </dgm:spPr>
      <dgm:t>
        <a:bodyPr/>
        <a:lstStyle/>
        <a:p>
          <a:r>
            <a:rPr lang="fr-CH" dirty="0"/>
            <a:t>Self-perception</a:t>
          </a:r>
          <a:endParaRPr lang="en-US" dirty="0"/>
        </a:p>
      </dgm:t>
    </dgm:pt>
    <dgm:pt modelId="{303EC8FB-4BE5-426A-8A14-585872BB7A0C}" type="parTrans" cxnId="{44B72149-1CD4-440E-A422-135E04F66FEA}">
      <dgm:prSet/>
      <dgm:spPr/>
      <dgm:t>
        <a:bodyPr/>
        <a:lstStyle/>
        <a:p>
          <a:endParaRPr lang="en-US"/>
        </a:p>
      </dgm:t>
    </dgm:pt>
    <dgm:pt modelId="{6647595F-7161-4D31-8983-F6A6B6C523FF}" type="sibTrans" cxnId="{44B72149-1CD4-440E-A422-135E04F66FEA}">
      <dgm:prSet/>
      <dgm:spPr/>
      <dgm:t>
        <a:bodyPr/>
        <a:lstStyle/>
        <a:p>
          <a:endParaRPr lang="en-US"/>
        </a:p>
      </dgm:t>
    </dgm:pt>
    <dgm:pt modelId="{FFF5232B-B074-4A93-851A-14CF8A03406B}">
      <dgm:prSet phldrT="[Text]"/>
      <dgm:spPr>
        <a:solidFill>
          <a:srgbClr val="00B050"/>
        </a:solidFill>
      </dgm:spPr>
      <dgm:t>
        <a:bodyPr/>
        <a:lstStyle/>
        <a:p>
          <a:r>
            <a:rPr lang="fr-CH" b="1" dirty="0" err="1"/>
            <a:t>Who</a:t>
          </a:r>
          <a:r>
            <a:rPr lang="fr-CH" b="1" dirty="0"/>
            <a:t> </a:t>
          </a:r>
          <a:r>
            <a:rPr lang="fr-CH" b="1" dirty="0" err="1"/>
            <a:t>wants</a:t>
          </a:r>
          <a:r>
            <a:rPr lang="fr-CH" b="1" dirty="0"/>
            <a:t> </a:t>
          </a:r>
          <a:r>
            <a:rPr lang="fr-CH" b="1" dirty="0" err="1"/>
            <a:t>PrEP</a:t>
          </a:r>
          <a:endParaRPr lang="en-US" b="1" dirty="0"/>
        </a:p>
      </dgm:t>
    </dgm:pt>
    <dgm:pt modelId="{CA242B02-A218-4C56-9B0D-3A973734156C}" type="parTrans" cxnId="{04F00C7B-88EC-4715-B591-6F1CD4C464AA}">
      <dgm:prSet/>
      <dgm:spPr/>
      <dgm:t>
        <a:bodyPr/>
        <a:lstStyle/>
        <a:p>
          <a:endParaRPr lang="en-US"/>
        </a:p>
      </dgm:t>
    </dgm:pt>
    <dgm:pt modelId="{6C059626-D3B3-4EC9-8B49-22FEB9FF9E79}" type="sibTrans" cxnId="{04F00C7B-88EC-4715-B591-6F1CD4C464AA}">
      <dgm:prSet/>
      <dgm:spPr/>
      <dgm:t>
        <a:bodyPr/>
        <a:lstStyle/>
        <a:p>
          <a:endParaRPr lang="en-US"/>
        </a:p>
      </dgm:t>
    </dgm:pt>
    <dgm:pt modelId="{1327D971-701E-4EED-89A1-1FCA399F5C4D}">
      <dgm:prSet phldrT="[Text]"/>
      <dgm:spPr>
        <a:solidFill>
          <a:schemeClr val="accent2">
            <a:lumMod val="50000"/>
          </a:schemeClr>
        </a:solidFill>
      </dgm:spPr>
      <dgm:t>
        <a:bodyPr/>
        <a:lstStyle/>
        <a:p>
          <a:r>
            <a:rPr lang="fr-CH" dirty="0"/>
            <a:t>SW – ESA</a:t>
          </a:r>
          <a:endParaRPr lang="en-US" dirty="0"/>
        </a:p>
      </dgm:t>
    </dgm:pt>
    <dgm:pt modelId="{55008F8C-375D-480A-8594-02B066660090}" type="parTrans" cxnId="{898EFCDE-3E0A-491E-B0E3-AAA147690F1D}">
      <dgm:prSet/>
      <dgm:spPr/>
      <dgm:t>
        <a:bodyPr/>
        <a:lstStyle/>
        <a:p>
          <a:endParaRPr lang="en-US"/>
        </a:p>
      </dgm:t>
    </dgm:pt>
    <dgm:pt modelId="{36793788-14E0-4665-B940-5C990FE78D6B}" type="sibTrans" cxnId="{898EFCDE-3E0A-491E-B0E3-AAA147690F1D}">
      <dgm:prSet/>
      <dgm:spPr/>
      <dgm:t>
        <a:bodyPr/>
        <a:lstStyle/>
        <a:p>
          <a:endParaRPr lang="en-US"/>
        </a:p>
      </dgm:t>
    </dgm:pt>
    <dgm:pt modelId="{19FC9F29-3318-4136-A5D6-3DE933B4EF9A}">
      <dgm:prSet phldrT="[Text]"/>
      <dgm:spPr>
        <a:solidFill>
          <a:srgbClr val="00B050"/>
        </a:solidFill>
      </dgm:spPr>
      <dgm:t>
        <a:bodyPr/>
        <a:lstStyle/>
        <a:p>
          <a:r>
            <a:rPr lang="fr-CH" dirty="0"/>
            <a:t>Risk score</a:t>
          </a:r>
          <a:endParaRPr lang="en-US" dirty="0"/>
        </a:p>
      </dgm:t>
    </dgm:pt>
    <dgm:pt modelId="{625C40AD-7BC1-422E-9C1C-6469E444B46B}" type="parTrans" cxnId="{DDFA687F-9CFE-45FE-8522-86039C3E5A4A}">
      <dgm:prSet/>
      <dgm:spPr/>
      <dgm:t>
        <a:bodyPr/>
        <a:lstStyle/>
        <a:p>
          <a:endParaRPr lang="en-US"/>
        </a:p>
      </dgm:t>
    </dgm:pt>
    <dgm:pt modelId="{2061FD30-A09C-437E-880E-69CDBFF8D209}" type="sibTrans" cxnId="{DDFA687F-9CFE-45FE-8522-86039C3E5A4A}">
      <dgm:prSet/>
      <dgm:spPr/>
      <dgm:t>
        <a:bodyPr/>
        <a:lstStyle/>
        <a:p>
          <a:endParaRPr lang="en-US"/>
        </a:p>
      </dgm:t>
    </dgm:pt>
    <dgm:pt modelId="{3CB34976-C5E0-4B69-B6A4-C786C272A481}">
      <dgm:prSet phldrT="[Text]"/>
      <dgm:spPr>
        <a:solidFill>
          <a:schemeClr val="accent2">
            <a:lumMod val="50000"/>
          </a:schemeClr>
        </a:solidFill>
      </dgm:spPr>
      <dgm:t>
        <a:bodyPr/>
        <a:lstStyle/>
        <a:p>
          <a:r>
            <a:rPr lang="fr-CH" b="1" dirty="0"/>
            <a:t>Population group</a:t>
          </a:r>
          <a:endParaRPr lang="en-US" b="1" dirty="0"/>
        </a:p>
      </dgm:t>
    </dgm:pt>
    <dgm:pt modelId="{99CEF547-5E37-493E-A28F-A8187BE2C871}" type="sibTrans" cxnId="{29DFCC74-5719-41D6-BB4C-7CBC46D5D4CD}">
      <dgm:prSet/>
      <dgm:spPr/>
      <dgm:t>
        <a:bodyPr/>
        <a:lstStyle/>
        <a:p>
          <a:endParaRPr lang="en-US"/>
        </a:p>
      </dgm:t>
    </dgm:pt>
    <dgm:pt modelId="{198DED1D-1B1A-4923-B444-B05743DC7065}" type="parTrans" cxnId="{29DFCC74-5719-41D6-BB4C-7CBC46D5D4CD}">
      <dgm:prSet/>
      <dgm:spPr/>
      <dgm:t>
        <a:bodyPr/>
        <a:lstStyle/>
        <a:p>
          <a:endParaRPr lang="en-US"/>
        </a:p>
      </dgm:t>
    </dgm:pt>
    <dgm:pt modelId="{921C2929-2C41-40D2-992C-55E101E93DDE}">
      <dgm:prSet phldrT="[Text]"/>
      <dgm:spPr>
        <a:solidFill>
          <a:schemeClr val="accent2">
            <a:lumMod val="50000"/>
          </a:schemeClr>
        </a:solidFill>
      </dgm:spPr>
      <dgm:t>
        <a:bodyPr/>
        <a:lstStyle/>
        <a:p>
          <a:r>
            <a:rPr lang="fr-CH" dirty="0"/>
            <a:t>AGYW –</a:t>
          </a:r>
          <a:r>
            <a:rPr lang="fr-CH" dirty="0" err="1"/>
            <a:t>some</a:t>
          </a:r>
          <a:r>
            <a:rPr lang="fr-CH" dirty="0"/>
            <a:t> ESA</a:t>
          </a:r>
          <a:endParaRPr lang="en-US" dirty="0"/>
        </a:p>
      </dgm:t>
    </dgm:pt>
    <dgm:pt modelId="{75DEDCB3-041E-4706-B041-75E5F63A75C3}" type="parTrans" cxnId="{CC7BA9D0-BE9A-4A26-9F6E-B5E94130C188}">
      <dgm:prSet/>
      <dgm:spPr/>
      <dgm:t>
        <a:bodyPr/>
        <a:lstStyle/>
        <a:p>
          <a:endParaRPr lang="en-US"/>
        </a:p>
      </dgm:t>
    </dgm:pt>
    <dgm:pt modelId="{9F920994-50E2-4226-8C85-4AF137E2BD97}" type="sibTrans" cxnId="{CC7BA9D0-BE9A-4A26-9F6E-B5E94130C188}">
      <dgm:prSet/>
      <dgm:spPr/>
      <dgm:t>
        <a:bodyPr/>
        <a:lstStyle/>
        <a:p>
          <a:endParaRPr lang="en-US"/>
        </a:p>
      </dgm:t>
    </dgm:pt>
    <dgm:pt modelId="{FA2DAE2A-ECB3-4641-90C0-9D32776F74D6}">
      <dgm:prSet phldrT="[Text]"/>
      <dgm:spPr>
        <a:solidFill>
          <a:schemeClr val="accent2">
            <a:lumMod val="50000"/>
          </a:schemeClr>
        </a:solidFill>
      </dgm:spPr>
      <dgm:t>
        <a:bodyPr/>
        <a:lstStyle/>
        <a:p>
          <a:r>
            <a:rPr lang="fr-CH" dirty="0"/>
            <a:t>?</a:t>
          </a:r>
          <a:r>
            <a:rPr lang="fr-CH" dirty="0" err="1"/>
            <a:t>others</a:t>
          </a:r>
          <a:endParaRPr lang="en-US" dirty="0"/>
        </a:p>
      </dgm:t>
    </dgm:pt>
    <dgm:pt modelId="{03C0E287-1B51-4EBC-84CC-A8FCA9226EE4}" type="parTrans" cxnId="{6B607977-708D-462C-8F77-40E45978E9CF}">
      <dgm:prSet/>
      <dgm:spPr/>
      <dgm:t>
        <a:bodyPr/>
        <a:lstStyle/>
        <a:p>
          <a:endParaRPr lang="en-US"/>
        </a:p>
      </dgm:t>
    </dgm:pt>
    <dgm:pt modelId="{2EF14944-11A1-4376-AF59-89357938FEC0}" type="sibTrans" cxnId="{6B607977-708D-462C-8F77-40E45978E9CF}">
      <dgm:prSet/>
      <dgm:spPr/>
      <dgm:t>
        <a:bodyPr/>
        <a:lstStyle/>
        <a:p>
          <a:endParaRPr lang="en-US"/>
        </a:p>
      </dgm:t>
    </dgm:pt>
    <dgm:pt modelId="{C6378CB3-80C6-429F-8B0F-EB3A98C3B2FD}" type="pres">
      <dgm:prSet presAssocID="{1DF4274E-F10E-4CD3-810A-9F155E047C22}" presName="Name0" presStyleCnt="0">
        <dgm:presLayoutVars>
          <dgm:dir/>
          <dgm:resizeHandles val="exact"/>
        </dgm:presLayoutVars>
      </dgm:prSet>
      <dgm:spPr/>
    </dgm:pt>
    <dgm:pt modelId="{B81621A2-EE1A-43B8-9CA7-ACD34EFF2670}" type="pres">
      <dgm:prSet presAssocID="{3FB2AC22-0153-43DF-A8BC-B460C623EAB3}" presName="node" presStyleLbl="node1" presStyleIdx="0" presStyleCnt="3">
        <dgm:presLayoutVars>
          <dgm:bulletEnabled val="1"/>
        </dgm:presLayoutVars>
      </dgm:prSet>
      <dgm:spPr/>
    </dgm:pt>
    <dgm:pt modelId="{914ACA85-36C6-4476-AAB7-156624D03FEA}" type="pres">
      <dgm:prSet presAssocID="{4A56DF12-728B-46AB-8511-3F74187C2949}" presName="sibTrans" presStyleCnt="0"/>
      <dgm:spPr/>
    </dgm:pt>
    <dgm:pt modelId="{85118E69-A2BC-497B-AC94-9F6EB0DE878F}" type="pres">
      <dgm:prSet presAssocID="{3CB34976-C5E0-4B69-B6A4-C786C272A481}" presName="node" presStyleLbl="node1" presStyleIdx="1" presStyleCnt="3">
        <dgm:presLayoutVars>
          <dgm:bulletEnabled val="1"/>
        </dgm:presLayoutVars>
      </dgm:prSet>
      <dgm:spPr/>
    </dgm:pt>
    <dgm:pt modelId="{EE4AE188-12EA-4D00-8A06-7954EB9D678F}" type="pres">
      <dgm:prSet presAssocID="{99CEF547-5E37-493E-A28F-A8187BE2C871}" presName="sibTrans" presStyleCnt="0"/>
      <dgm:spPr/>
    </dgm:pt>
    <dgm:pt modelId="{3EED292B-EF37-4600-9E59-1B01BB651102}" type="pres">
      <dgm:prSet presAssocID="{2ACD3CD0-BAA4-4B43-BCAB-AFE4491E88EF}" presName="node" presStyleLbl="node1" presStyleIdx="2" presStyleCnt="3">
        <dgm:presLayoutVars>
          <dgm:bulletEnabled val="1"/>
        </dgm:presLayoutVars>
      </dgm:prSet>
      <dgm:spPr/>
    </dgm:pt>
  </dgm:ptLst>
  <dgm:cxnLst>
    <dgm:cxn modelId="{29D11907-3ACA-4CB2-92D0-8435FEB3CA7E}" type="presOf" srcId="{3CB34976-C5E0-4B69-B6A4-C786C272A481}" destId="{85118E69-A2BC-497B-AC94-9F6EB0DE878F}" srcOrd="0" destOrd="0" presId="urn:microsoft.com/office/officeart/2005/8/layout/hList6"/>
    <dgm:cxn modelId="{5BEB9D17-609D-4127-B7BC-EA9A8D9954B1}" type="presOf" srcId="{1327D971-701E-4EED-89A1-1FCA399F5C4D}" destId="{85118E69-A2BC-497B-AC94-9F6EB0DE878F}" srcOrd="0" destOrd="3" presId="urn:microsoft.com/office/officeart/2005/8/layout/hList6"/>
    <dgm:cxn modelId="{D8FCE621-6C2A-48BE-BF1D-D6697AA5A032}" srcId="{3FB2AC22-0153-43DF-A8BC-B460C623EAB3}" destId="{2E785437-FAC2-43C6-83FB-B65245BC814E}" srcOrd="0" destOrd="0" parTransId="{3D950439-52CC-429B-B3CB-A6E1E44E16D2}" sibTransId="{65927E93-037C-437F-A934-B9CEF8405EC7}"/>
    <dgm:cxn modelId="{EF0DE836-2637-453A-87DF-2E62B41BC922}" type="presOf" srcId="{2E785437-FAC2-43C6-83FB-B65245BC814E}" destId="{B81621A2-EE1A-43B8-9CA7-ACD34EFF2670}" srcOrd="0" destOrd="1" presId="urn:microsoft.com/office/officeart/2005/8/layout/hList6"/>
    <dgm:cxn modelId="{1FCB315E-0ACA-419E-A31A-222CDAE550CB}" type="presOf" srcId="{1DF4274E-F10E-4CD3-810A-9F155E047C22}" destId="{C6378CB3-80C6-429F-8B0F-EB3A98C3B2FD}" srcOrd="0" destOrd="0" presId="urn:microsoft.com/office/officeart/2005/8/layout/hList6"/>
    <dgm:cxn modelId="{0083F542-17BE-4B39-ACBD-C7EF30F0837D}" srcId="{3CB34976-C5E0-4B69-B6A4-C786C272A481}" destId="{A5FA4A07-854C-4F74-AC4B-09C394D647A7}" srcOrd="0" destOrd="0" parTransId="{E4DB4A05-F9D2-46B5-B038-5A1FE2A49F33}" sibTransId="{251CA6A9-4EB4-4AF1-B35C-185CC5E1E3C3}"/>
    <dgm:cxn modelId="{1CBECA44-1AC4-492F-978C-1AEE4F201F7A}" type="presOf" srcId="{DB377769-31CA-4454-A73F-A8763C02C90C}" destId="{85118E69-A2BC-497B-AC94-9F6EB0DE878F}" srcOrd="0" destOrd="2" presId="urn:microsoft.com/office/officeart/2005/8/layout/hList6"/>
    <dgm:cxn modelId="{F291C668-EB65-4D5F-B65F-312E4A4B594C}" srcId="{3FB2AC22-0153-43DF-A8BC-B460C623EAB3}" destId="{440583F6-97E2-4CF0-B60A-3D9B5BD501C7}" srcOrd="1" destOrd="0" parTransId="{DC7C5306-25A8-43B8-A759-B8D7184F0F2B}" sibTransId="{25ED93A5-2DA5-4949-A23E-E38EAD735388}"/>
    <dgm:cxn modelId="{44B72149-1CD4-440E-A422-135E04F66FEA}" srcId="{2ACD3CD0-BAA4-4B43-BCAB-AFE4491E88EF}" destId="{FA092FF7-3CB3-4D87-A3AD-0D57B0E2B7D4}" srcOrd="0" destOrd="0" parTransId="{303EC8FB-4BE5-426A-8A14-585872BB7A0C}" sibTransId="{6647595F-7161-4D31-8983-F6A6B6C523FF}"/>
    <dgm:cxn modelId="{4A7D4270-BEE3-4323-BE7D-596B544CA9D7}" srcId="{1DF4274E-F10E-4CD3-810A-9F155E047C22}" destId="{2ACD3CD0-BAA4-4B43-BCAB-AFE4491E88EF}" srcOrd="2" destOrd="0" parTransId="{38ED003E-1946-4EDE-84DB-A4EF998D9429}" sibTransId="{638D06F4-10DD-4D6F-A127-E3C9291052D8}"/>
    <dgm:cxn modelId="{58F4F770-D6B6-4B03-BBF8-96A6C4EDB1EC}" type="presOf" srcId="{440583F6-97E2-4CF0-B60A-3D9B5BD501C7}" destId="{B81621A2-EE1A-43B8-9CA7-ACD34EFF2670}" srcOrd="0" destOrd="2" presId="urn:microsoft.com/office/officeart/2005/8/layout/hList6"/>
    <dgm:cxn modelId="{29DFCC74-5719-41D6-BB4C-7CBC46D5D4CD}" srcId="{1DF4274E-F10E-4CD3-810A-9F155E047C22}" destId="{3CB34976-C5E0-4B69-B6A4-C786C272A481}" srcOrd="1" destOrd="0" parTransId="{198DED1D-1B1A-4923-B444-B05743DC7065}" sibTransId="{99CEF547-5E37-493E-A28F-A8187BE2C871}"/>
    <dgm:cxn modelId="{6B607977-708D-462C-8F77-40E45978E9CF}" srcId="{3CB34976-C5E0-4B69-B6A4-C786C272A481}" destId="{FA2DAE2A-ECB3-4641-90C0-9D32776F74D6}" srcOrd="4" destOrd="0" parTransId="{03C0E287-1B51-4EBC-84CC-A8FCA9226EE4}" sibTransId="{2EF14944-11A1-4376-AF59-89357938FEC0}"/>
    <dgm:cxn modelId="{04F00C7B-88EC-4715-B591-6F1CD4C464AA}" srcId="{2ACD3CD0-BAA4-4B43-BCAB-AFE4491E88EF}" destId="{FFF5232B-B074-4A93-851A-14CF8A03406B}" srcOrd="2" destOrd="0" parTransId="{CA242B02-A218-4C56-9B0D-3A973734156C}" sibTransId="{6C059626-D3B3-4EC9-8B49-22FEB9FF9E79}"/>
    <dgm:cxn modelId="{DDFA687F-9CFE-45FE-8522-86039C3E5A4A}" srcId="{2ACD3CD0-BAA4-4B43-BCAB-AFE4491E88EF}" destId="{19FC9F29-3318-4136-A5D6-3DE933B4EF9A}" srcOrd="1" destOrd="0" parTransId="{625C40AD-7BC1-422E-9C1C-6469E444B46B}" sibTransId="{2061FD30-A09C-437E-880E-69CDBFF8D209}"/>
    <dgm:cxn modelId="{FB750781-1429-4A84-9563-58DB76B95926}" type="presOf" srcId="{921C2929-2C41-40D2-992C-55E101E93DDE}" destId="{85118E69-A2BC-497B-AC94-9F6EB0DE878F}" srcOrd="0" destOrd="4" presId="urn:microsoft.com/office/officeart/2005/8/layout/hList6"/>
    <dgm:cxn modelId="{9AD0518D-554C-4135-90F0-0FA97C8240E9}" type="presOf" srcId="{FA092FF7-3CB3-4D87-A3AD-0D57B0E2B7D4}" destId="{3EED292B-EF37-4600-9E59-1B01BB651102}" srcOrd="0" destOrd="1" presId="urn:microsoft.com/office/officeart/2005/8/layout/hList6"/>
    <dgm:cxn modelId="{51773591-3F80-4B38-AC75-D64140A7EA22}" srcId="{1DF4274E-F10E-4CD3-810A-9F155E047C22}" destId="{3FB2AC22-0153-43DF-A8BC-B460C623EAB3}" srcOrd="0" destOrd="0" parTransId="{F54ABD55-CBBC-4967-B18C-259C8BDFB525}" sibTransId="{4A56DF12-728B-46AB-8511-3F74187C2949}"/>
    <dgm:cxn modelId="{3D31499B-FA40-4A0F-A0A2-96238CB70D14}" type="presOf" srcId="{2ACD3CD0-BAA4-4B43-BCAB-AFE4491E88EF}" destId="{3EED292B-EF37-4600-9E59-1B01BB651102}" srcOrd="0" destOrd="0" presId="urn:microsoft.com/office/officeart/2005/8/layout/hList6"/>
    <dgm:cxn modelId="{7867ABB2-83CF-48DE-A984-5A52E6BE0152}" type="presOf" srcId="{FFF5232B-B074-4A93-851A-14CF8A03406B}" destId="{3EED292B-EF37-4600-9E59-1B01BB651102}" srcOrd="0" destOrd="3" presId="urn:microsoft.com/office/officeart/2005/8/layout/hList6"/>
    <dgm:cxn modelId="{7FB53AB3-0619-4243-8B8C-DDABA1EF7289}" srcId="{3CB34976-C5E0-4B69-B6A4-C786C272A481}" destId="{DB377769-31CA-4454-A73F-A8763C02C90C}" srcOrd="1" destOrd="0" parTransId="{4352FDD8-1034-44CA-88DB-D7485EDDA225}" sibTransId="{F7767894-736C-470B-BD8D-0236FB919A6D}"/>
    <dgm:cxn modelId="{A01337B9-06F5-433E-9388-572D4276604E}" type="presOf" srcId="{3FB2AC22-0153-43DF-A8BC-B460C623EAB3}" destId="{B81621A2-EE1A-43B8-9CA7-ACD34EFF2670}" srcOrd="0" destOrd="0" presId="urn:microsoft.com/office/officeart/2005/8/layout/hList6"/>
    <dgm:cxn modelId="{CC7BA9D0-BE9A-4A26-9F6E-B5E94130C188}" srcId="{3CB34976-C5E0-4B69-B6A4-C786C272A481}" destId="{921C2929-2C41-40D2-992C-55E101E93DDE}" srcOrd="3" destOrd="0" parTransId="{75DEDCB3-041E-4706-B041-75E5F63A75C3}" sibTransId="{9F920994-50E2-4226-8C85-4AF137E2BD97}"/>
    <dgm:cxn modelId="{898EFCDE-3E0A-491E-B0E3-AAA147690F1D}" srcId="{3CB34976-C5E0-4B69-B6A4-C786C272A481}" destId="{1327D971-701E-4EED-89A1-1FCA399F5C4D}" srcOrd="2" destOrd="0" parTransId="{55008F8C-375D-480A-8594-02B066660090}" sibTransId="{36793788-14E0-4665-B940-5C990FE78D6B}"/>
    <dgm:cxn modelId="{FE9FD1EA-608D-4DB1-B76B-221A95C58E8F}" type="presOf" srcId="{FA2DAE2A-ECB3-4641-90C0-9D32776F74D6}" destId="{85118E69-A2BC-497B-AC94-9F6EB0DE878F}" srcOrd="0" destOrd="5" presId="urn:microsoft.com/office/officeart/2005/8/layout/hList6"/>
    <dgm:cxn modelId="{A04DBAEE-DB5F-4C7A-B887-D8576B2CAF51}" type="presOf" srcId="{A5FA4A07-854C-4F74-AC4B-09C394D647A7}" destId="{85118E69-A2BC-497B-AC94-9F6EB0DE878F}" srcOrd="0" destOrd="1" presId="urn:microsoft.com/office/officeart/2005/8/layout/hList6"/>
    <dgm:cxn modelId="{51F644FF-7B5F-400A-9EB2-DD050BB4854C}" type="presOf" srcId="{19FC9F29-3318-4136-A5D6-3DE933B4EF9A}" destId="{3EED292B-EF37-4600-9E59-1B01BB651102}" srcOrd="0" destOrd="2" presId="urn:microsoft.com/office/officeart/2005/8/layout/hList6"/>
    <dgm:cxn modelId="{D92A2708-2A37-44B7-A69E-298FF8EAAFEE}" type="presParOf" srcId="{C6378CB3-80C6-429F-8B0F-EB3A98C3B2FD}" destId="{B81621A2-EE1A-43B8-9CA7-ACD34EFF2670}" srcOrd="0" destOrd="0" presId="urn:microsoft.com/office/officeart/2005/8/layout/hList6"/>
    <dgm:cxn modelId="{068E4E49-269F-410F-91A5-9161B8C1B4BF}" type="presParOf" srcId="{C6378CB3-80C6-429F-8B0F-EB3A98C3B2FD}" destId="{914ACA85-36C6-4476-AAB7-156624D03FEA}" srcOrd="1" destOrd="0" presId="urn:microsoft.com/office/officeart/2005/8/layout/hList6"/>
    <dgm:cxn modelId="{7492CC8A-35A8-4D39-A9EA-AC1E10C3B14A}" type="presParOf" srcId="{C6378CB3-80C6-429F-8B0F-EB3A98C3B2FD}" destId="{85118E69-A2BC-497B-AC94-9F6EB0DE878F}" srcOrd="2" destOrd="0" presId="urn:microsoft.com/office/officeart/2005/8/layout/hList6"/>
    <dgm:cxn modelId="{0C881FCF-9E3E-4277-B7EC-2D2CE454AB06}" type="presParOf" srcId="{C6378CB3-80C6-429F-8B0F-EB3A98C3B2FD}" destId="{EE4AE188-12EA-4D00-8A06-7954EB9D678F}" srcOrd="3" destOrd="0" presId="urn:microsoft.com/office/officeart/2005/8/layout/hList6"/>
    <dgm:cxn modelId="{E7F8EA83-ADAA-47E9-9AE8-AEFBA13B0408}" type="presParOf" srcId="{C6378CB3-80C6-429F-8B0F-EB3A98C3B2FD}" destId="{3EED292B-EF37-4600-9E59-1B01BB651102}" srcOrd="4"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DF4274E-F10E-4CD3-810A-9F155E047C22}"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US"/>
        </a:p>
      </dgm:t>
    </dgm:pt>
    <dgm:pt modelId="{3FB2AC22-0153-43DF-A8BC-B460C623EAB3}">
      <dgm:prSet phldrT="[Text]"/>
      <dgm:spPr/>
      <dgm:t>
        <a:bodyPr/>
        <a:lstStyle/>
        <a:p>
          <a:pPr>
            <a:buNone/>
          </a:pPr>
          <a:r>
            <a:rPr lang="en-GB" sz="2100" b="1" noProof="0" dirty="0"/>
            <a:t>MSM and Transgender women</a:t>
          </a:r>
        </a:p>
      </dgm:t>
    </dgm:pt>
    <dgm:pt modelId="{F54ABD55-CBBC-4967-B18C-259C8BDFB525}" type="parTrans" cxnId="{51773591-3F80-4B38-AC75-D64140A7EA22}">
      <dgm:prSet/>
      <dgm:spPr/>
      <dgm:t>
        <a:bodyPr/>
        <a:lstStyle/>
        <a:p>
          <a:endParaRPr lang="en-US"/>
        </a:p>
      </dgm:t>
    </dgm:pt>
    <dgm:pt modelId="{4A56DF12-728B-46AB-8511-3F74187C2949}" type="sibTrans" cxnId="{51773591-3F80-4B38-AC75-D64140A7EA22}">
      <dgm:prSet/>
      <dgm:spPr/>
      <dgm:t>
        <a:bodyPr/>
        <a:lstStyle/>
        <a:p>
          <a:endParaRPr lang="en-US"/>
        </a:p>
      </dgm:t>
    </dgm:pt>
    <dgm:pt modelId="{2E785437-FAC2-43C6-83FB-B65245BC814E}">
      <dgm:prSet phldrT="[Text]"/>
      <dgm:spPr/>
      <dgm:t>
        <a:bodyPr/>
        <a:lstStyle/>
        <a:p>
          <a:r>
            <a:rPr lang="en-GB" sz="1600" noProof="0" dirty="0"/>
            <a:t>Everywhere</a:t>
          </a:r>
        </a:p>
      </dgm:t>
    </dgm:pt>
    <dgm:pt modelId="{3D950439-52CC-429B-B3CB-A6E1E44E16D2}" type="parTrans" cxnId="{D8FCE621-6C2A-48BE-BF1D-D6697AA5A032}">
      <dgm:prSet/>
      <dgm:spPr/>
      <dgm:t>
        <a:bodyPr/>
        <a:lstStyle/>
        <a:p>
          <a:endParaRPr lang="en-US"/>
        </a:p>
      </dgm:t>
    </dgm:pt>
    <dgm:pt modelId="{65927E93-037C-437F-A934-B9CEF8405EC7}" type="sibTrans" cxnId="{D8FCE621-6C2A-48BE-BF1D-D6697AA5A032}">
      <dgm:prSet/>
      <dgm:spPr/>
      <dgm:t>
        <a:bodyPr/>
        <a:lstStyle/>
        <a:p>
          <a:endParaRPr lang="en-US"/>
        </a:p>
      </dgm:t>
    </dgm:pt>
    <dgm:pt modelId="{2ACD3CD0-BAA4-4B43-BCAB-AFE4491E88EF}">
      <dgm:prSet phldrT="[Text]"/>
      <dgm:spPr>
        <a:solidFill>
          <a:srgbClr val="00B050"/>
        </a:solidFill>
      </dgm:spPr>
      <dgm:t>
        <a:bodyPr/>
        <a:lstStyle/>
        <a:p>
          <a:r>
            <a:rPr lang="fr-CH" b="1" dirty="0"/>
            <a:t>Adolescent girls and </a:t>
          </a:r>
          <a:r>
            <a:rPr lang="fr-CH" b="1" dirty="0" err="1"/>
            <a:t>young</a:t>
          </a:r>
          <a:r>
            <a:rPr lang="fr-CH" b="1" dirty="0"/>
            <a:t> </a:t>
          </a:r>
          <a:r>
            <a:rPr lang="fr-CH" b="1" dirty="0" err="1"/>
            <a:t>women</a:t>
          </a:r>
          <a:endParaRPr lang="en-US" b="1" dirty="0"/>
        </a:p>
      </dgm:t>
    </dgm:pt>
    <dgm:pt modelId="{38ED003E-1946-4EDE-84DB-A4EF998D9429}" type="parTrans" cxnId="{4A7D4270-BEE3-4323-BE7D-596B544CA9D7}">
      <dgm:prSet/>
      <dgm:spPr/>
      <dgm:t>
        <a:bodyPr/>
        <a:lstStyle/>
        <a:p>
          <a:endParaRPr lang="en-US"/>
        </a:p>
      </dgm:t>
    </dgm:pt>
    <dgm:pt modelId="{638D06F4-10DD-4D6F-A127-E3C9291052D8}" type="sibTrans" cxnId="{4A7D4270-BEE3-4323-BE7D-596B544CA9D7}">
      <dgm:prSet/>
      <dgm:spPr/>
      <dgm:t>
        <a:bodyPr/>
        <a:lstStyle/>
        <a:p>
          <a:endParaRPr lang="en-US"/>
        </a:p>
      </dgm:t>
    </dgm:pt>
    <dgm:pt modelId="{FA092FF7-3CB3-4D87-A3AD-0D57B0E2B7D4}">
      <dgm:prSet phldrT="[Text]"/>
      <dgm:spPr>
        <a:solidFill>
          <a:srgbClr val="00B050"/>
        </a:solidFill>
      </dgm:spPr>
      <dgm:t>
        <a:bodyPr/>
        <a:lstStyle/>
        <a:p>
          <a:r>
            <a:rPr lang="fr-CH" dirty="0" err="1"/>
            <a:t>Focusd</a:t>
          </a:r>
          <a:r>
            <a:rPr lang="fr-CH" dirty="0"/>
            <a:t> on </a:t>
          </a:r>
          <a:r>
            <a:rPr lang="fr-CH" dirty="0" err="1"/>
            <a:t>specific</a:t>
          </a:r>
          <a:r>
            <a:rPr lang="fr-CH" dirty="0"/>
            <a:t> </a:t>
          </a:r>
          <a:r>
            <a:rPr lang="fr-CH" dirty="0" err="1"/>
            <a:t>geographic</a:t>
          </a:r>
          <a:r>
            <a:rPr lang="fr-CH" dirty="0"/>
            <a:t> areas in ESA</a:t>
          </a:r>
          <a:endParaRPr lang="en-US" dirty="0"/>
        </a:p>
      </dgm:t>
    </dgm:pt>
    <dgm:pt modelId="{303EC8FB-4BE5-426A-8A14-585872BB7A0C}" type="parTrans" cxnId="{44B72149-1CD4-440E-A422-135E04F66FEA}">
      <dgm:prSet/>
      <dgm:spPr/>
      <dgm:t>
        <a:bodyPr/>
        <a:lstStyle/>
        <a:p>
          <a:endParaRPr lang="en-US"/>
        </a:p>
      </dgm:t>
    </dgm:pt>
    <dgm:pt modelId="{6647595F-7161-4D31-8983-F6A6B6C523FF}" type="sibTrans" cxnId="{44B72149-1CD4-440E-A422-135E04F66FEA}">
      <dgm:prSet/>
      <dgm:spPr/>
      <dgm:t>
        <a:bodyPr/>
        <a:lstStyle/>
        <a:p>
          <a:endParaRPr lang="en-US"/>
        </a:p>
      </dgm:t>
    </dgm:pt>
    <dgm:pt modelId="{1327D971-701E-4EED-89A1-1FCA399F5C4D}">
      <dgm:prSet phldrT="[Text]"/>
      <dgm:spPr>
        <a:solidFill>
          <a:schemeClr val="accent2">
            <a:lumMod val="50000"/>
          </a:schemeClr>
        </a:solidFill>
      </dgm:spPr>
      <dgm:t>
        <a:bodyPr/>
        <a:lstStyle/>
        <a:p>
          <a:r>
            <a:rPr lang="fr-CH" dirty="0"/>
            <a:t>SW – ESA</a:t>
          </a:r>
          <a:endParaRPr lang="en-US" dirty="0"/>
        </a:p>
      </dgm:t>
    </dgm:pt>
    <dgm:pt modelId="{55008F8C-375D-480A-8594-02B066660090}" type="parTrans" cxnId="{898EFCDE-3E0A-491E-B0E3-AAA147690F1D}">
      <dgm:prSet/>
      <dgm:spPr/>
      <dgm:t>
        <a:bodyPr/>
        <a:lstStyle/>
        <a:p>
          <a:endParaRPr lang="en-US"/>
        </a:p>
      </dgm:t>
    </dgm:pt>
    <dgm:pt modelId="{36793788-14E0-4665-B940-5C990FE78D6B}" type="sibTrans" cxnId="{898EFCDE-3E0A-491E-B0E3-AAA147690F1D}">
      <dgm:prSet/>
      <dgm:spPr/>
      <dgm:t>
        <a:bodyPr/>
        <a:lstStyle/>
        <a:p>
          <a:endParaRPr lang="en-US"/>
        </a:p>
      </dgm:t>
    </dgm:pt>
    <dgm:pt modelId="{3CB34976-C5E0-4B69-B6A4-C786C272A481}">
      <dgm:prSet phldrT="[Text]"/>
      <dgm:spPr>
        <a:solidFill>
          <a:schemeClr val="accent2">
            <a:lumMod val="50000"/>
          </a:schemeClr>
        </a:solidFill>
      </dgm:spPr>
      <dgm:t>
        <a:bodyPr/>
        <a:lstStyle/>
        <a:p>
          <a:r>
            <a:rPr lang="fr-CH" b="1" dirty="0" err="1"/>
            <a:t>Sex</a:t>
          </a:r>
          <a:r>
            <a:rPr lang="fr-CH" b="1" dirty="0"/>
            <a:t> </a:t>
          </a:r>
          <a:r>
            <a:rPr lang="fr-CH" b="1" dirty="0" err="1"/>
            <a:t>workers</a:t>
          </a:r>
          <a:endParaRPr lang="en-US" b="1" dirty="0"/>
        </a:p>
      </dgm:t>
    </dgm:pt>
    <dgm:pt modelId="{99CEF547-5E37-493E-A28F-A8187BE2C871}" type="sibTrans" cxnId="{29DFCC74-5719-41D6-BB4C-7CBC46D5D4CD}">
      <dgm:prSet/>
      <dgm:spPr/>
      <dgm:t>
        <a:bodyPr/>
        <a:lstStyle/>
        <a:p>
          <a:endParaRPr lang="en-US"/>
        </a:p>
      </dgm:t>
    </dgm:pt>
    <dgm:pt modelId="{198DED1D-1B1A-4923-B444-B05743DC7065}" type="parTrans" cxnId="{29DFCC74-5719-41D6-BB4C-7CBC46D5D4CD}">
      <dgm:prSet/>
      <dgm:spPr/>
      <dgm:t>
        <a:bodyPr/>
        <a:lstStyle/>
        <a:p>
          <a:endParaRPr lang="en-US"/>
        </a:p>
      </dgm:t>
    </dgm:pt>
    <dgm:pt modelId="{FA2DAE2A-ECB3-4641-90C0-9D32776F74D6}">
      <dgm:prSet phldrT="[Text]"/>
      <dgm:spPr>
        <a:solidFill>
          <a:schemeClr val="accent2">
            <a:lumMod val="50000"/>
          </a:schemeClr>
        </a:solidFill>
      </dgm:spPr>
      <dgm:t>
        <a:bodyPr/>
        <a:lstStyle/>
        <a:p>
          <a:r>
            <a:rPr lang="fr-CH" dirty="0"/>
            <a:t>?</a:t>
          </a:r>
          <a:r>
            <a:rPr lang="fr-CH" dirty="0" err="1"/>
            <a:t>others</a:t>
          </a:r>
          <a:r>
            <a:rPr lang="fr-CH" dirty="0"/>
            <a:t> </a:t>
          </a:r>
          <a:r>
            <a:rPr lang="fr-CH" dirty="0" err="1"/>
            <a:t>geographical</a:t>
          </a:r>
          <a:r>
            <a:rPr lang="fr-CH" dirty="0"/>
            <a:t> areas</a:t>
          </a:r>
          <a:endParaRPr lang="en-US" dirty="0"/>
        </a:p>
      </dgm:t>
    </dgm:pt>
    <dgm:pt modelId="{03C0E287-1B51-4EBC-84CC-A8FCA9226EE4}" type="parTrans" cxnId="{6B607977-708D-462C-8F77-40E45978E9CF}">
      <dgm:prSet/>
      <dgm:spPr/>
      <dgm:t>
        <a:bodyPr/>
        <a:lstStyle/>
        <a:p>
          <a:endParaRPr lang="en-US"/>
        </a:p>
      </dgm:t>
    </dgm:pt>
    <dgm:pt modelId="{2EF14944-11A1-4376-AF59-89357938FEC0}" type="sibTrans" cxnId="{6B607977-708D-462C-8F77-40E45978E9CF}">
      <dgm:prSet/>
      <dgm:spPr/>
      <dgm:t>
        <a:bodyPr/>
        <a:lstStyle/>
        <a:p>
          <a:endParaRPr lang="en-US"/>
        </a:p>
      </dgm:t>
    </dgm:pt>
    <dgm:pt modelId="{11CEEF65-A9B0-42D5-A979-F73019498475}">
      <dgm:prSet phldrT="[Text]"/>
      <dgm:spPr/>
      <dgm:t>
        <a:bodyPr/>
        <a:lstStyle/>
        <a:p>
          <a:r>
            <a:rPr lang="en-GB" sz="1600" noProof="0" dirty="0"/>
            <a:t>Everywhere (as bridge) </a:t>
          </a:r>
        </a:p>
      </dgm:t>
    </dgm:pt>
    <dgm:pt modelId="{F156ABC1-57D7-43E5-9F68-098FFC2A2636}" type="parTrans" cxnId="{F6293855-530D-42B4-AC46-9094FD080013}">
      <dgm:prSet/>
      <dgm:spPr/>
      <dgm:t>
        <a:bodyPr/>
        <a:lstStyle/>
        <a:p>
          <a:endParaRPr lang="en-US"/>
        </a:p>
      </dgm:t>
    </dgm:pt>
    <dgm:pt modelId="{7F74C519-6A77-4A42-AFF4-7E73D7309320}" type="sibTrans" cxnId="{F6293855-530D-42B4-AC46-9094FD080013}">
      <dgm:prSet/>
      <dgm:spPr/>
      <dgm:t>
        <a:bodyPr/>
        <a:lstStyle/>
        <a:p>
          <a:endParaRPr lang="en-US"/>
        </a:p>
      </dgm:t>
    </dgm:pt>
    <dgm:pt modelId="{0AAE5F0D-311A-45C6-B2D8-1ADF164970B2}">
      <dgm:prSet phldrT="[Text]" custT="1"/>
      <dgm:spPr/>
      <dgm:t>
        <a:bodyPr/>
        <a:lstStyle/>
        <a:p>
          <a:pPr>
            <a:buNone/>
          </a:pPr>
          <a:r>
            <a:rPr lang="en-GB" sz="2000" b="1" noProof="0" dirty="0" err="1"/>
            <a:t>Serodiscordant</a:t>
          </a:r>
          <a:r>
            <a:rPr lang="en-GB" sz="2000" b="1" noProof="0" dirty="0"/>
            <a:t> couples </a:t>
          </a:r>
        </a:p>
      </dgm:t>
    </dgm:pt>
    <dgm:pt modelId="{2BF2B58F-FF0E-418E-9353-80211822669E}" type="parTrans" cxnId="{9EAEFEB9-CC40-4A0E-8FD4-022FB9DE6234}">
      <dgm:prSet/>
      <dgm:spPr/>
      <dgm:t>
        <a:bodyPr/>
        <a:lstStyle/>
        <a:p>
          <a:endParaRPr lang="en-US"/>
        </a:p>
      </dgm:t>
    </dgm:pt>
    <dgm:pt modelId="{929EDA5D-B868-41C4-B0C5-A8E600B3F493}" type="sibTrans" cxnId="{9EAEFEB9-CC40-4A0E-8FD4-022FB9DE6234}">
      <dgm:prSet/>
      <dgm:spPr/>
      <dgm:t>
        <a:bodyPr/>
        <a:lstStyle/>
        <a:p>
          <a:endParaRPr lang="en-US"/>
        </a:p>
      </dgm:t>
    </dgm:pt>
    <dgm:pt modelId="{2976EB6F-54A7-4EEE-981F-68AF62D6A16C}">
      <dgm:prSet phldrT="[Text]"/>
      <dgm:spPr>
        <a:solidFill>
          <a:schemeClr val="accent2">
            <a:lumMod val="50000"/>
          </a:schemeClr>
        </a:solidFill>
      </dgm:spPr>
      <dgm:t>
        <a:bodyPr/>
        <a:lstStyle/>
        <a:p>
          <a:r>
            <a:rPr lang="fr-CH" dirty="0" err="1"/>
            <a:t>Sub</a:t>
          </a:r>
          <a:r>
            <a:rPr lang="fr-CH" dirty="0"/>
            <a:t>-populations</a:t>
          </a:r>
          <a:endParaRPr lang="en-US" dirty="0"/>
        </a:p>
      </dgm:t>
    </dgm:pt>
    <dgm:pt modelId="{1053AEDD-C41A-4879-B0F0-1D3A2F4D1403}" type="parTrans" cxnId="{84FAA307-61F3-4C6C-ABCE-84FCC6A8326A}">
      <dgm:prSet/>
      <dgm:spPr/>
      <dgm:t>
        <a:bodyPr/>
        <a:lstStyle/>
        <a:p>
          <a:endParaRPr lang="en-US"/>
        </a:p>
      </dgm:t>
    </dgm:pt>
    <dgm:pt modelId="{C57155A6-DA19-4A56-BF22-8ED2503A1CA3}" type="sibTrans" cxnId="{84FAA307-61F3-4C6C-ABCE-84FCC6A8326A}">
      <dgm:prSet/>
      <dgm:spPr/>
      <dgm:t>
        <a:bodyPr/>
        <a:lstStyle/>
        <a:p>
          <a:endParaRPr lang="en-US"/>
        </a:p>
      </dgm:t>
    </dgm:pt>
    <dgm:pt modelId="{C6378CB3-80C6-429F-8B0F-EB3A98C3B2FD}" type="pres">
      <dgm:prSet presAssocID="{1DF4274E-F10E-4CD3-810A-9F155E047C22}" presName="Name0" presStyleCnt="0">
        <dgm:presLayoutVars>
          <dgm:dir/>
          <dgm:resizeHandles val="exact"/>
        </dgm:presLayoutVars>
      </dgm:prSet>
      <dgm:spPr/>
    </dgm:pt>
    <dgm:pt modelId="{B81621A2-EE1A-43B8-9CA7-ACD34EFF2670}" type="pres">
      <dgm:prSet presAssocID="{3FB2AC22-0153-43DF-A8BC-B460C623EAB3}" presName="node" presStyleLbl="node1" presStyleIdx="0" presStyleCnt="3" custScaleX="93201">
        <dgm:presLayoutVars>
          <dgm:bulletEnabled val="1"/>
        </dgm:presLayoutVars>
      </dgm:prSet>
      <dgm:spPr/>
    </dgm:pt>
    <dgm:pt modelId="{914ACA85-36C6-4476-AAB7-156624D03FEA}" type="pres">
      <dgm:prSet presAssocID="{4A56DF12-728B-46AB-8511-3F74187C2949}" presName="sibTrans" presStyleCnt="0"/>
      <dgm:spPr/>
    </dgm:pt>
    <dgm:pt modelId="{85118E69-A2BC-497B-AC94-9F6EB0DE878F}" type="pres">
      <dgm:prSet presAssocID="{3CB34976-C5E0-4B69-B6A4-C786C272A481}" presName="node" presStyleLbl="node1" presStyleIdx="1" presStyleCnt="3">
        <dgm:presLayoutVars>
          <dgm:bulletEnabled val="1"/>
        </dgm:presLayoutVars>
      </dgm:prSet>
      <dgm:spPr/>
    </dgm:pt>
    <dgm:pt modelId="{EE4AE188-12EA-4D00-8A06-7954EB9D678F}" type="pres">
      <dgm:prSet presAssocID="{99CEF547-5E37-493E-A28F-A8187BE2C871}" presName="sibTrans" presStyleCnt="0"/>
      <dgm:spPr/>
    </dgm:pt>
    <dgm:pt modelId="{3EED292B-EF37-4600-9E59-1B01BB651102}" type="pres">
      <dgm:prSet presAssocID="{2ACD3CD0-BAA4-4B43-BCAB-AFE4491E88EF}" presName="node" presStyleLbl="node1" presStyleIdx="2" presStyleCnt="3">
        <dgm:presLayoutVars>
          <dgm:bulletEnabled val="1"/>
        </dgm:presLayoutVars>
      </dgm:prSet>
      <dgm:spPr/>
    </dgm:pt>
  </dgm:ptLst>
  <dgm:cxnLst>
    <dgm:cxn modelId="{29D11907-3ACA-4CB2-92D0-8435FEB3CA7E}" type="presOf" srcId="{3CB34976-C5E0-4B69-B6A4-C786C272A481}" destId="{85118E69-A2BC-497B-AC94-9F6EB0DE878F}" srcOrd="0" destOrd="0" presId="urn:microsoft.com/office/officeart/2005/8/layout/hList6"/>
    <dgm:cxn modelId="{84FAA307-61F3-4C6C-ABCE-84FCC6A8326A}" srcId="{3CB34976-C5E0-4B69-B6A4-C786C272A481}" destId="{2976EB6F-54A7-4EEE-981F-68AF62D6A16C}" srcOrd="2" destOrd="0" parTransId="{1053AEDD-C41A-4879-B0F0-1D3A2F4D1403}" sibTransId="{C57155A6-DA19-4A56-BF22-8ED2503A1CA3}"/>
    <dgm:cxn modelId="{A6997713-6CDF-4BF0-A092-9044BA9AD478}" type="presOf" srcId="{11CEEF65-A9B0-42D5-A979-F73019498475}" destId="{B81621A2-EE1A-43B8-9CA7-ACD34EFF2670}" srcOrd="0" destOrd="3" presId="urn:microsoft.com/office/officeart/2005/8/layout/hList6"/>
    <dgm:cxn modelId="{DD56B915-FC30-4230-B6BA-5962834A6D2B}" type="presOf" srcId="{0AAE5F0D-311A-45C6-B2D8-1ADF164970B2}" destId="{B81621A2-EE1A-43B8-9CA7-ACD34EFF2670}" srcOrd="0" destOrd="2" presId="urn:microsoft.com/office/officeart/2005/8/layout/hList6"/>
    <dgm:cxn modelId="{5BEB9D17-609D-4127-B7BC-EA9A8D9954B1}" type="presOf" srcId="{1327D971-701E-4EED-89A1-1FCA399F5C4D}" destId="{85118E69-A2BC-497B-AC94-9F6EB0DE878F}" srcOrd="0" destOrd="1" presId="urn:microsoft.com/office/officeart/2005/8/layout/hList6"/>
    <dgm:cxn modelId="{D8FCE621-6C2A-48BE-BF1D-D6697AA5A032}" srcId="{3FB2AC22-0153-43DF-A8BC-B460C623EAB3}" destId="{2E785437-FAC2-43C6-83FB-B65245BC814E}" srcOrd="0" destOrd="0" parTransId="{3D950439-52CC-429B-B3CB-A6E1E44E16D2}" sibTransId="{65927E93-037C-437F-A934-B9CEF8405EC7}"/>
    <dgm:cxn modelId="{EF0DE836-2637-453A-87DF-2E62B41BC922}" type="presOf" srcId="{2E785437-FAC2-43C6-83FB-B65245BC814E}" destId="{B81621A2-EE1A-43B8-9CA7-ACD34EFF2670}" srcOrd="0" destOrd="1" presId="urn:microsoft.com/office/officeart/2005/8/layout/hList6"/>
    <dgm:cxn modelId="{1FCB315E-0ACA-419E-A31A-222CDAE550CB}" type="presOf" srcId="{1DF4274E-F10E-4CD3-810A-9F155E047C22}" destId="{C6378CB3-80C6-429F-8B0F-EB3A98C3B2FD}" srcOrd="0" destOrd="0" presId="urn:microsoft.com/office/officeart/2005/8/layout/hList6"/>
    <dgm:cxn modelId="{44B72149-1CD4-440E-A422-135E04F66FEA}" srcId="{2ACD3CD0-BAA4-4B43-BCAB-AFE4491E88EF}" destId="{FA092FF7-3CB3-4D87-A3AD-0D57B0E2B7D4}" srcOrd="0" destOrd="0" parTransId="{303EC8FB-4BE5-426A-8A14-585872BB7A0C}" sibTransId="{6647595F-7161-4D31-8983-F6A6B6C523FF}"/>
    <dgm:cxn modelId="{4A7D4270-BEE3-4323-BE7D-596B544CA9D7}" srcId="{1DF4274E-F10E-4CD3-810A-9F155E047C22}" destId="{2ACD3CD0-BAA4-4B43-BCAB-AFE4491E88EF}" srcOrd="2" destOrd="0" parTransId="{38ED003E-1946-4EDE-84DB-A4EF998D9429}" sibTransId="{638D06F4-10DD-4D6F-A127-E3C9291052D8}"/>
    <dgm:cxn modelId="{29DFCC74-5719-41D6-BB4C-7CBC46D5D4CD}" srcId="{1DF4274E-F10E-4CD3-810A-9F155E047C22}" destId="{3CB34976-C5E0-4B69-B6A4-C786C272A481}" srcOrd="1" destOrd="0" parTransId="{198DED1D-1B1A-4923-B444-B05743DC7065}" sibTransId="{99CEF547-5E37-493E-A28F-A8187BE2C871}"/>
    <dgm:cxn modelId="{F6293855-530D-42B4-AC46-9094FD080013}" srcId="{3FB2AC22-0153-43DF-A8BC-B460C623EAB3}" destId="{11CEEF65-A9B0-42D5-A979-F73019498475}" srcOrd="2" destOrd="0" parTransId="{F156ABC1-57D7-43E5-9F68-098FFC2A2636}" sibTransId="{7F74C519-6A77-4A42-AFF4-7E73D7309320}"/>
    <dgm:cxn modelId="{6B607977-708D-462C-8F77-40E45978E9CF}" srcId="{3CB34976-C5E0-4B69-B6A4-C786C272A481}" destId="{FA2DAE2A-ECB3-4641-90C0-9D32776F74D6}" srcOrd="1" destOrd="0" parTransId="{03C0E287-1B51-4EBC-84CC-A8FCA9226EE4}" sibTransId="{2EF14944-11A1-4376-AF59-89357938FEC0}"/>
    <dgm:cxn modelId="{72DFC07F-2F40-4598-8A9B-E0C4CE029D6A}" type="presOf" srcId="{2976EB6F-54A7-4EEE-981F-68AF62D6A16C}" destId="{85118E69-A2BC-497B-AC94-9F6EB0DE878F}" srcOrd="0" destOrd="3" presId="urn:microsoft.com/office/officeart/2005/8/layout/hList6"/>
    <dgm:cxn modelId="{9AD0518D-554C-4135-90F0-0FA97C8240E9}" type="presOf" srcId="{FA092FF7-3CB3-4D87-A3AD-0D57B0E2B7D4}" destId="{3EED292B-EF37-4600-9E59-1B01BB651102}" srcOrd="0" destOrd="1" presId="urn:microsoft.com/office/officeart/2005/8/layout/hList6"/>
    <dgm:cxn modelId="{51773591-3F80-4B38-AC75-D64140A7EA22}" srcId="{1DF4274E-F10E-4CD3-810A-9F155E047C22}" destId="{3FB2AC22-0153-43DF-A8BC-B460C623EAB3}" srcOrd="0" destOrd="0" parTransId="{F54ABD55-CBBC-4967-B18C-259C8BDFB525}" sibTransId="{4A56DF12-728B-46AB-8511-3F74187C2949}"/>
    <dgm:cxn modelId="{3D31499B-FA40-4A0F-A0A2-96238CB70D14}" type="presOf" srcId="{2ACD3CD0-BAA4-4B43-BCAB-AFE4491E88EF}" destId="{3EED292B-EF37-4600-9E59-1B01BB651102}" srcOrd="0" destOrd="0" presId="urn:microsoft.com/office/officeart/2005/8/layout/hList6"/>
    <dgm:cxn modelId="{A01337B9-06F5-433E-9388-572D4276604E}" type="presOf" srcId="{3FB2AC22-0153-43DF-A8BC-B460C623EAB3}" destId="{B81621A2-EE1A-43B8-9CA7-ACD34EFF2670}" srcOrd="0" destOrd="0" presId="urn:microsoft.com/office/officeart/2005/8/layout/hList6"/>
    <dgm:cxn modelId="{9EAEFEB9-CC40-4A0E-8FD4-022FB9DE6234}" srcId="{3FB2AC22-0153-43DF-A8BC-B460C623EAB3}" destId="{0AAE5F0D-311A-45C6-B2D8-1ADF164970B2}" srcOrd="1" destOrd="0" parTransId="{2BF2B58F-FF0E-418E-9353-80211822669E}" sibTransId="{929EDA5D-B868-41C4-B0C5-A8E600B3F493}"/>
    <dgm:cxn modelId="{898EFCDE-3E0A-491E-B0E3-AAA147690F1D}" srcId="{3CB34976-C5E0-4B69-B6A4-C786C272A481}" destId="{1327D971-701E-4EED-89A1-1FCA399F5C4D}" srcOrd="0" destOrd="0" parTransId="{55008F8C-375D-480A-8594-02B066660090}" sibTransId="{36793788-14E0-4665-B940-5C990FE78D6B}"/>
    <dgm:cxn modelId="{FE9FD1EA-608D-4DB1-B76B-221A95C58E8F}" type="presOf" srcId="{FA2DAE2A-ECB3-4641-90C0-9D32776F74D6}" destId="{85118E69-A2BC-497B-AC94-9F6EB0DE878F}" srcOrd="0" destOrd="2" presId="urn:microsoft.com/office/officeart/2005/8/layout/hList6"/>
    <dgm:cxn modelId="{D92A2708-2A37-44B7-A69E-298FF8EAAFEE}" type="presParOf" srcId="{C6378CB3-80C6-429F-8B0F-EB3A98C3B2FD}" destId="{B81621A2-EE1A-43B8-9CA7-ACD34EFF2670}" srcOrd="0" destOrd="0" presId="urn:microsoft.com/office/officeart/2005/8/layout/hList6"/>
    <dgm:cxn modelId="{068E4E49-269F-410F-91A5-9161B8C1B4BF}" type="presParOf" srcId="{C6378CB3-80C6-429F-8B0F-EB3A98C3B2FD}" destId="{914ACA85-36C6-4476-AAB7-156624D03FEA}" srcOrd="1" destOrd="0" presId="urn:microsoft.com/office/officeart/2005/8/layout/hList6"/>
    <dgm:cxn modelId="{7492CC8A-35A8-4D39-A9EA-AC1E10C3B14A}" type="presParOf" srcId="{C6378CB3-80C6-429F-8B0F-EB3A98C3B2FD}" destId="{85118E69-A2BC-497B-AC94-9F6EB0DE878F}" srcOrd="2" destOrd="0" presId="urn:microsoft.com/office/officeart/2005/8/layout/hList6"/>
    <dgm:cxn modelId="{0C881FCF-9E3E-4277-B7EC-2D2CE454AB06}" type="presParOf" srcId="{C6378CB3-80C6-429F-8B0F-EB3A98C3B2FD}" destId="{EE4AE188-12EA-4D00-8A06-7954EB9D678F}" srcOrd="3" destOrd="0" presId="urn:microsoft.com/office/officeart/2005/8/layout/hList6"/>
    <dgm:cxn modelId="{E7F8EA83-ADAA-47E9-9AE8-AEFBA13B0408}" type="presParOf" srcId="{C6378CB3-80C6-429F-8B0F-EB3A98C3B2FD}" destId="{3EED292B-EF37-4600-9E59-1B01BB651102}" srcOrd="4"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1621A2-EE1A-43B8-9CA7-ACD34EFF2670}">
      <dsp:nvSpPr>
        <dsp:cNvPr id="0" name=""/>
        <dsp:cNvSpPr/>
      </dsp:nvSpPr>
      <dsp:spPr>
        <a:xfrm rot="16200000">
          <a:off x="-1063873" y="1064617"/>
          <a:ext cx="4064000" cy="1934765"/>
        </a:xfrm>
        <a:prstGeom prst="flowChartManualOperati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0" tIns="0" rIns="123747" bIns="0" numCol="1" spcCol="1270" anchor="t" anchorCtr="0">
          <a:noAutofit/>
        </a:bodyPr>
        <a:lstStyle/>
        <a:p>
          <a:pPr marL="0" lvl="0" indent="0" algn="l" defTabSz="844550">
            <a:lnSpc>
              <a:spcPct val="90000"/>
            </a:lnSpc>
            <a:spcBef>
              <a:spcPct val="0"/>
            </a:spcBef>
            <a:spcAft>
              <a:spcPct val="35000"/>
            </a:spcAft>
            <a:buNone/>
          </a:pPr>
          <a:r>
            <a:rPr lang="en-GB" sz="1900" b="1" kern="1200" noProof="0" dirty="0"/>
            <a:t>Epidemiology</a:t>
          </a:r>
        </a:p>
        <a:p>
          <a:pPr marL="114300" lvl="1" indent="-114300" algn="l" defTabSz="666750">
            <a:lnSpc>
              <a:spcPct val="90000"/>
            </a:lnSpc>
            <a:spcBef>
              <a:spcPct val="0"/>
            </a:spcBef>
            <a:spcAft>
              <a:spcPct val="15000"/>
            </a:spcAft>
            <a:buChar char="•"/>
          </a:pPr>
          <a:r>
            <a:rPr lang="en-GB" sz="1500" kern="1200" noProof="0" dirty="0"/>
            <a:t>geography</a:t>
          </a:r>
        </a:p>
        <a:p>
          <a:pPr marL="114300" lvl="1" indent="-114300" algn="l" defTabSz="666750">
            <a:lnSpc>
              <a:spcPct val="90000"/>
            </a:lnSpc>
            <a:spcBef>
              <a:spcPct val="0"/>
            </a:spcBef>
            <a:spcAft>
              <a:spcPct val="15000"/>
            </a:spcAft>
            <a:buChar char="•"/>
          </a:pPr>
          <a:r>
            <a:rPr lang="en-GB" sz="1500" kern="1200" noProof="0" dirty="0"/>
            <a:t>Pop density</a:t>
          </a:r>
        </a:p>
      </dsp:txBody>
      <dsp:txXfrm rot="5400000">
        <a:off x="744" y="812800"/>
        <a:ext cx="1934765" cy="2438400"/>
      </dsp:txXfrm>
    </dsp:sp>
    <dsp:sp modelId="{85118E69-A2BC-497B-AC94-9F6EB0DE878F}">
      <dsp:nvSpPr>
        <dsp:cNvPr id="0" name=""/>
        <dsp:cNvSpPr/>
      </dsp:nvSpPr>
      <dsp:spPr>
        <a:xfrm rot="16200000">
          <a:off x="1016000" y="1064617"/>
          <a:ext cx="4064000" cy="1934765"/>
        </a:xfrm>
        <a:prstGeom prst="flowChartManualOperation">
          <a:avLst/>
        </a:prstGeom>
        <a:solidFill>
          <a:schemeClr val="accent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0" tIns="0" rIns="123747" bIns="0" numCol="1" spcCol="1270" anchor="t" anchorCtr="0">
          <a:noAutofit/>
        </a:bodyPr>
        <a:lstStyle/>
        <a:p>
          <a:pPr marL="0" lvl="0" indent="0" algn="l" defTabSz="844550">
            <a:lnSpc>
              <a:spcPct val="90000"/>
            </a:lnSpc>
            <a:spcBef>
              <a:spcPct val="0"/>
            </a:spcBef>
            <a:spcAft>
              <a:spcPct val="35000"/>
            </a:spcAft>
            <a:buNone/>
          </a:pPr>
          <a:r>
            <a:rPr lang="fr-CH" sz="1900" b="1" kern="1200" dirty="0"/>
            <a:t>Population group</a:t>
          </a:r>
          <a:endParaRPr lang="en-US" sz="1900" b="1" kern="1200" dirty="0"/>
        </a:p>
        <a:p>
          <a:pPr marL="114300" lvl="1" indent="-114300" algn="l" defTabSz="666750">
            <a:lnSpc>
              <a:spcPct val="90000"/>
            </a:lnSpc>
            <a:spcBef>
              <a:spcPct val="0"/>
            </a:spcBef>
            <a:spcAft>
              <a:spcPct val="15000"/>
            </a:spcAft>
            <a:buChar char="•"/>
          </a:pPr>
          <a:r>
            <a:rPr lang="fr-CH" sz="1500" kern="1200" dirty="0"/>
            <a:t>SDC- </a:t>
          </a:r>
          <a:r>
            <a:rPr lang="fr-CH" sz="1500" kern="1200" dirty="0" err="1"/>
            <a:t>everywhere</a:t>
          </a:r>
          <a:r>
            <a:rPr lang="fr-CH" sz="1500" kern="1200" dirty="0"/>
            <a:t> </a:t>
          </a:r>
          <a:endParaRPr lang="en-US" sz="1500" kern="1200" dirty="0"/>
        </a:p>
        <a:p>
          <a:pPr marL="114300" lvl="1" indent="-114300" algn="l" defTabSz="666750">
            <a:lnSpc>
              <a:spcPct val="90000"/>
            </a:lnSpc>
            <a:spcBef>
              <a:spcPct val="0"/>
            </a:spcBef>
            <a:spcAft>
              <a:spcPct val="15000"/>
            </a:spcAft>
            <a:buChar char="•"/>
          </a:pPr>
          <a:r>
            <a:rPr lang="fr-CH" sz="1500" kern="1200" dirty="0"/>
            <a:t>MSM, </a:t>
          </a:r>
          <a:r>
            <a:rPr lang="fr-CH" sz="1500" kern="1200" dirty="0" err="1"/>
            <a:t>transgender</a:t>
          </a:r>
          <a:r>
            <a:rPr lang="fr-CH" sz="1500" kern="1200" dirty="0"/>
            <a:t> </a:t>
          </a:r>
          <a:r>
            <a:rPr lang="fr-CH" sz="1500" kern="1200" dirty="0" err="1"/>
            <a:t>women</a:t>
          </a:r>
          <a:r>
            <a:rPr lang="fr-CH" sz="1500" kern="1200" dirty="0"/>
            <a:t> - </a:t>
          </a:r>
          <a:r>
            <a:rPr lang="fr-CH" sz="1500" kern="1200" dirty="0" err="1"/>
            <a:t>everywhere</a:t>
          </a:r>
          <a:endParaRPr lang="en-US" sz="1500" kern="1200" dirty="0"/>
        </a:p>
        <a:p>
          <a:pPr marL="114300" lvl="1" indent="-114300" algn="l" defTabSz="666750">
            <a:lnSpc>
              <a:spcPct val="90000"/>
            </a:lnSpc>
            <a:spcBef>
              <a:spcPct val="0"/>
            </a:spcBef>
            <a:spcAft>
              <a:spcPct val="15000"/>
            </a:spcAft>
            <a:buChar char="•"/>
          </a:pPr>
          <a:r>
            <a:rPr lang="fr-CH" sz="1500" kern="1200" dirty="0"/>
            <a:t>SW – ESA</a:t>
          </a:r>
          <a:endParaRPr lang="en-US" sz="1500" kern="1200" dirty="0"/>
        </a:p>
        <a:p>
          <a:pPr marL="114300" lvl="1" indent="-114300" algn="l" defTabSz="666750">
            <a:lnSpc>
              <a:spcPct val="90000"/>
            </a:lnSpc>
            <a:spcBef>
              <a:spcPct val="0"/>
            </a:spcBef>
            <a:spcAft>
              <a:spcPct val="15000"/>
            </a:spcAft>
            <a:buChar char="•"/>
          </a:pPr>
          <a:r>
            <a:rPr lang="fr-CH" sz="1500" kern="1200" dirty="0"/>
            <a:t>AGYW –</a:t>
          </a:r>
          <a:r>
            <a:rPr lang="fr-CH" sz="1500" kern="1200" dirty="0" err="1"/>
            <a:t>some</a:t>
          </a:r>
          <a:r>
            <a:rPr lang="fr-CH" sz="1500" kern="1200" dirty="0"/>
            <a:t> ESA</a:t>
          </a:r>
          <a:endParaRPr lang="en-US" sz="1500" kern="1200" dirty="0"/>
        </a:p>
        <a:p>
          <a:pPr marL="114300" lvl="1" indent="-114300" algn="l" defTabSz="666750">
            <a:lnSpc>
              <a:spcPct val="90000"/>
            </a:lnSpc>
            <a:spcBef>
              <a:spcPct val="0"/>
            </a:spcBef>
            <a:spcAft>
              <a:spcPct val="15000"/>
            </a:spcAft>
            <a:buChar char="•"/>
          </a:pPr>
          <a:r>
            <a:rPr lang="fr-CH" sz="1500" kern="1200" dirty="0"/>
            <a:t>?</a:t>
          </a:r>
          <a:r>
            <a:rPr lang="fr-CH" sz="1500" kern="1200" dirty="0" err="1"/>
            <a:t>others</a:t>
          </a:r>
          <a:endParaRPr lang="en-US" sz="1500" kern="1200" dirty="0"/>
        </a:p>
      </dsp:txBody>
      <dsp:txXfrm rot="5400000">
        <a:off x="2080617" y="812800"/>
        <a:ext cx="1934765" cy="2438400"/>
      </dsp:txXfrm>
    </dsp:sp>
    <dsp:sp modelId="{3EED292B-EF37-4600-9E59-1B01BB651102}">
      <dsp:nvSpPr>
        <dsp:cNvPr id="0" name=""/>
        <dsp:cNvSpPr/>
      </dsp:nvSpPr>
      <dsp:spPr>
        <a:xfrm rot="16200000">
          <a:off x="3095873" y="1064617"/>
          <a:ext cx="4064000" cy="1934765"/>
        </a:xfrm>
        <a:prstGeom prst="flowChartManualOperation">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0" tIns="0" rIns="123747" bIns="0" numCol="1" spcCol="1270" anchor="t" anchorCtr="0">
          <a:noAutofit/>
        </a:bodyPr>
        <a:lstStyle/>
        <a:p>
          <a:pPr marL="0" lvl="0" indent="0" algn="l" defTabSz="844550">
            <a:lnSpc>
              <a:spcPct val="90000"/>
            </a:lnSpc>
            <a:spcBef>
              <a:spcPct val="0"/>
            </a:spcBef>
            <a:spcAft>
              <a:spcPct val="35000"/>
            </a:spcAft>
            <a:buNone/>
          </a:pPr>
          <a:r>
            <a:rPr lang="fr-CH" sz="1900" b="1" kern="1200" dirty="0" err="1"/>
            <a:t>Individual</a:t>
          </a:r>
          <a:r>
            <a:rPr lang="fr-CH" sz="1900" b="1" kern="1200" dirty="0"/>
            <a:t> </a:t>
          </a:r>
          <a:r>
            <a:rPr lang="fr-CH" sz="1900" b="1" kern="1200" dirty="0" err="1"/>
            <a:t>risk</a:t>
          </a:r>
          <a:endParaRPr lang="en-US" sz="1900" b="1" kern="1200" dirty="0"/>
        </a:p>
        <a:p>
          <a:pPr marL="114300" lvl="1" indent="-114300" algn="l" defTabSz="666750">
            <a:lnSpc>
              <a:spcPct val="90000"/>
            </a:lnSpc>
            <a:spcBef>
              <a:spcPct val="0"/>
            </a:spcBef>
            <a:spcAft>
              <a:spcPct val="15000"/>
            </a:spcAft>
            <a:buChar char="•"/>
          </a:pPr>
          <a:r>
            <a:rPr lang="fr-CH" sz="1500" kern="1200" dirty="0"/>
            <a:t>Self-perception</a:t>
          </a:r>
          <a:endParaRPr lang="en-US" sz="1500" kern="1200" dirty="0"/>
        </a:p>
        <a:p>
          <a:pPr marL="114300" lvl="1" indent="-114300" algn="l" defTabSz="666750">
            <a:lnSpc>
              <a:spcPct val="90000"/>
            </a:lnSpc>
            <a:spcBef>
              <a:spcPct val="0"/>
            </a:spcBef>
            <a:spcAft>
              <a:spcPct val="15000"/>
            </a:spcAft>
            <a:buChar char="•"/>
          </a:pPr>
          <a:r>
            <a:rPr lang="fr-CH" sz="1500" kern="1200" dirty="0"/>
            <a:t>Risk score</a:t>
          </a:r>
          <a:endParaRPr lang="en-US" sz="1500" kern="1200" dirty="0"/>
        </a:p>
        <a:p>
          <a:pPr marL="114300" lvl="1" indent="-114300" algn="l" defTabSz="666750">
            <a:lnSpc>
              <a:spcPct val="90000"/>
            </a:lnSpc>
            <a:spcBef>
              <a:spcPct val="0"/>
            </a:spcBef>
            <a:spcAft>
              <a:spcPct val="15000"/>
            </a:spcAft>
            <a:buChar char="•"/>
          </a:pPr>
          <a:r>
            <a:rPr lang="fr-CH" sz="1500" b="1" kern="1200" dirty="0" err="1"/>
            <a:t>Who</a:t>
          </a:r>
          <a:r>
            <a:rPr lang="fr-CH" sz="1500" b="1" kern="1200" dirty="0"/>
            <a:t> </a:t>
          </a:r>
          <a:r>
            <a:rPr lang="fr-CH" sz="1500" b="1" kern="1200" dirty="0" err="1"/>
            <a:t>wants</a:t>
          </a:r>
          <a:r>
            <a:rPr lang="fr-CH" sz="1500" b="1" kern="1200" dirty="0"/>
            <a:t> </a:t>
          </a:r>
          <a:r>
            <a:rPr lang="fr-CH" sz="1500" b="1" kern="1200" dirty="0" err="1"/>
            <a:t>PrEP</a:t>
          </a:r>
          <a:endParaRPr lang="en-US" sz="1500" b="1" kern="1200" dirty="0"/>
        </a:p>
      </dsp:txBody>
      <dsp:txXfrm rot="5400000">
        <a:off x="4160490" y="812800"/>
        <a:ext cx="1934765" cy="24384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1621A2-EE1A-43B8-9CA7-ACD34EFF2670}">
      <dsp:nvSpPr>
        <dsp:cNvPr id="0" name=""/>
        <dsp:cNvSpPr/>
      </dsp:nvSpPr>
      <dsp:spPr>
        <a:xfrm rot="16200000">
          <a:off x="-1221615" y="1224397"/>
          <a:ext cx="4677229" cy="2228433"/>
        </a:xfrm>
        <a:prstGeom prst="flowChartManualOperati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7000" bIns="0" numCol="1" spcCol="1270" anchor="t" anchorCtr="0">
          <a:noAutofit/>
        </a:bodyPr>
        <a:lstStyle/>
        <a:p>
          <a:pPr marL="0" lvl="0" indent="0" algn="l" defTabSz="933450">
            <a:lnSpc>
              <a:spcPct val="90000"/>
            </a:lnSpc>
            <a:spcBef>
              <a:spcPct val="0"/>
            </a:spcBef>
            <a:spcAft>
              <a:spcPct val="35000"/>
            </a:spcAft>
            <a:buNone/>
          </a:pPr>
          <a:r>
            <a:rPr lang="en-GB" sz="2100" b="1" kern="1200" noProof="0" dirty="0"/>
            <a:t>MSM and Transgender women</a:t>
          </a:r>
        </a:p>
        <a:p>
          <a:pPr marL="171450" lvl="1" indent="-171450" algn="l" defTabSz="711200">
            <a:lnSpc>
              <a:spcPct val="90000"/>
            </a:lnSpc>
            <a:spcBef>
              <a:spcPct val="0"/>
            </a:spcBef>
            <a:spcAft>
              <a:spcPct val="15000"/>
            </a:spcAft>
            <a:buChar char="•"/>
          </a:pPr>
          <a:r>
            <a:rPr lang="en-GB" sz="1600" kern="1200" noProof="0" dirty="0"/>
            <a:t>Everywhere</a:t>
          </a:r>
        </a:p>
        <a:p>
          <a:pPr marL="228600" lvl="1" indent="-228600" algn="l" defTabSz="889000">
            <a:lnSpc>
              <a:spcPct val="90000"/>
            </a:lnSpc>
            <a:spcBef>
              <a:spcPct val="0"/>
            </a:spcBef>
            <a:spcAft>
              <a:spcPct val="15000"/>
            </a:spcAft>
            <a:buNone/>
          </a:pPr>
          <a:r>
            <a:rPr lang="en-GB" sz="2000" b="1" kern="1200" noProof="0" dirty="0" err="1"/>
            <a:t>Serodiscordant</a:t>
          </a:r>
          <a:r>
            <a:rPr lang="en-GB" sz="2000" b="1" kern="1200" noProof="0" dirty="0"/>
            <a:t> couples </a:t>
          </a:r>
        </a:p>
        <a:p>
          <a:pPr marL="171450" lvl="1" indent="-171450" algn="l" defTabSz="711200">
            <a:lnSpc>
              <a:spcPct val="90000"/>
            </a:lnSpc>
            <a:spcBef>
              <a:spcPct val="0"/>
            </a:spcBef>
            <a:spcAft>
              <a:spcPct val="15000"/>
            </a:spcAft>
            <a:buChar char="•"/>
          </a:pPr>
          <a:r>
            <a:rPr lang="en-GB" sz="1600" kern="1200" noProof="0" dirty="0"/>
            <a:t>Everywhere (as bridge) </a:t>
          </a:r>
        </a:p>
      </dsp:txBody>
      <dsp:txXfrm rot="5400000">
        <a:off x="2783" y="935445"/>
        <a:ext cx="2228433" cy="2806337"/>
      </dsp:txXfrm>
    </dsp:sp>
    <dsp:sp modelId="{85118E69-A2BC-497B-AC94-9F6EB0DE878F}">
      <dsp:nvSpPr>
        <dsp:cNvPr id="0" name=""/>
        <dsp:cNvSpPr/>
      </dsp:nvSpPr>
      <dsp:spPr>
        <a:xfrm rot="16200000">
          <a:off x="1267425" y="1143115"/>
          <a:ext cx="4677229" cy="2390997"/>
        </a:xfrm>
        <a:prstGeom prst="flowChartManualOperation">
          <a:avLst/>
        </a:prstGeom>
        <a:solidFill>
          <a:schemeClr val="accent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0" rIns="171137" bIns="0" numCol="1" spcCol="1270" anchor="t" anchorCtr="0">
          <a:noAutofit/>
        </a:bodyPr>
        <a:lstStyle/>
        <a:p>
          <a:pPr marL="0" lvl="0" indent="0" algn="l" defTabSz="1200150">
            <a:lnSpc>
              <a:spcPct val="90000"/>
            </a:lnSpc>
            <a:spcBef>
              <a:spcPct val="0"/>
            </a:spcBef>
            <a:spcAft>
              <a:spcPct val="35000"/>
            </a:spcAft>
            <a:buNone/>
          </a:pPr>
          <a:r>
            <a:rPr lang="fr-CH" sz="2700" b="1" kern="1200" dirty="0" err="1"/>
            <a:t>Sex</a:t>
          </a:r>
          <a:r>
            <a:rPr lang="fr-CH" sz="2700" b="1" kern="1200" dirty="0"/>
            <a:t> </a:t>
          </a:r>
          <a:r>
            <a:rPr lang="fr-CH" sz="2700" b="1" kern="1200" dirty="0" err="1"/>
            <a:t>workers</a:t>
          </a:r>
          <a:endParaRPr lang="en-US" sz="2700" b="1" kern="1200" dirty="0"/>
        </a:p>
        <a:p>
          <a:pPr marL="228600" lvl="1" indent="-228600" algn="l" defTabSz="933450">
            <a:lnSpc>
              <a:spcPct val="90000"/>
            </a:lnSpc>
            <a:spcBef>
              <a:spcPct val="0"/>
            </a:spcBef>
            <a:spcAft>
              <a:spcPct val="15000"/>
            </a:spcAft>
            <a:buChar char="•"/>
          </a:pPr>
          <a:r>
            <a:rPr lang="fr-CH" sz="2100" kern="1200" dirty="0"/>
            <a:t>SW – ESA</a:t>
          </a:r>
          <a:endParaRPr lang="en-US" sz="2100" kern="1200" dirty="0"/>
        </a:p>
        <a:p>
          <a:pPr marL="228600" lvl="1" indent="-228600" algn="l" defTabSz="933450">
            <a:lnSpc>
              <a:spcPct val="90000"/>
            </a:lnSpc>
            <a:spcBef>
              <a:spcPct val="0"/>
            </a:spcBef>
            <a:spcAft>
              <a:spcPct val="15000"/>
            </a:spcAft>
            <a:buChar char="•"/>
          </a:pPr>
          <a:r>
            <a:rPr lang="fr-CH" sz="2100" kern="1200" dirty="0"/>
            <a:t>?</a:t>
          </a:r>
          <a:r>
            <a:rPr lang="fr-CH" sz="2100" kern="1200" dirty="0" err="1"/>
            <a:t>others</a:t>
          </a:r>
          <a:r>
            <a:rPr lang="fr-CH" sz="2100" kern="1200" dirty="0"/>
            <a:t> </a:t>
          </a:r>
          <a:r>
            <a:rPr lang="fr-CH" sz="2100" kern="1200" dirty="0" err="1"/>
            <a:t>geographical</a:t>
          </a:r>
          <a:r>
            <a:rPr lang="fr-CH" sz="2100" kern="1200" dirty="0"/>
            <a:t> areas</a:t>
          </a:r>
          <a:endParaRPr lang="en-US" sz="2100" kern="1200" dirty="0"/>
        </a:p>
        <a:p>
          <a:pPr marL="228600" lvl="1" indent="-228600" algn="l" defTabSz="933450">
            <a:lnSpc>
              <a:spcPct val="90000"/>
            </a:lnSpc>
            <a:spcBef>
              <a:spcPct val="0"/>
            </a:spcBef>
            <a:spcAft>
              <a:spcPct val="15000"/>
            </a:spcAft>
            <a:buChar char="•"/>
          </a:pPr>
          <a:r>
            <a:rPr lang="fr-CH" sz="2100" kern="1200" dirty="0" err="1"/>
            <a:t>Sub</a:t>
          </a:r>
          <a:r>
            <a:rPr lang="fr-CH" sz="2100" kern="1200" dirty="0"/>
            <a:t>-populations</a:t>
          </a:r>
          <a:endParaRPr lang="en-US" sz="2100" kern="1200" dirty="0"/>
        </a:p>
      </dsp:txBody>
      <dsp:txXfrm rot="5400000">
        <a:off x="2410541" y="935445"/>
        <a:ext cx="2390997" cy="2806337"/>
      </dsp:txXfrm>
    </dsp:sp>
    <dsp:sp modelId="{3EED292B-EF37-4600-9E59-1B01BB651102}">
      <dsp:nvSpPr>
        <dsp:cNvPr id="0" name=""/>
        <dsp:cNvSpPr/>
      </dsp:nvSpPr>
      <dsp:spPr>
        <a:xfrm rot="16200000">
          <a:off x="3837748" y="1143115"/>
          <a:ext cx="4677229" cy="2390997"/>
        </a:xfrm>
        <a:prstGeom prst="flowChartManualOperation">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0" rIns="171137" bIns="0" numCol="1" spcCol="1270" anchor="t" anchorCtr="0">
          <a:noAutofit/>
        </a:bodyPr>
        <a:lstStyle/>
        <a:p>
          <a:pPr marL="0" lvl="0" indent="0" algn="l" defTabSz="1200150">
            <a:lnSpc>
              <a:spcPct val="90000"/>
            </a:lnSpc>
            <a:spcBef>
              <a:spcPct val="0"/>
            </a:spcBef>
            <a:spcAft>
              <a:spcPct val="35000"/>
            </a:spcAft>
            <a:buNone/>
          </a:pPr>
          <a:r>
            <a:rPr lang="fr-CH" sz="2700" b="1" kern="1200" dirty="0"/>
            <a:t>Adolescent girls and </a:t>
          </a:r>
          <a:r>
            <a:rPr lang="fr-CH" sz="2700" b="1" kern="1200" dirty="0" err="1"/>
            <a:t>young</a:t>
          </a:r>
          <a:r>
            <a:rPr lang="fr-CH" sz="2700" b="1" kern="1200" dirty="0"/>
            <a:t> </a:t>
          </a:r>
          <a:r>
            <a:rPr lang="fr-CH" sz="2700" b="1" kern="1200" dirty="0" err="1"/>
            <a:t>women</a:t>
          </a:r>
          <a:endParaRPr lang="en-US" sz="2700" b="1" kern="1200" dirty="0"/>
        </a:p>
        <a:p>
          <a:pPr marL="228600" lvl="1" indent="-228600" algn="l" defTabSz="933450">
            <a:lnSpc>
              <a:spcPct val="90000"/>
            </a:lnSpc>
            <a:spcBef>
              <a:spcPct val="0"/>
            </a:spcBef>
            <a:spcAft>
              <a:spcPct val="15000"/>
            </a:spcAft>
            <a:buChar char="•"/>
          </a:pPr>
          <a:r>
            <a:rPr lang="fr-CH" sz="2100" kern="1200" dirty="0" err="1"/>
            <a:t>Focusd</a:t>
          </a:r>
          <a:r>
            <a:rPr lang="fr-CH" sz="2100" kern="1200" dirty="0"/>
            <a:t> on </a:t>
          </a:r>
          <a:r>
            <a:rPr lang="fr-CH" sz="2100" kern="1200" dirty="0" err="1"/>
            <a:t>specific</a:t>
          </a:r>
          <a:r>
            <a:rPr lang="fr-CH" sz="2100" kern="1200" dirty="0"/>
            <a:t> </a:t>
          </a:r>
          <a:r>
            <a:rPr lang="fr-CH" sz="2100" kern="1200" dirty="0" err="1"/>
            <a:t>geographic</a:t>
          </a:r>
          <a:r>
            <a:rPr lang="fr-CH" sz="2100" kern="1200" dirty="0"/>
            <a:t> areas in ESA</a:t>
          </a:r>
          <a:endParaRPr lang="en-US" sz="2100" kern="1200" dirty="0"/>
        </a:p>
      </dsp:txBody>
      <dsp:txXfrm rot="5400000">
        <a:off x="4980864" y="935445"/>
        <a:ext cx="2390997" cy="2806337"/>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39A30E-07F5-4E7A-AD2F-A31CADCB217F}" type="datetimeFigureOut">
              <a:rPr lang="en-GB" smtClean="0"/>
              <a:t>22/07/2024</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E8DBF0-0DB4-4C29-A758-FF19A1C6A9BF}" type="slidenum">
              <a:rPr lang="en-GB" smtClean="0"/>
              <a:t>‹#›</a:t>
            </a:fld>
            <a:endParaRPr lang="en-GB"/>
          </a:p>
        </p:txBody>
      </p:sp>
    </p:spTree>
    <p:extLst>
      <p:ext uri="{BB962C8B-B14F-4D97-AF65-F5344CB8AC3E}">
        <p14:creationId xmlns:p14="http://schemas.microsoft.com/office/powerpoint/2010/main" val="32729146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xfrm>
            <a:off x="1143000" y="685800"/>
            <a:ext cx="4572000" cy="3429000"/>
          </a:xfrm>
          <a:ln/>
        </p:spPr>
      </p:sp>
      <p:sp>
        <p:nvSpPr>
          <p:cNvPr id="28675"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US" altLang="en-US" dirty="0">
                <a:latin typeface="Arial" pitchFamily="34" charset="0"/>
                <a:ea typeface="ＭＳ Ｐゴシック" pitchFamily="34" charset="-128"/>
              </a:rPr>
              <a:t>The recommendation, including medicines available.</a:t>
            </a:r>
          </a:p>
          <a:p>
            <a:pPr>
              <a:defRPr/>
            </a:pPr>
            <a:endParaRPr lang="en-US" altLang="en-US" dirty="0">
              <a:latin typeface="Arial" pitchFamily="34" charset="0"/>
              <a:ea typeface="ＭＳ Ｐゴシック" pitchFamily="34" charset="-128"/>
            </a:endParaRPr>
          </a:p>
          <a:p>
            <a:pPr>
              <a:defRPr/>
            </a:pPr>
            <a:r>
              <a:rPr lang="en-US" altLang="en-US" dirty="0">
                <a:latin typeface="Arial" pitchFamily="34" charset="0"/>
                <a:ea typeface="ＭＳ Ｐゴシック" pitchFamily="34" charset="-128"/>
              </a:rPr>
              <a:t>The evidence of additional effect when added to a primary prevention programme </a:t>
            </a:r>
          </a:p>
          <a:p>
            <a:pPr>
              <a:defRPr/>
            </a:pPr>
            <a:endParaRPr lang="en-US" altLang="en-US" dirty="0">
              <a:latin typeface="Arial" pitchFamily="34" charset="0"/>
              <a:ea typeface="ＭＳ Ｐゴシック" pitchFamily="34" charset="-128"/>
            </a:endParaRPr>
          </a:p>
          <a:p>
            <a:pPr>
              <a:defRPr/>
            </a:pPr>
            <a:r>
              <a:rPr lang="en-US" altLang="en-US" dirty="0">
                <a:latin typeface="Arial" pitchFamily="34" charset="0"/>
                <a:ea typeface="ＭＳ Ｐゴシック" pitchFamily="34" charset="-128"/>
              </a:rPr>
              <a:t>Dosing schedules – daily, event driven. Periods of risk</a:t>
            </a:r>
          </a:p>
          <a:p>
            <a:pPr>
              <a:defRPr/>
            </a:pPr>
            <a:r>
              <a:rPr lang="en-US" altLang="en-US" dirty="0">
                <a:latin typeface="Arial" pitchFamily="34" charset="0"/>
                <a:ea typeface="ＭＳ Ｐゴシック" pitchFamily="34" charset="-128"/>
              </a:rPr>
              <a:t>WHO recommendation is daily</a:t>
            </a:r>
          </a:p>
          <a:p>
            <a:pPr>
              <a:defRPr/>
            </a:pPr>
            <a:r>
              <a:rPr lang="en-US" altLang="en-US" dirty="0">
                <a:latin typeface="Arial" pitchFamily="34" charset="0"/>
                <a:ea typeface="ＭＳ Ｐゴシック" pitchFamily="34" charset="-128"/>
              </a:rPr>
              <a:t>Are considering a recommendation on event driven for MSM based on current evidence</a:t>
            </a:r>
          </a:p>
          <a:p>
            <a:pPr>
              <a:defRPr/>
            </a:pPr>
            <a:endParaRPr lang="en-US" altLang="en-US" dirty="0">
              <a:latin typeface="Arial" pitchFamily="34" charset="0"/>
              <a:ea typeface="ＭＳ Ｐゴシック" pitchFamily="34" charset="-128"/>
            </a:endParaRPr>
          </a:p>
        </p:txBody>
      </p:sp>
      <p:sp>
        <p:nvSpPr>
          <p:cNvPr id="28676"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19608" eaLnBrk="0" hangingPunct="0">
              <a:defRPr sz="2400">
                <a:solidFill>
                  <a:schemeClr val="tx1"/>
                </a:solidFill>
                <a:latin typeface="Arial" pitchFamily="34" charset="0"/>
                <a:ea typeface="ＭＳ Ｐゴシック" pitchFamily="34" charset="-128"/>
              </a:defRPr>
            </a:lvl1pPr>
            <a:lvl2pPr marL="749785" indent="-288379" defTabSz="919608" eaLnBrk="0" hangingPunct="0">
              <a:defRPr sz="2400">
                <a:solidFill>
                  <a:schemeClr val="tx1"/>
                </a:solidFill>
                <a:latin typeface="Arial" pitchFamily="34" charset="0"/>
                <a:ea typeface="ＭＳ Ｐゴシック" pitchFamily="34" charset="-128"/>
              </a:defRPr>
            </a:lvl2pPr>
            <a:lvl3pPr marL="1153516" indent="-230703" defTabSz="919608" eaLnBrk="0" hangingPunct="0">
              <a:defRPr sz="2400">
                <a:solidFill>
                  <a:schemeClr val="tx1"/>
                </a:solidFill>
                <a:latin typeface="Arial" pitchFamily="34" charset="0"/>
                <a:ea typeface="ＭＳ Ｐゴシック" pitchFamily="34" charset="-128"/>
              </a:defRPr>
            </a:lvl3pPr>
            <a:lvl4pPr marL="1614922" indent="-230703" defTabSz="919608" eaLnBrk="0" hangingPunct="0">
              <a:defRPr sz="2400">
                <a:solidFill>
                  <a:schemeClr val="tx1"/>
                </a:solidFill>
                <a:latin typeface="Arial" pitchFamily="34" charset="0"/>
                <a:ea typeface="ＭＳ Ｐゴシック" pitchFamily="34" charset="-128"/>
              </a:defRPr>
            </a:lvl4pPr>
            <a:lvl5pPr marL="2076328" indent="-230703" defTabSz="919608" eaLnBrk="0" hangingPunct="0">
              <a:defRPr sz="2400">
                <a:solidFill>
                  <a:schemeClr val="tx1"/>
                </a:solidFill>
                <a:latin typeface="Arial" pitchFamily="34" charset="0"/>
                <a:ea typeface="ＭＳ Ｐゴシック" pitchFamily="34" charset="-128"/>
              </a:defRPr>
            </a:lvl5pPr>
            <a:lvl6pPr marL="2537734" indent="-230703" defTabSz="919608"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99141" indent="-230703" defTabSz="919608"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60547" indent="-230703" defTabSz="919608"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921953" indent="-230703" defTabSz="919608"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marR="0" lvl="0" indent="0" algn="r" defTabSz="919608" rtl="0" eaLnBrk="1" fontAlgn="auto" latinLnBrk="0" hangingPunct="1">
              <a:lnSpc>
                <a:spcPct val="100000"/>
              </a:lnSpc>
              <a:spcBef>
                <a:spcPts val="0"/>
              </a:spcBef>
              <a:spcAft>
                <a:spcPts val="0"/>
              </a:spcAft>
              <a:buClrTx/>
              <a:buSzTx/>
              <a:buFontTx/>
              <a:buNone/>
              <a:tabLst/>
              <a:defRPr/>
            </a:pPr>
            <a:fld id="{9130023D-23F5-402A-8786-5479EDA5FC06}" type="slidenum">
              <a:rPr kumimoji="0" lang="en-US" altLang="en-US" sz="12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rPr>
              <a:pPr marL="0" marR="0" lvl="0" indent="0" algn="r" defTabSz="919608" rtl="0" eaLnBrk="1" fontAlgn="auto" latinLnBrk="0" hangingPunct="1">
                <a:lnSpc>
                  <a:spcPct val="100000"/>
                </a:lnSpc>
                <a:spcBef>
                  <a:spcPts val="0"/>
                </a:spcBef>
                <a:spcAft>
                  <a:spcPts val="0"/>
                </a:spcAft>
                <a:buClrTx/>
                <a:buSzTx/>
                <a:buFontTx/>
                <a:buNone/>
                <a:tabLst/>
                <a:defRPr/>
              </a:pPr>
              <a:t>3</a:t>
            </a:fld>
            <a:endParaRPr kumimoji="0" lang="en-US" altLang="en-US" sz="12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Tree>
    <p:extLst>
      <p:ext uri="{BB962C8B-B14F-4D97-AF65-F5344CB8AC3E}">
        <p14:creationId xmlns:p14="http://schemas.microsoft.com/office/powerpoint/2010/main" val="12097503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Replace with 2016 cover (consolidated</a:t>
            </a:r>
            <a:r>
              <a:rPr lang="en-GB" baseline="0" dirty="0"/>
              <a:t> ARV)</a:t>
            </a:r>
            <a:endParaRPr lang="en-US" dirty="0"/>
          </a:p>
        </p:txBody>
      </p:sp>
      <p:sp>
        <p:nvSpPr>
          <p:cNvPr id="4" name="Slide Number Placeholder 3"/>
          <p:cNvSpPr>
            <a:spLocks noGrp="1"/>
          </p:cNvSpPr>
          <p:nvPr>
            <p:ph type="sldNum" sz="quarter" idx="10"/>
          </p:nvPr>
        </p:nvSpPr>
        <p:spPr/>
        <p:txBody>
          <a:bodyPr/>
          <a:lstStyle/>
          <a:p>
            <a:fld id="{2658F5A6-8017-4D32-B7B4-861EADA79897}" type="slidenum">
              <a:rPr lang="en-GB" smtClean="0"/>
              <a:t>4</a:t>
            </a:fld>
            <a:endParaRPr lang="en-GB"/>
          </a:p>
        </p:txBody>
      </p:sp>
    </p:spTree>
    <p:extLst>
      <p:ext uri="{BB962C8B-B14F-4D97-AF65-F5344CB8AC3E}">
        <p14:creationId xmlns:p14="http://schemas.microsoft.com/office/powerpoint/2010/main" val="33382581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xfrm>
            <a:off x="1143000" y="685800"/>
            <a:ext cx="4572000" cy="3429000"/>
          </a:xfrm>
          <a:ln/>
        </p:spPr>
      </p:sp>
      <p:sp>
        <p:nvSpPr>
          <p:cNvPr id="28675"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ltLang="en-US">
              <a:latin typeface="Arial" pitchFamily="34" charset="0"/>
              <a:ea typeface="ＭＳ Ｐゴシック" pitchFamily="34" charset="-128"/>
            </a:endParaRPr>
          </a:p>
        </p:txBody>
      </p:sp>
      <p:sp>
        <p:nvSpPr>
          <p:cNvPr id="28676"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19608" eaLnBrk="0" hangingPunct="0">
              <a:defRPr sz="2400">
                <a:solidFill>
                  <a:schemeClr val="tx1"/>
                </a:solidFill>
                <a:latin typeface="Arial" pitchFamily="34" charset="0"/>
                <a:ea typeface="ＭＳ Ｐゴシック" pitchFamily="34" charset="-128"/>
              </a:defRPr>
            </a:lvl1pPr>
            <a:lvl2pPr marL="749785" indent="-288379" defTabSz="919608" eaLnBrk="0" hangingPunct="0">
              <a:defRPr sz="2400">
                <a:solidFill>
                  <a:schemeClr val="tx1"/>
                </a:solidFill>
                <a:latin typeface="Arial" pitchFamily="34" charset="0"/>
                <a:ea typeface="ＭＳ Ｐゴシック" pitchFamily="34" charset="-128"/>
              </a:defRPr>
            </a:lvl2pPr>
            <a:lvl3pPr marL="1153516" indent="-230703" defTabSz="919608" eaLnBrk="0" hangingPunct="0">
              <a:defRPr sz="2400">
                <a:solidFill>
                  <a:schemeClr val="tx1"/>
                </a:solidFill>
                <a:latin typeface="Arial" pitchFamily="34" charset="0"/>
                <a:ea typeface="ＭＳ Ｐゴシック" pitchFamily="34" charset="-128"/>
              </a:defRPr>
            </a:lvl3pPr>
            <a:lvl4pPr marL="1614922" indent="-230703" defTabSz="919608" eaLnBrk="0" hangingPunct="0">
              <a:defRPr sz="2400">
                <a:solidFill>
                  <a:schemeClr val="tx1"/>
                </a:solidFill>
                <a:latin typeface="Arial" pitchFamily="34" charset="0"/>
                <a:ea typeface="ＭＳ Ｐゴシック" pitchFamily="34" charset="-128"/>
              </a:defRPr>
            </a:lvl4pPr>
            <a:lvl5pPr marL="2076328" indent="-230703" defTabSz="919608" eaLnBrk="0" hangingPunct="0">
              <a:defRPr sz="2400">
                <a:solidFill>
                  <a:schemeClr val="tx1"/>
                </a:solidFill>
                <a:latin typeface="Arial" pitchFamily="34" charset="0"/>
                <a:ea typeface="ＭＳ Ｐゴシック" pitchFamily="34" charset="-128"/>
              </a:defRPr>
            </a:lvl5pPr>
            <a:lvl6pPr marL="2537734" indent="-230703" defTabSz="919608"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99141" indent="-230703" defTabSz="919608"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60547" indent="-230703" defTabSz="919608"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921953" indent="-230703" defTabSz="919608"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marR="0" lvl="0" indent="0" algn="r" defTabSz="919608" rtl="0" eaLnBrk="1" fontAlgn="auto" latinLnBrk="0" hangingPunct="1">
              <a:lnSpc>
                <a:spcPct val="100000"/>
              </a:lnSpc>
              <a:spcBef>
                <a:spcPts val="0"/>
              </a:spcBef>
              <a:spcAft>
                <a:spcPts val="0"/>
              </a:spcAft>
              <a:buClrTx/>
              <a:buSzTx/>
              <a:buFontTx/>
              <a:buNone/>
              <a:tabLst/>
              <a:defRPr/>
            </a:pPr>
            <a:fld id="{9130023D-23F5-402A-8786-5479EDA5FC06}" type="slidenum">
              <a:rPr kumimoji="0" lang="en-US" altLang="en-US" sz="12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rPr>
              <a:pPr marL="0" marR="0" lvl="0" indent="0" algn="r" defTabSz="919608" rtl="0" eaLnBrk="1" fontAlgn="auto" latinLnBrk="0" hangingPunct="1">
                <a:lnSpc>
                  <a:spcPct val="100000"/>
                </a:lnSpc>
                <a:spcBef>
                  <a:spcPts val="0"/>
                </a:spcBef>
                <a:spcAft>
                  <a:spcPts val="0"/>
                </a:spcAft>
                <a:buClrTx/>
                <a:buSzTx/>
                <a:buFontTx/>
                <a:buNone/>
                <a:tabLst/>
                <a:defRPr/>
              </a:pPr>
              <a:t>5</a:t>
            </a:fld>
            <a:endParaRPr kumimoji="0" lang="en-US" altLang="en-US" sz="12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Tree>
    <p:extLst>
      <p:ext uri="{BB962C8B-B14F-4D97-AF65-F5344CB8AC3E}">
        <p14:creationId xmlns:p14="http://schemas.microsoft.com/office/powerpoint/2010/main" val="32475510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suggestions, yes, but we tried to be ‘as evidence-based’ as we could.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BDA8E6-15E0-4B4D-A540-AEAE695BFE7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176496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499A9A-6823-40C1-AC28-62E75A4C42A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0375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xfrm>
            <a:off x="3249613" y="504825"/>
            <a:ext cx="3368675" cy="2525713"/>
          </a:xfrm>
          <a:ln/>
        </p:spPr>
      </p:sp>
      <p:sp>
        <p:nvSpPr>
          <p:cNvPr id="348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Times" charset="0"/>
              <a:ea typeface="ＭＳ Ｐゴシック" pitchFamily="34" charset="-128"/>
            </a:endParaRPr>
          </a:p>
          <a:p>
            <a:endParaRPr lang="en-GB" altLang="en-US">
              <a:latin typeface="Times" charset="0"/>
              <a:ea typeface="ＭＳ Ｐゴシック" pitchFamily="34" charset="-128"/>
            </a:endParaRPr>
          </a:p>
        </p:txBody>
      </p:sp>
    </p:spTree>
    <p:extLst>
      <p:ext uri="{BB962C8B-B14F-4D97-AF65-F5344CB8AC3E}">
        <p14:creationId xmlns:p14="http://schemas.microsoft.com/office/powerpoint/2010/main" val="28053908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FD4A73-329E-4ADA-9654-F5435DB1138C}" type="slidenum">
              <a:rPr lang="en-GB" smtClean="0">
                <a:solidFill>
                  <a:prstClr val="black"/>
                </a:solidFill>
              </a:rPr>
              <a:pPr/>
              <a:t>18</a:t>
            </a:fld>
            <a:endParaRPr lang="en-GB">
              <a:solidFill>
                <a:prstClr val="black"/>
              </a:solidFill>
            </a:endParaRPr>
          </a:p>
        </p:txBody>
      </p:sp>
    </p:spTree>
    <p:extLst>
      <p:ext uri="{BB962C8B-B14F-4D97-AF65-F5344CB8AC3E}">
        <p14:creationId xmlns:p14="http://schemas.microsoft.com/office/powerpoint/2010/main" val="27238820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Key Message: Living arrangement was associated</a:t>
            </a:r>
            <a:r>
              <a:rPr lang="en-GB" baseline="0" dirty="0"/>
              <a:t> with uptake; the observed frequency of AGYW living with their parents/ relatives was greater than would be expected under independence. Also the observed frequency of those who were cohabiting was smaller that would be expected under independence.</a:t>
            </a:r>
          </a:p>
          <a:p>
            <a:endParaRPr lang="en-GB" baseline="0" dirty="0"/>
          </a:p>
          <a:p>
            <a:r>
              <a:rPr lang="en-GB" baseline="0" dirty="0"/>
              <a:t>Simply put, the association observed is due to many AGYWs  who live with their parents not taking up prep as would be expected if there was no association (independence) and fewer cohabiting AGYWs not taking prep as would be expected if there was no association (there was independence)</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7007DED-877B-4798-925A-1A38F2F4355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23483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BDA8E6-15E0-4B4D-A540-AEAE695BFE72}"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3825281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0.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C63C66DC-666C-4C0B-B57C-478E431BBFD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77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871337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23"/>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6D27B0D-FA79-4468-ADE6-F308A35845D5}" type="datetimeFigureOut">
              <a:rPr lang="en-US" smtClean="0">
                <a:solidFill>
                  <a:prstClr val="black">
                    <a:tint val="75000"/>
                  </a:prstClr>
                </a:solidFill>
              </a:rPr>
              <a:pPr/>
              <a:t>22/07/2024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694C859-AEDC-4452-9516-98D4EAB0C81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31295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6D27B0D-FA79-4468-ADE6-F308A35845D5}" type="datetimeFigureOut">
              <a:rPr lang="en-US" smtClean="0">
                <a:solidFill>
                  <a:prstClr val="black">
                    <a:tint val="75000"/>
                  </a:prstClr>
                </a:solidFill>
              </a:rPr>
              <a:pPr/>
              <a:t>22/07/2024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694C859-AEDC-4452-9516-98D4EAB0C81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50574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7"/>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44" y="1535117"/>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44"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6D27B0D-FA79-4468-ADE6-F308A35845D5}" type="datetimeFigureOut">
              <a:rPr lang="en-US" smtClean="0">
                <a:solidFill>
                  <a:prstClr val="black">
                    <a:tint val="75000"/>
                  </a:prstClr>
                </a:solidFill>
              </a:rPr>
              <a:pPr/>
              <a:t>22/07/2024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694C859-AEDC-4452-9516-98D4EAB0C81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20874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6D27B0D-FA79-4468-ADE6-F308A35845D5}" type="datetimeFigureOut">
              <a:rPr lang="en-US" smtClean="0">
                <a:solidFill>
                  <a:prstClr val="black">
                    <a:tint val="75000"/>
                  </a:prstClr>
                </a:solidFill>
              </a:rPr>
              <a:pPr/>
              <a:t>22/07/2024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694C859-AEDC-4452-9516-98D4EAB0C81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69496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D27B0D-FA79-4468-ADE6-F308A35845D5}" type="datetimeFigureOut">
              <a:rPr lang="en-US" smtClean="0">
                <a:solidFill>
                  <a:prstClr val="black">
                    <a:tint val="75000"/>
                  </a:prstClr>
                </a:solidFill>
              </a:rPr>
              <a:pPr/>
              <a:t>22/07/2024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694C859-AEDC-4452-9516-98D4EAB0C81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59751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6D27B0D-FA79-4468-ADE6-F308A35845D5}" type="datetimeFigureOut">
              <a:rPr lang="en-US" smtClean="0">
                <a:solidFill>
                  <a:prstClr val="black">
                    <a:tint val="75000"/>
                  </a:prstClr>
                </a:solidFill>
              </a:rPr>
              <a:pPr/>
              <a:t>22/07/2024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694C859-AEDC-4452-9516-98D4EAB0C81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37544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23"/>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71"/>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6D27B0D-FA79-4468-ADE6-F308A35845D5}" type="datetimeFigureOut">
              <a:rPr lang="en-US" smtClean="0">
                <a:solidFill>
                  <a:prstClr val="black">
                    <a:tint val="75000"/>
                  </a:prstClr>
                </a:solidFill>
              </a:rPr>
              <a:pPr/>
              <a:t>22/07/2024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694C859-AEDC-4452-9516-98D4EAB0C81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65735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D27B0D-FA79-4468-ADE6-F308A35845D5}" type="datetimeFigureOut">
              <a:rPr lang="en-US" smtClean="0">
                <a:solidFill>
                  <a:prstClr val="black">
                    <a:tint val="75000"/>
                  </a:prstClr>
                </a:solidFill>
              </a:rPr>
              <a:pPr/>
              <a:t>22/07/2024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694C859-AEDC-4452-9516-98D4EAB0C81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29688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D27B0D-FA79-4468-ADE6-F308A35845D5}" type="datetimeFigureOut">
              <a:rPr lang="en-US" smtClean="0">
                <a:solidFill>
                  <a:prstClr val="black">
                    <a:tint val="75000"/>
                  </a:prstClr>
                </a:solidFill>
              </a:rPr>
              <a:pPr/>
              <a:t>22/07/2024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694C859-AEDC-4452-9516-98D4EAB0C81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31937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64"/>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6D27B0D-FA79-4468-ADE6-F308A35845D5}" type="datetimeFigureOut">
              <a:rPr lang="en-US" smtClean="0">
                <a:solidFill>
                  <a:prstClr val="black">
                    <a:tint val="75000"/>
                  </a:prstClr>
                </a:solidFill>
              </a:rPr>
              <a:pPr/>
              <a:t>22/07/2024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694C859-AEDC-4452-9516-98D4EAB0C81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5617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0680895-A57A-4042-AC93-EDEB300A0DB4}"/>
              </a:ext>
            </a:extLst>
          </p:cNvPr>
          <p:cNvSpPr/>
          <p:nvPr userDrawn="1"/>
        </p:nvSpPr>
        <p:spPr>
          <a:xfrm>
            <a:off x="0" y="6110288"/>
            <a:ext cx="9144000" cy="7477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5" name="Picture 1">
            <a:extLst>
              <a:ext uri="{FF2B5EF4-FFF2-40B4-BE49-F238E27FC236}">
                <a16:creationId xmlns:a16="http://schemas.microsoft.com/office/drawing/2014/main" id="{53F707E9-D5A4-45BF-AF3B-986B1F0320E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91463" y="5935663"/>
            <a:ext cx="1252537"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6">
            <a:extLst>
              <a:ext uri="{FF2B5EF4-FFF2-40B4-BE49-F238E27FC236}">
                <a16:creationId xmlns:a16="http://schemas.microsoft.com/office/drawing/2014/main" id="{16895904-A51F-464E-9963-FD5908B5560E}"/>
              </a:ext>
            </a:extLst>
          </p:cNvPr>
          <p:cNvSpPr txBox="1">
            <a:spLocks/>
          </p:cNvSpPr>
          <p:nvPr userDrawn="1"/>
        </p:nvSpPr>
        <p:spPr bwMode="auto">
          <a:xfrm>
            <a:off x="187325" y="6396038"/>
            <a:ext cx="3359150"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lnSpc>
                <a:spcPct val="120000"/>
              </a:lnSpc>
              <a:spcBef>
                <a:spcPct val="20000"/>
              </a:spcBef>
              <a:buFont typeface="Arial" panose="020B0604020202020204" pitchFamily="34" charset="0"/>
              <a:buNone/>
              <a:defRPr/>
            </a:pPr>
            <a:r>
              <a:rPr lang="en-US" altLang="en-US" sz="1100" dirty="0">
                <a:solidFill>
                  <a:srgbClr val="000000"/>
                </a:solidFill>
                <a:cs typeface="Arial" panose="020B0604020202020204" pitchFamily="34" charset="0"/>
              </a:rPr>
              <a:t>Global HIV Prevention Coalition</a:t>
            </a:r>
          </a:p>
        </p:txBody>
      </p:sp>
      <p:sp>
        <p:nvSpPr>
          <p:cNvPr id="2" name="Title 1"/>
          <p:cNvSpPr>
            <a:spLocks noGrp="1"/>
          </p:cNvSpPr>
          <p:nvPr>
            <p:ph type="title"/>
          </p:nvPr>
        </p:nvSpPr>
        <p:spPr>
          <a:xfrm>
            <a:off x="340822" y="215094"/>
            <a:ext cx="8462356" cy="817577"/>
          </a:xfrm>
        </p:spPr>
        <p:txBody>
          <a:bodyPr>
            <a:normAutofit/>
          </a:bodyPr>
          <a:lstStyle>
            <a:lvl1pPr>
              <a:defRPr sz="2400" b="0">
                <a:solidFill>
                  <a:schemeClr val="accent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340822" y="1363287"/>
            <a:ext cx="8462356" cy="4638502"/>
          </a:xfrm>
        </p:spPr>
        <p:txBody>
          <a:bodyPr/>
          <a:lstStyle>
            <a:lvl1pPr marL="342900" indent="-3429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1pPr>
            <a:lvl2pPr>
              <a:defRPr sz="1800">
                <a:solidFill>
                  <a:schemeClr val="tx1"/>
                </a:solidFill>
                <a:latin typeface="Arial" panose="020B0604020202020204" pitchFamily="34" charset="0"/>
                <a:cs typeface="Arial" panose="020B0604020202020204" pitchFamily="34" charset="0"/>
              </a:defRPr>
            </a:lvl2pPr>
            <a:lvl3pPr>
              <a:defRPr sz="1600">
                <a:solidFill>
                  <a:schemeClr val="tx1"/>
                </a:solidFill>
                <a:latin typeface="Arial" panose="020B0604020202020204" pitchFamily="34" charset="0"/>
                <a:cs typeface="Arial" panose="020B0604020202020204" pitchFamily="34" charset="0"/>
              </a:defRPr>
            </a:lvl3pPr>
            <a:lvl4pPr>
              <a:defRPr sz="1400">
                <a:solidFill>
                  <a:schemeClr val="tx1"/>
                </a:solidFill>
                <a:latin typeface="Arial" panose="020B0604020202020204" pitchFamily="34" charset="0"/>
                <a:cs typeface="Arial" panose="020B0604020202020204" pitchFamily="34" charset="0"/>
              </a:defRPr>
            </a:lvl4pPr>
            <a:lvl5pPr>
              <a:defRPr sz="140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a:extLst>
              <a:ext uri="{FF2B5EF4-FFF2-40B4-BE49-F238E27FC236}">
                <a16:creationId xmlns:a16="http://schemas.microsoft.com/office/drawing/2014/main" id="{391858E5-A638-4CCE-9D54-A41357A901AE}"/>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0939DE31-9062-486B-A790-06E36A09677E}"/>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8A8DB0F5-EC77-45B9-8680-1D618CB179ED}"/>
              </a:ext>
            </a:extLst>
          </p:cNvPr>
          <p:cNvSpPr>
            <a:spLocks noGrp="1"/>
          </p:cNvSpPr>
          <p:nvPr>
            <p:ph type="sldNum" sz="quarter" idx="12"/>
          </p:nvPr>
        </p:nvSpPr>
        <p:spPr/>
        <p:txBody>
          <a:bodyPr/>
          <a:lstStyle>
            <a:lvl1pPr>
              <a:buSzPct val="25000"/>
              <a:defRPr smtClean="0">
                <a:solidFill>
                  <a:srgbClr val="888888"/>
                </a:solidFill>
                <a:latin typeface="Calibri"/>
                <a:ea typeface="Calibri"/>
                <a:cs typeface="Calibri"/>
                <a:sym typeface="Calibri"/>
              </a:defRPr>
            </a:lvl1pPr>
          </a:lstStyle>
          <a:p>
            <a:pPr>
              <a:defRPr/>
            </a:pPr>
            <a:fld id="{5E8FDD4C-DCAD-4FF1-84E1-B1C966C77D37}" type="slidenum">
              <a:rPr lang="en-GB"/>
              <a:pPr>
                <a:defRPr/>
              </a:pPr>
              <a:t>‹#›</a:t>
            </a:fld>
            <a:endParaRPr lang="en-GB"/>
          </a:p>
        </p:txBody>
      </p:sp>
    </p:spTree>
    <p:extLst>
      <p:ext uri="{BB962C8B-B14F-4D97-AF65-F5344CB8AC3E}">
        <p14:creationId xmlns:p14="http://schemas.microsoft.com/office/powerpoint/2010/main" val="9375294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D27B0D-FA79-4468-ADE6-F308A35845D5}" type="datetimeFigureOut">
              <a:rPr lang="en-US" smtClean="0">
                <a:solidFill>
                  <a:prstClr val="black">
                    <a:tint val="75000"/>
                  </a:prstClr>
                </a:solidFill>
              </a:rPr>
              <a:pPr/>
              <a:t>22/07/2024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694C859-AEDC-4452-9516-98D4EAB0C81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47187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23"/>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6D27B0D-FA79-4468-ADE6-F308A35845D5}" type="datetimeFigureOut">
              <a:rPr lang="en-US" smtClean="0">
                <a:solidFill>
                  <a:prstClr val="black">
                    <a:tint val="75000"/>
                  </a:prstClr>
                </a:solidFill>
              </a:rPr>
              <a:pPr/>
              <a:t>22/07/2024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694C859-AEDC-4452-9516-98D4EAB0C81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51976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6D27B0D-FA79-4468-ADE6-F308A35845D5}" type="datetimeFigureOut">
              <a:rPr lang="en-US" smtClean="0">
                <a:solidFill>
                  <a:prstClr val="black">
                    <a:tint val="75000"/>
                  </a:prstClr>
                </a:solidFill>
              </a:rPr>
              <a:pPr/>
              <a:t>22/07/2024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694C859-AEDC-4452-9516-98D4EAB0C81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39919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7"/>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44" y="1535117"/>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44"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6D27B0D-FA79-4468-ADE6-F308A35845D5}" type="datetimeFigureOut">
              <a:rPr lang="en-US" smtClean="0">
                <a:solidFill>
                  <a:prstClr val="black">
                    <a:tint val="75000"/>
                  </a:prstClr>
                </a:solidFill>
              </a:rPr>
              <a:pPr/>
              <a:t>22/07/2024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694C859-AEDC-4452-9516-98D4EAB0C81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73554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6D27B0D-FA79-4468-ADE6-F308A35845D5}" type="datetimeFigureOut">
              <a:rPr lang="en-US" smtClean="0">
                <a:solidFill>
                  <a:prstClr val="black">
                    <a:tint val="75000"/>
                  </a:prstClr>
                </a:solidFill>
              </a:rPr>
              <a:pPr/>
              <a:t>22/07/2024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694C859-AEDC-4452-9516-98D4EAB0C81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69056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D27B0D-FA79-4468-ADE6-F308A35845D5}" type="datetimeFigureOut">
              <a:rPr lang="en-US" smtClean="0">
                <a:solidFill>
                  <a:prstClr val="black">
                    <a:tint val="75000"/>
                  </a:prstClr>
                </a:solidFill>
              </a:rPr>
              <a:pPr/>
              <a:t>22/07/2024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694C859-AEDC-4452-9516-98D4EAB0C81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65417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6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6D27B0D-FA79-4468-ADE6-F308A35845D5}" type="datetimeFigureOut">
              <a:rPr lang="en-US" smtClean="0">
                <a:solidFill>
                  <a:prstClr val="black">
                    <a:tint val="75000"/>
                  </a:prstClr>
                </a:solidFill>
              </a:rPr>
              <a:pPr/>
              <a:t>22/07/2024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694C859-AEDC-4452-9516-98D4EAB0C81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8823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23"/>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76"/>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6D27B0D-FA79-4468-ADE6-F308A35845D5}" type="datetimeFigureOut">
              <a:rPr lang="en-US" smtClean="0">
                <a:solidFill>
                  <a:prstClr val="black">
                    <a:tint val="75000"/>
                  </a:prstClr>
                </a:solidFill>
              </a:rPr>
              <a:pPr/>
              <a:t>22/07/2024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694C859-AEDC-4452-9516-98D4EAB0C81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78563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D27B0D-FA79-4468-ADE6-F308A35845D5}" type="datetimeFigureOut">
              <a:rPr lang="en-US" smtClean="0">
                <a:solidFill>
                  <a:prstClr val="black">
                    <a:tint val="75000"/>
                  </a:prstClr>
                </a:solidFill>
              </a:rPr>
              <a:pPr/>
              <a:t>22/07/2024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694C859-AEDC-4452-9516-98D4EAB0C81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14050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D27B0D-FA79-4468-ADE6-F308A35845D5}" type="datetimeFigureOut">
              <a:rPr lang="en-US" smtClean="0">
                <a:solidFill>
                  <a:prstClr val="black">
                    <a:tint val="75000"/>
                  </a:prstClr>
                </a:solidFill>
              </a:rPr>
              <a:pPr/>
              <a:t>22/07/2024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694C859-AEDC-4452-9516-98D4EAB0C81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5392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87"/>
            <a:ext cx="7772400" cy="1470025"/>
          </a:xfrm>
          <a:prstGeom prst="rect">
            <a:avLst/>
          </a:prstGeom>
        </p:spPr>
        <p:txBody>
          <a:bodyPr/>
          <a:lstStyle>
            <a:lvl1pPr>
              <a:defRPr>
                <a:latin typeface="Segoe UI" panose="020B0502040204020203" pitchFamily="34" charset="0"/>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latin typeface="Segoe UI" panose="020B05020402040202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457200" y="6356374"/>
            <a:ext cx="2133600" cy="365125"/>
          </a:xfrm>
          <a:prstGeom prst="rect">
            <a:avLst/>
          </a:prstGeom>
        </p:spPr>
        <p:txBody>
          <a:bodyPr/>
          <a:lstStyle>
            <a:lvl1pPr>
              <a:defRPr>
                <a:latin typeface="Segoe UI" panose="020B0502040204020203" pitchFamily="34" charset="0"/>
              </a:defRPr>
            </a:lvl1pPr>
          </a:lstStyle>
          <a:p>
            <a:pPr defTabSz="457200"/>
            <a:fld id="{7A549AB1-8343-3C4C-964C-5683E4BBAF30}" type="datetimeFigureOut">
              <a:rPr lang="en-US" smtClean="0">
                <a:solidFill>
                  <a:prstClr val="black"/>
                </a:solidFill>
              </a:rPr>
              <a:pPr defTabSz="457200"/>
              <a:t>22/07/2024</a:t>
            </a:fld>
            <a:endParaRPr lang="en-US" dirty="0">
              <a:solidFill>
                <a:prstClr val="black"/>
              </a:solidFill>
            </a:endParaRPr>
          </a:p>
        </p:txBody>
      </p:sp>
      <p:sp>
        <p:nvSpPr>
          <p:cNvPr id="5" name="Footer Placeholder 4"/>
          <p:cNvSpPr>
            <a:spLocks noGrp="1"/>
          </p:cNvSpPr>
          <p:nvPr>
            <p:ph type="ftr" sz="quarter" idx="11"/>
          </p:nvPr>
        </p:nvSpPr>
        <p:spPr>
          <a:xfrm>
            <a:off x="3124200" y="6356374"/>
            <a:ext cx="2895600" cy="365125"/>
          </a:xfrm>
          <a:prstGeom prst="rect">
            <a:avLst/>
          </a:prstGeom>
        </p:spPr>
        <p:txBody>
          <a:bodyPr/>
          <a:lstStyle>
            <a:lvl1pPr>
              <a:defRPr>
                <a:latin typeface="Segoe UI" panose="020B0502040204020203" pitchFamily="34" charset="0"/>
              </a:defRPr>
            </a:lvl1pPr>
          </a:lstStyle>
          <a:p>
            <a:pPr defTabSz="457200"/>
            <a:endParaRPr lang="en-US" dirty="0">
              <a:solidFill>
                <a:prstClr val="black"/>
              </a:solidFill>
            </a:endParaRPr>
          </a:p>
        </p:txBody>
      </p:sp>
      <p:sp>
        <p:nvSpPr>
          <p:cNvPr id="6" name="Slide Number Placeholder 5"/>
          <p:cNvSpPr>
            <a:spLocks noGrp="1"/>
          </p:cNvSpPr>
          <p:nvPr>
            <p:ph type="sldNum" sz="quarter" idx="12"/>
          </p:nvPr>
        </p:nvSpPr>
        <p:spPr>
          <a:xfrm>
            <a:off x="6553200" y="6356374"/>
            <a:ext cx="2133600" cy="365125"/>
          </a:xfrm>
          <a:prstGeom prst="rect">
            <a:avLst/>
          </a:prstGeom>
        </p:spPr>
        <p:txBody>
          <a:bodyPr/>
          <a:lstStyle>
            <a:lvl1pPr>
              <a:defRPr>
                <a:latin typeface="Segoe UI" panose="020B0502040204020203" pitchFamily="34" charset="0"/>
              </a:defRPr>
            </a:lvl1pPr>
          </a:lstStyle>
          <a:p>
            <a:pPr defTabSz="457200"/>
            <a:fld id="{4D870296-72D2-1F42-8CE2-5F0B6D7E8059}" type="slidenum">
              <a:rPr lang="en-US" smtClean="0">
                <a:solidFill>
                  <a:prstClr val="black"/>
                </a:solidFill>
              </a:rPr>
              <a:pPr defTabSz="457200"/>
              <a:t>‹#›</a:t>
            </a:fld>
            <a:endParaRPr lang="en-US" dirty="0">
              <a:solidFill>
                <a:prstClr val="black"/>
              </a:solidFill>
            </a:endParaRPr>
          </a:p>
        </p:txBody>
      </p:sp>
    </p:spTree>
    <p:extLst>
      <p:ext uri="{BB962C8B-B14F-4D97-AF65-F5344CB8AC3E}">
        <p14:creationId xmlns:p14="http://schemas.microsoft.com/office/powerpoint/2010/main" val="3822796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545681F-145D-4B99-A657-274051DD1C94}" type="datetimeFigureOut">
              <a:rPr lang="en-GB" smtClean="0">
                <a:solidFill>
                  <a:prstClr val="black">
                    <a:tint val="75000"/>
                  </a:prstClr>
                </a:solidFill>
              </a:rPr>
              <a:pPr/>
              <a:t>22/07/2024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72C872A-CD12-4C67-9CA9-6E2102180A2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355931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5_Title and Vertical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7078966"/>
      </p:ext>
    </p:extLst>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8B81AC7-7310-452F-97A3-A863588D72C2}" type="datetimeFigureOut">
              <a:rPr lang="en-GB">
                <a:solidFill>
                  <a:prstClr val="black">
                    <a:tint val="75000"/>
                  </a:prstClr>
                </a:solidFill>
              </a:rPr>
              <a:pPr>
                <a:defRPr/>
              </a:pPr>
              <a:t>22/07/2024</a:t>
            </a:fld>
            <a:endParaRPr lang="en-GB">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CBE3401F-EC31-49E5-BB27-E15BE90D43BA}"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4742038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DAC4DC95-FC0A-4829-9EFB-934F06A10843}" type="datetimeFigureOut">
              <a:rPr lang="en-GB" smtClean="0">
                <a:solidFill>
                  <a:prstClr val="black">
                    <a:tint val="75000"/>
                  </a:prstClr>
                </a:solidFill>
              </a:rPr>
              <a:pPr/>
              <a:t>22/07/2024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9683CA7-BB27-4509-A75C-4B820F1B5CF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8432981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87"/>
            <a:ext cx="7772400" cy="1470025"/>
          </a:xfrm>
          <a:prstGeom prst="rect">
            <a:avLst/>
          </a:prstGeom>
        </p:spPr>
        <p:txBody>
          <a:bodyPr/>
          <a:lstStyle>
            <a:lvl1pPr>
              <a:defRPr>
                <a:latin typeface="Segoe UI" panose="020B0502040204020203" pitchFamily="34" charset="0"/>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latin typeface="Segoe UI" panose="020B05020402040202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457200" y="6356374"/>
            <a:ext cx="2133600" cy="365125"/>
          </a:xfrm>
          <a:prstGeom prst="rect">
            <a:avLst/>
          </a:prstGeom>
        </p:spPr>
        <p:txBody>
          <a:bodyPr/>
          <a:lstStyle>
            <a:lvl1pPr>
              <a:defRPr>
                <a:latin typeface="Segoe UI" panose="020B0502040204020203" pitchFamily="34" charset="0"/>
              </a:defRPr>
            </a:lvl1pPr>
          </a:lstStyle>
          <a:p>
            <a:pPr defTabSz="457200"/>
            <a:fld id="{7A549AB1-8343-3C4C-964C-5683E4BBAF30}" type="datetimeFigureOut">
              <a:rPr lang="en-US" smtClean="0">
                <a:solidFill>
                  <a:prstClr val="black"/>
                </a:solidFill>
              </a:rPr>
              <a:pPr defTabSz="457200"/>
              <a:t>22/07/2024</a:t>
            </a:fld>
            <a:endParaRPr lang="en-US" dirty="0">
              <a:solidFill>
                <a:prstClr val="black"/>
              </a:solidFill>
            </a:endParaRPr>
          </a:p>
        </p:txBody>
      </p:sp>
      <p:sp>
        <p:nvSpPr>
          <p:cNvPr id="5" name="Footer Placeholder 4"/>
          <p:cNvSpPr>
            <a:spLocks noGrp="1"/>
          </p:cNvSpPr>
          <p:nvPr>
            <p:ph type="ftr" sz="quarter" idx="11"/>
          </p:nvPr>
        </p:nvSpPr>
        <p:spPr>
          <a:xfrm>
            <a:off x="3124200" y="6356374"/>
            <a:ext cx="2895600" cy="365125"/>
          </a:xfrm>
          <a:prstGeom prst="rect">
            <a:avLst/>
          </a:prstGeom>
        </p:spPr>
        <p:txBody>
          <a:bodyPr/>
          <a:lstStyle>
            <a:lvl1pPr>
              <a:defRPr>
                <a:latin typeface="Segoe UI" panose="020B0502040204020203" pitchFamily="34" charset="0"/>
              </a:defRPr>
            </a:lvl1pPr>
          </a:lstStyle>
          <a:p>
            <a:pPr defTabSz="457200"/>
            <a:endParaRPr lang="en-US" dirty="0">
              <a:solidFill>
                <a:prstClr val="black"/>
              </a:solidFill>
            </a:endParaRPr>
          </a:p>
        </p:txBody>
      </p:sp>
      <p:sp>
        <p:nvSpPr>
          <p:cNvPr id="6" name="Slide Number Placeholder 5"/>
          <p:cNvSpPr>
            <a:spLocks noGrp="1"/>
          </p:cNvSpPr>
          <p:nvPr>
            <p:ph type="sldNum" sz="quarter" idx="12"/>
          </p:nvPr>
        </p:nvSpPr>
        <p:spPr>
          <a:xfrm>
            <a:off x="6553200" y="6356374"/>
            <a:ext cx="2133600" cy="365125"/>
          </a:xfrm>
          <a:prstGeom prst="rect">
            <a:avLst/>
          </a:prstGeom>
        </p:spPr>
        <p:txBody>
          <a:bodyPr/>
          <a:lstStyle>
            <a:lvl1pPr>
              <a:defRPr>
                <a:latin typeface="Segoe UI" panose="020B0502040204020203" pitchFamily="34" charset="0"/>
              </a:defRPr>
            </a:lvl1pPr>
          </a:lstStyle>
          <a:p>
            <a:pPr defTabSz="457200"/>
            <a:fld id="{4D870296-72D2-1F42-8CE2-5F0B6D7E8059}" type="slidenum">
              <a:rPr lang="en-US" smtClean="0">
                <a:solidFill>
                  <a:prstClr val="black"/>
                </a:solidFill>
              </a:rPr>
              <a:pPr defTabSz="457200"/>
              <a:t>‹#›</a:t>
            </a:fld>
            <a:endParaRPr lang="en-US" dirty="0">
              <a:solidFill>
                <a:prstClr val="black"/>
              </a:solidFill>
            </a:endParaRPr>
          </a:p>
        </p:txBody>
      </p:sp>
    </p:spTree>
    <p:extLst>
      <p:ext uri="{BB962C8B-B14F-4D97-AF65-F5344CB8AC3E}">
        <p14:creationId xmlns:p14="http://schemas.microsoft.com/office/powerpoint/2010/main" val="29006293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a:lstStyle>
            <a:lvl1pPr>
              <a:defRPr>
                <a:latin typeface="Segoe UI" panose="020B0502040204020203" pitchFamily="34" charset="0"/>
              </a:defRPr>
            </a:lvl1pPr>
          </a:lstStyle>
          <a:p>
            <a:r>
              <a:rPr lang="en-US" dirty="0"/>
              <a:t>Click to edit Master title style</a:t>
            </a:r>
          </a:p>
        </p:txBody>
      </p:sp>
      <p:sp>
        <p:nvSpPr>
          <p:cNvPr id="3" name="Content Placeholder 2"/>
          <p:cNvSpPr>
            <a:spLocks noGrp="1"/>
          </p:cNvSpPr>
          <p:nvPr>
            <p:ph idx="1"/>
          </p:nvPr>
        </p:nvSpPr>
        <p:spPr>
          <a:xfrm>
            <a:off x="457200" y="1600204"/>
            <a:ext cx="8229600" cy="4525963"/>
          </a:xfrm>
          <a:prstGeom prst="rect">
            <a:avLst/>
          </a:prstGeom>
        </p:spPr>
        <p:txBody>
          <a:bodyPr/>
          <a:lstStyle>
            <a:lvl1pPr>
              <a:defRPr>
                <a:latin typeface="Segoe UI" panose="020B0502040204020203" pitchFamily="34" charset="0"/>
              </a:defRPr>
            </a:lvl1pPr>
            <a:lvl2pPr>
              <a:defRPr>
                <a:latin typeface="Segoe UI" panose="020B0502040204020203" pitchFamily="34" charset="0"/>
              </a:defRPr>
            </a:lvl2pPr>
            <a:lvl3pPr>
              <a:defRPr>
                <a:latin typeface="Segoe UI" panose="020B0502040204020203" pitchFamily="34" charset="0"/>
              </a:defRPr>
            </a:lvl3pPr>
            <a:lvl4pPr>
              <a:defRPr>
                <a:latin typeface="Segoe UI" panose="020B0502040204020203" pitchFamily="34" charset="0"/>
              </a:defRPr>
            </a:lvl4pPr>
            <a:lvl5pPr>
              <a:defRPr>
                <a:latin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6356374"/>
            <a:ext cx="2133600" cy="365125"/>
          </a:xfrm>
          <a:prstGeom prst="rect">
            <a:avLst/>
          </a:prstGeom>
        </p:spPr>
        <p:txBody>
          <a:bodyPr/>
          <a:lstStyle>
            <a:lvl1pPr>
              <a:defRPr>
                <a:latin typeface="Segoe UI" panose="020B0502040204020203" pitchFamily="34" charset="0"/>
              </a:defRPr>
            </a:lvl1pPr>
          </a:lstStyle>
          <a:p>
            <a:pPr defTabSz="457200"/>
            <a:fld id="{7A549AB1-8343-3C4C-964C-5683E4BBAF30}" type="datetimeFigureOut">
              <a:rPr lang="en-US" smtClean="0">
                <a:solidFill>
                  <a:prstClr val="black"/>
                </a:solidFill>
              </a:rPr>
              <a:pPr defTabSz="457200"/>
              <a:t>22/07/2024</a:t>
            </a:fld>
            <a:endParaRPr lang="en-US" dirty="0">
              <a:solidFill>
                <a:prstClr val="black"/>
              </a:solidFill>
            </a:endParaRPr>
          </a:p>
        </p:txBody>
      </p:sp>
      <p:sp>
        <p:nvSpPr>
          <p:cNvPr id="5" name="Footer Placeholder 4"/>
          <p:cNvSpPr>
            <a:spLocks noGrp="1"/>
          </p:cNvSpPr>
          <p:nvPr>
            <p:ph type="ftr" sz="quarter" idx="11"/>
          </p:nvPr>
        </p:nvSpPr>
        <p:spPr>
          <a:xfrm>
            <a:off x="3124200" y="6356374"/>
            <a:ext cx="2895600" cy="365125"/>
          </a:xfrm>
          <a:prstGeom prst="rect">
            <a:avLst/>
          </a:prstGeom>
        </p:spPr>
        <p:txBody>
          <a:bodyPr/>
          <a:lstStyle>
            <a:lvl1pPr>
              <a:defRPr>
                <a:latin typeface="Segoe UI" panose="020B0502040204020203" pitchFamily="34" charset="0"/>
              </a:defRPr>
            </a:lvl1pPr>
          </a:lstStyle>
          <a:p>
            <a:pPr defTabSz="457200"/>
            <a:endParaRPr lang="en-US" dirty="0">
              <a:solidFill>
                <a:prstClr val="black"/>
              </a:solidFill>
            </a:endParaRPr>
          </a:p>
        </p:txBody>
      </p:sp>
      <p:sp>
        <p:nvSpPr>
          <p:cNvPr id="6" name="Slide Number Placeholder 5"/>
          <p:cNvSpPr>
            <a:spLocks noGrp="1"/>
          </p:cNvSpPr>
          <p:nvPr>
            <p:ph type="sldNum" sz="quarter" idx="12"/>
          </p:nvPr>
        </p:nvSpPr>
        <p:spPr>
          <a:xfrm>
            <a:off x="6553200" y="6356374"/>
            <a:ext cx="2133600" cy="365125"/>
          </a:xfrm>
          <a:prstGeom prst="rect">
            <a:avLst/>
          </a:prstGeom>
        </p:spPr>
        <p:txBody>
          <a:bodyPr/>
          <a:lstStyle>
            <a:lvl1pPr>
              <a:defRPr>
                <a:latin typeface="Segoe UI" panose="020B0502040204020203" pitchFamily="34" charset="0"/>
              </a:defRPr>
            </a:lvl1pPr>
          </a:lstStyle>
          <a:p>
            <a:pPr defTabSz="457200"/>
            <a:fld id="{4D870296-72D2-1F42-8CE2-5F0B6D7E8059}" type="slidenum">
              <a:rPr lang="en-US" smtClean="0">
                <a:solidFill>
                  <a:prstClr val="black"/>
                </a:solidFill>
              </a:rPr>
              <a:pPr defTabSz="457200"/>
              <a:t>‹#›</a:t>
            </a:fld>
            <a:endParaRPr lang="en-US" dirty="0">
              <a:solidFill>
                <a:prstClr val="black"/>
              </a:solidFill>
            </a:endParaRPr>
          </a:p>
        </p:txBody>
      </p:sp>
    </p:spTree>
    <p:extLst>
      <p:ext uri="{BB962C8B-B14F-4D97-AF65-F5344CB8AC3E}">
        <p14:creationId xmlns:p14="http://schemas.microsoft.com/office/powerpoint/2010/main" val="4226369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23"/>
            <a:ext cx="7772400" cy="1362075"/>
          </a:xfrm>
          <a:prstGeom prst="rect">
            <a:avLst/>
          </a:prstGeom>
        </p:spPr>
        <p:txBody>
          <a:bodyPr anchor="t"/>
          <a:lstStyle>
            <a:lvl1pPr algn="l">
              <a:defRPr sz="4000" b="1" cap="all">
                <a:latin typeface="Segoe UI" panose="020B0502040204020203" pitchFamily="34" charset="0"/>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latin typeface="Segoe UI" panose="020B05020402040202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a:xfrm>
            <a:off x="457200" y="6356374"/>
            <a:ext cx="2133600" cy="365125"/>
          </a:xfrm>
          <a:prstGeom prst="rect">
            <a:avLst/>
          </a:prstGeom>
        </p:spPr>
        <p:txBody>
          <a:bodyPr/>
          <a:lstStyle>
            <a:lvl1pPr>
              <a:defRPr>
                <a:latin typeface="Segoe UI" panose="020B0502040204020203" pitchFamily="34" charset="0"/>
              </a:defRPr>
            </a:lvl1pPr>
          </a:lstStyle>
          <a:p>
            <a:pPr defTabSz="457200"/>
            <a:fld id="{7A549AB1-8343-3C4C-964C-5683E4BBAF30}" type="datetimeFigureOut">
              <a:rPr lang="en-US" smtClean="0">
                <a:solidFill>
                  <a:prstClr val="black"/>
                </a:solidFill>
              </a:rPr>
              <a:pPr defTabSz="457200"/>
              <a:t>22/07/2024</a:t>
            </a:fld>
            <a:endParaRPr lang="en-US" dirty="0">
              <a:solidFill>
                <a:prstClr val="black"/>
              </a:solidFill>
            </a:endParaRPr>
          </a:p>
        </p:txBody>
      </p:sp>
      <p:sp>
        <p:nvSpPr>
          <p:cNvPr id="5" name="Footer Placeholder 4"/>
          <p:cNvSpPr>
            <a:spLocks noGrp="1"/>
          </p:cNvSpPr>
          <p:nvPr>
            <p:ph type="ftr" sz="quarter" idx="11"/>
          </p:nvPr>
        </p:nvSpPr>
        <p:spPr>
          <a:xfrm>
            <a:off x="3124200" y="6356374"/>
            <a:ext cx="2895600" cy="365125"/>
          </a:xfrm>
          <a:prstGeom prst="rect">
            <a:avLst/>
          </a:prstGeom>
        </p:spPr>
        <p:txBody>
          <a:bodyPr/>
          <a:lstStyle>
            <a:lvl1pPr>
              <a:defRPr>
                <a:latin typeface="Segoe UI" panose="020B0502040204020203" pitchFamily="34" charset="0"/>
              </a:defRPr>
            </a:lvl1pPr>
          </a:lstStyle>
          <a:p>
            <a:pPr defTabSz="457200"/>
            <a:endParaRPr lang="en-US" dirty="0">
              <a:solidFill>
                <a:prstClr val="black"/>
              </a:solidFill>
            </a:endParaRPr>
          </a:p>
        </p:txBody>
      </p:sp>
      <p:sp>
        <p:nvSpPr>
          <p:cNvPr id="6" name="Slide Number Placeholder 5"/>
          <p:cNvSpPr>
            <a:spLocks noGrp="1"/>
          </p:cNvSpPr>
          <p:nvPr>
            <p:ph type="sldNum" sz="quarter" idx="12"/>
          </p:nvPr>
        </p:nvSpPr>
        <p:spPr>
          <a:xfrm>
            <a:off x="6553200" y="6356374"/>
            <a:ext cx="2133600" cy="365125"/>
          </a:xfrm>
          <a:prstGeom prst="rect">
            <a:avLst/>
          </a:prstGeom>
        </p:spPr>
        <p:txBody>
          <a:bodyPr/>
          <a:lstStyle>
            <a:lvl1pPr>
              <a:defRPr>
                <a:latin typeface="Segoe UI" panose="020B0502040204020203" pitchFamily="34" charset="0"/>
              </a:defRPr>
            </a:lvl1pPr>
          </a:lstStyle>
          <a:p>
            <a:pPr defTabSz="457200"/>
            <a:fld id="{4D870296-72D2-1F42-8CE2-5F0B6D7E8059}" type="slidenum">
              <a:rPr lang="en-US" smtClean="0">
                <a:solidFill>
                  <a:prstClr val="black"/>
                </a:solidFill>
              </a:rPr>
              <a:pPr defTabSz="457200"/>
              <a:t>‹#›</a:t>
            </a:fld>
            <a:endParaRPr lang="en-US" dirty="0">
              <a:solidFill>
                <a:prstClr val="black"/>
              </a:solidFill>
            </a:endParaRPr>
          </a:p>
        </p:txBody>
      </p:sp>
    </p:spTree>
    <p:extLst>
      <p:ext uri="{BB962C8B-B14F-4D97-AF65-F5344CB8AC3E}">
        <p14:creationId xmlns:p14="http://schemas.microsoft.com/office/powerpoint/2010/main" val="96058393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a:lstStyle>
            <a:lvl1pPr>
              <a:defRPr>
                <a:latin typeface="Segoe UI" panose="020B0502040204020203" pitchFamily="34" charset="0"/>
              </a:defRPr>
            </a:lvl1pPr>
          </a:lstStyle>
          <a:p>
            <a:r>
              <a:rPr lang="en-US" dirty="0"/>
              <a:t>Click to edit Master title style</a:t>
            </a:r>
          </a:p>
        </p:txBody>
      </p:sp>
      <p:sp>
        <p:nvSpPr>
          <p:cNvPr id="3" name="Content Placeholder 2"/>
          <p:cNvSpPr>
            <a:spLocks noGrp="1"/>
          </p:cNvSpPr>
          <p:nvPr>
            <p:ph sz="half" idx="1"/>
          </p:nvPr>
        </p:nvSpPr>
        <p:spPr>
          <a:xfrm>
            <a:off x="457200" y="1600204"/>
            <a:ext cx="4038600" cy="4525963"/>
          </a:xfrm>
          <a:prstGeom prst="rect">
            <a:avLst/>
          </a:prstGeom>
        </p:spPr>
        <p:txBody>
          <a:bodyPr/>
          <a:lstStyle>
            <a:lvl1pPr>
              <a:defRPr sz="2800">
                <a:latin typeface="Segoe UI" panose="020B0502040204020203" pitchFamily="34" charset="0"/>
              </a:defRPr>
            </a:lvl1pPr>
            <a:lvl2pPr>
              <a:defRPr sz="2400">
                <a:latin typeface="Segoe UI" panose="020B0502040204020203" pitchFamily="34" charset="0"/>
              </a:defRPr>
            </a:lvl2pPr>
            <a:lvl3pPr>
              <a:defRPr sz="2000">
                <a:latin typeface="Segoe UI" panose="020B0502040204020203" pitchFamily="34" charset="0"/>
              </a:defRPr>
            </a:lvl3pPr>
            <a:lvl4pPr>
              <a:defRPr sz="1800">
                <a:latin typeface="Segoe UI" panose="020B0502040204020203" pitchFamily="34" charset="0"/>
              </a:defRPr>
            </a:lvl4pPr>
            <a:lvl5pPr>
              <a:defRPr sz="1800">
                <a:latin typeface="Segoe UI" panose="020B0502040204020203"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4"/>
            <a:ext cx="4038600" cy="4525963"/>
          </a:xfrm>
          <a:prstGeom prst="rect">
            <a:avLst/>
          </a:prstGeom>
        </p:spPr>
        <p:txBody>
          <a:bodyPr/>
          <a:lstStyle>
            <a:lvl1pPr>
              <a:defRPr sz="2800">
                <a:latin typeface="Segoe UI" panose="020B0502040204020203" pitchFamily="34" charset="0"/>
              </a:defRPr>
            </a:lvl1pPr>
            <a:lvl2pPr>
              <a:defRPr sz="2400">
                <a:latin typeface="Segoe UI" panose="020B0502040204020203" pitchFamily="34" charset="0"/>
              </a:defRPr>
            </a:lvl2pPr>
            <a:lvl3pPr>
              <a:defRPr sz="2000">
                <a:latin typeface="Segoe UI" panose="020B0502040204020203" pitchFamily="34" charset="0"/>
              </a:defRPr>
            </a:lvl3pPr>
            <a:lvl4pPr>
              <a:defRPr sz="1800">
                <a:latin typeface="Segoe UI" panose="020B0502040204020203" pitchFamily="34" charset="0"/>
              </a:defRPr>
            </a:lvl4pPr>
            <a:lvl5pPr>
              <a:defRPr sz="1800">
                <a:latin typeface="Segoe UI" panose="020B0502040204020203"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457200" y="6356374"/>
            <a:ext cx="2133600" cy="365125"/>
          </a:xfrm>
          <a:prstGeom prst="rect">
            <a:avLst/>
          </a:prstGeom>
        </p:spPr>
        <p:txBody>
          <a:bodyPr/>
          <a:lstStyle>
            <a:lvl1pPr>
              <a:defRPr>
                <a:latin typeface="Segoe UI" panose="020B0502040204020203" pitchFamily="34" charset="0"/>
              </a:defRPr>
            </a:lvl1pPr>
          </a:lstStyle>
          <a:p>
            <a:pPr defTabSz="457200"/>
            <a:fld id="{7A549AB1-8343-3C4C-964C-5683E4BBAF30}" type="datetimeFigureOut">
              <a:rPr lang="en-US" smtClean="0">
                <a:solidFill>
                  <a:prstClr val="black"/>
                </a:solidFill>
              </a:rPr>
              <a:pPr defTabSz="457200"/>
              <a:t>22/07/2024</a:t>
            </a:fld>
            <a:endParaRPr lang="en-US" dirty="0">
              <a:solidFill>
                <a:prstClr val="black"/>
              </a:solidFill>
            </a:endParaRPr>
          </a:p>
        </p:txBody>
      </p:sp>
      <p:sp>
        <p:nvSpPr>
          <p:cNvPr id="6" name="Footer Placeholder 5"/>
          <p:cNvSpPr>
            <a:spLocks noGrp="1"/>
          </p:cNvSpPr>
          <p:nvPr>
            <p:ph type="ftr" sz="quarter" idx="11"/>
          </p:nvPr>
        </p:nvSpPr>
        <p:spPr>
          <a:xfrm>
            <a:off x="3124200" y="6356374"/>
            <a:ext cx="2895600" cy="365125"/>
          </a:xfrm>
          <a:prstGeom prst="rect">
            <a:avLst/>
          </a:prstGeom>
        </p:spPr>
        <p:txBody>
          <a:bodyPr/>
          <a:lstStyle>
            <a:lvl1pPr>
              <a:defRPr>
                <a:latin typeface="Segoe UI" panose="020B0502040204020203" pitchFamily="34" charset="0"/>
              </a:defRPr>
            </a:lvl1pPr>
          </a:lstStyle>
          <a:p>
            <a:pPr defTabSz="457200"/>
            <a:endParaRPr lang="en-US" dirty="0">
              <a:solidFill>
                <a:prstClr val="black"/>
              </a:solidFill>
            </a:endParaRPr>
          </a:p>
        </p:txBody>
      </p:sp>
      <p:sp>
        <p:nvSpPr>
          <p:cNvPr id="7" name="Slide Number Placeholder 6"/>
          <p:cNvSpPr>
            <a:spLocks noGrp="1"/>
          </p:cNvSpPr>
          <p:nvPr>
            <p:ph type="sldNum" sz="quarter" idx="12"/>
          </p:nvPr>
        </p:nvSpPr>
        <p:spPr>
          <a:xfrm>
            <a:off x="6553200" y="6356374"/>
            <a:ext cx="2133600" cy="365125"/>
          </a:xfrm>
          <a:prstGeom prst="rect">
            <a:avLst/>
          </a:prstGeom>
        </p:spPr>
        <p:txBody>
          <a:bodyPr/>
          <a:lstStyle>
            <a:lvl1pPr>
              <a:defRPr>
                <a:latin typeface="Segoe UI" panose="020B0502040204020203" pitchFamily="34" charset="0"/>
              </a:defRPr>
            </a:lvl1pPr>
          </a:lstStyle>
          <a:p>
            <a:pPr defTabSz="457200"/>
            <a:fld id="{4D870296-72D2-1F42-8CE2-5F0B6D7E8059}" type="slidenum">
              <a:rPr lang="en-US" smtClean="0">
                <a:solidFill>
                  <a:prstClr val="black"/>
                </a:solidFill>
              </a:rPr>
              <a:pPr defTabSz="457200"/>
              <a:t>‹#›</a:t>
            </a:fld>
            <a:endParaRPr lang="en-US" dirty="0">
              <a:solidFill>
                <a:prstClr val="black"/>
              </a:solidFill>
            </a:endParaRPr>
          </a:p>
        </p:txBody>
      </p:sp>
    </p:spTree>
    <p:extLst>
      <p:ext uri="{BB962C8B-B14F-4D97-AF65-F5344CB8AC3E}">
        <p14:creationId xmlns:p14="http://schemas.microsoft.com/office/powerpoint/2010/main" val="101228063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a:lstStyle>
            <a:lvl1pPr>
              <a:defRPr>
                <a:latin typeface="Segoe UI" panose="020B0502040204020203" pitchFamily="34" charset="0"/>
              </a:defRPr>
            </a:lvl1pPr>
          </a:lstStyle>
          <a:p>
            <a:r>
              <a:rPr lang="en-US" dirty="0"/>
              <a:t>Click to edit Master title style</a:t>
            </a:r>
          </a:p>
        </p:txBody>
      </p:sp>
      <p:sp>
        <p:nvSpPr>
          <p:cNvPr id="3" name="Text Placeholder 2"/>
          <p:cNvSpPr>
            <a:spLocks noGrp="1"/>
          </p:cNvSpPr>
          <p:nvPr>
            <p:ph type="body" idx="1"/>
          </p:nvPr>
        </p:nvSpPr>
        <p:spPr>
          <a:xfrm>
            <a:off x="457200" y="1535117"/>
            <a:ext cx="4040188" cy="639763"/>
          </a:xfrm>
          <a:prstGeom prst="rect">
            <a:avLst/>
          </a:prstGeom>
        </p:spPr>
        <p:txBody>
          <a:bodyPr anchor="b"/>
          <a:lstStyle>
            <a:lvl1pPr marL="0" indent="0">
              <a:buNone/>
              <a:defRPr sz="2400" b="1">
                <a:latin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atin typeface="Segoe UI" panose="020B0502040204020203" pitchFamily="34" charset="0"/>
              </a:defRPr>
            </a:lvl1pPr>
            <a:lvl2pPr>
              <a:defRPr sz="2000">
                <a:latin typeface="Segoe UI" panose="020B0502040204020203" pitchFamily="34" charset="0"/>
              </a:defRPr>
            </a:lvl2pPr>
            <a:lvl3pPr>
              <a:defRPr sz="1800">
                <a:latin typeface="Segoe UI" panose="020B0502040204020203" pitchFamily="34" charset="0"/>
              </a:defRPr>
            </a:lvl3pPr>
            <a:lvl4pPr>
              <a:defRPr sz="1600">
                <a:latin typeface="Segoe UI" panose="020B0502040204020203" pitchFamily="34" charset="0"/>
              </a:defRPr>
            </a:lvl4pPr>
            <a:lvl5pPr>
              <a:defRPr sz="1600">
                <a:latin typeface="Segoe UI" panose="020B0502040204020203"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44" y="1535117"/>
            <a:ext cx="4041775" cy="639763"/>
          </a:xfrm>
          <a:prstGeom prst="rect">
            <a:avLst/>
          </a:prstGeom>
        </p:spPr>
        <p:txBody>
          <a:bodyPr anchor="b"/>
          <a:lstStyle>
            <a:lvl1pPr marL="0" indent="0">
              <a:buNone/>
              <a:defRPr sz="2400" b="1">
                <a:latin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44" y="2174875"/>
            <a:ext cx="4041775" cy="3951288"/>
          </a:xfrm>
          <a:prstGeom prst="rect">
            <a:avLst/>
          </a:prstGeom>
        </p:spPr>
        <p:txBody>
          <a:bodyPr/>
          <a:lstStyle>
            <a:lvl1pPr>
              <a:defRPr sz="2400">
                <a:latin typeface="Segoe UI" panose="020B0502040204020203" pitchFamily="34" charset="0"/>
              </a:defRPr>
            </a:lvl1pPr>
            <a:lvl2pPr>
              <a:defRPr sz="2000">
                <a:latin typeface="Segoe UI" panose="020B0502040204020203" pitchFamily="34" charset="0"/>
              </a:defRPr>
            </a:lvl2pPr>
            <a:lvl3pPr>
              <a:defRPr sz="1800">
                <a:latin typeface="Segoe UI" panose="020B0502040204020203" pitchFamily="34" charset="0"/>
              </a:defRPr>
            </a:lvl3pPr>
            <a:lvl4pPr>
              <a:defRPr sz="1600">
                <a:latin typeface="Segoe UI" panose="020B0502040204020203" pitchFamily="34" charset="0"/>
              </a:defRPr>
            </a:lvl4pPr>
            <a:lvl5pPr>
              <a:defRPr sz="1600">
                <a:latin typeface="Segoe UI" panose="020B0502040204020203"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a:xfrm>
            <a:off x="457200" y="6356374"/>
            <a:ext cx="2133600" cy="365125"/>
          </a:xfrm>
          <a:prstGeom prst="rect">
            <a:avLst/>
          </a:prstGeom>
        </p:spPr>
        <p:txBody>
          <a:bodyPr/>
          <a:lstStyle>
            <a:lvl1pPr>
              <a:defRPr>
                <a:latin typeface="Segoe UI" panose="020B0502040204020203" pitchFamily="34" charset="0"/>
              </a:defRPr>
            </a:lvl1pPr>
          </a:lstStyle>
          <a:p>
            <a:pPr defTabSz="457200"/>
            <a:fld id="{7A549AB1-8343-3C4C-964C-5683E4BBAF30}" type="datetimeFigureOut">
              <a:rPr lang="en-US" smtClean="0">
                <a:solidFill>
                  <a:prstClr val="black"/>
                </a:solidFill>
              </a:rPr>
              <a:pPr defTabSz="457200"/>
              <a:t>22/07/2024</a:t>
            </a:fld>
            <a:endParaRPr lang="en-US" dirty="0">
              <a:solidFill>
                <a:prstClr val="black"/>
              </a:solidFill>
            </a:endParaRPr>
          </a:p>
        </p:txBody>
      </p:sp>
      <p:sp>
        <p:nvSpPr>
          <p:cNvPr id="8" name="Footer Placeholder 7"/>
          <p:cNvSpPr>
            <a:spLocks noGrp="1"/>
          </p:cNvSpPr>
          <p:nvPr>
            <p:ph type="ftr" sz="quarter" idx="11"/>
          </p:nvPr>
        </p:nvSpPr>
        <p:spPr>
          <a:xfrm>
            <a:off x="3124200" y="6356374"/>
            <a:ext cx="2895600" cy="365125"/>
          </a:xfrm>
          <a:prstGeom prst="rect">
            <a:avLst/>
          </a:prstGeom>
        </p:spPr>
        <p:txBody>
          <a:bodyPr/>
          <a:lstStyle>
            <a:lvl1pPr>
              <a:defRPr>
                <a:latin typeface="Segoe UI" panose="020B0502040204020203" pitchFamily="34" charset="0"/>
              </a:defRPr>
            </a:lvl1pPr>
          </a:lstStyle>
          <a:p>
            <a:pPr defTabSz="457200"/>
            <a:endParaRPr lang="en-US" dirty="0">
              <a:solidFill>
                <a:prstClr val="black"/>
              </a:solidFill>
            </a:endParaRPr>
          </a:p>
        </p:txBody>
      </p:sp>
      <p:sp>
        <p:nvSpPr>
          <p:cNvPr id="9" name="Slide Number Placeholder 8"/>
          <p:cNvSpPr>
            <a:spLocks noGrp="1"/>
          </p:cNvSpPr>
          <p:nvPr>
            <p:ph type="sldNum" sz="quarter" idx="12"/>
          </p:nvPr>
        </p:nvSpPr>
        <p:spPr>
          <a:xfrm>
            <a:off x="6553200" y="6356374"/>
            <a:ext cx="2133600" cy="365125"/>
          </a:xfrm>
          <a:prstGeom prst="rect">
            <a:avLst/>
          </a:prstGeom>
        </p:spPr>
        <p:txBody>
          <a:bodyPr/>
          <a:lstStyle>
            <a:lvl1pPr>
              <a:defRPr>
                <a:latin typeface="Segoe UI" panose="020B0502040204020203" pitchFamily="34" charset="0"/>
              </a:defRPr>
            </a:lvl1pPr>
          </a:lstStyle>
          <a:p>
            <a:pPr defTabSz="457200"/>
            <a:fld id="{4D870296-72D2-1F42-8CE2-5F0B6D7E8059}" type="slidenum">
              <a:rPr lang="en-US" smtClean="0">
                <a:solidFill>
                  <a:prstClr val="black"/>
                </a:solidFill>
              </a:rPr>
              <a:pPr defTabSz="457200"/>
              <a:t>‹#›</a:t>
            </a:fld>
            <a:endParaRPr lang="en-US" dirty="0">
              <a:solidFill>
                <a:prstClr val="black"/>
              </a:solidFill>
            </a:endParaRPr>
          </a:p>
        </p:txBody>
      </p:sp>
    </p:spTree>
    <p:extLst>
      <p:ext uri="{BB962C8B-B14F-4D97-AF65-F5344CB8AC3E}">
        <p14:creationId xmlns:p14="http://schemas.microsoft.com/office/powerpoint/2010/main" val="32269116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a:lstStyle>
            <a:lvl1pPr>
              <a:defRPr>
                <a:latin typeface="Segoe UI" panose="020B0502040204020203" pitchFamily="34" charset="0"/>
              </a:defRPr>
            </a:lvl1pPr>
          </a:lstStyle>
          <a:p>
            <a:r>
              <a:rPr lang="en-US" dirty="0"/>
              <a:t>Click to edit Master title style</a:t>
            </a:r>
          </a:p>
        </p:txBody>
      </p:sp>
      <p:sp>
        <p:nvSpPr>
          <p:cNvPr id="3" name="Date Placeholder 2"/>
          <p:cNvSpPr>
            <a:spLocks noGrp="1"/>
          </p:cNvSpPr>
          <p:nvPr>
            <p:ph type="dt" sz="half" idx="10"/>
          </p:nvPr>
        </p:nvSpPr>
        <p:spPr>
          <a:xfrm>
            <a:off x="457200" y="6356374"/>
            <a:ext cx="2133600" cy="365125"/>
          </a:xfrm>
          <a:prstGeom prst="rect">
            <a:avLst/>
          </a:prstGeom>
        </p:spPr>
        <p:txBody>
          <a:bodyPr/>
          <a:lstStyle>
            <a:lvl1pPr>
              <a:defRPr>
                <a:latin typeface="Segoe UI" panose="020B0502040204020203" pitchFamily="34" charset="0"/>
              </a:defRPr>
            </a:lvl1pPr>
          </a:lstStyle>
          <a:p>
            <a:pPr defTabSz="457200"/>
            <a:fld id="{7A549AB1-8343-3C4C-964C-5683E4BBAF30}" type="datetimeFigureOut">
              <a:rPr lang="en-US" smtClean="0">
                <a:solidFill>
                  <a:prstClr val="black"/>
                </a:solidFill>
              </a:rPr>
              <a:pPr defTabSz="457200"/>
              <a:t>22/07/2024</a:t>
            </a:fld>
            <a:endParaRPr lang="en-US" dirty="0">
              <a:solidFill>
                <a:prstClr val="black"/>
              </a:solidFill>
            </a:endParaRPr>
          </a:p>
        </p:txBody>
      </p:sp>
      <p:sp>
        <p:nvSpPr>
          <p:cNvPr id="4" name="Footer Placeholder 3"/>
          <p:cNvSpPr>
            <a:spLocks noGrp="1"/>
          </p:cNvSpPr>
          <p:nvPr>
            <p:ph type="ftr" sz="quarter" idx="11"/>
          </p:nvPr>
        </p:nvSpPr>
        <p:spPr>
          <a:xfrm>
            <a:off x="3124200" y="6356374"/>
            <a:ext cx="2895600" cy="365125"/>
          </a:xfrm>
          <a:prstGeom prst="rect">
            <a:avLst/>
          </a:prstGeom>
        </p:spPr>
        <p:txBody>
          <a:bodyPr/>
          <a:lstStyle>
            <a:lvl1pPr>
              <a:defRPr>
                <a:latin typeface="Segoe UI" panose="020B0502040204020203" pitchFamily="34" charset="0"/>
              </a:defRPr>
            </a:lvl1pPr>
          </a:lstStyle>
          <a:p>
            <a:pPr defTabSz="457200"/>
            <a:endParaRPr lang="en-US" dirty="0">
              <a:solidFill>
                <a:prstClr val="black"/>
              </a:solidFill>
            </a:endParaRPr>
          </a:p>
        </p:txBody>
      </p:sp>
      <p:sp>
        <p:nvSpPr>
          <p:cNvPr id="5" name="Slide Number Placeholder 4"/>
          <p:cNvSpPr>
            <a:spLocks noGrp="1"/>
          </p:cNvSpPr>
          <p:nvPr>
            <p:ph type="sldNum" sz="quarter" idx="12"/>
          </p:nvPr>
        </p:nvSpPr>
        <p:spPr>
          <a:xfrm>
            <a:off x="6553200" y="6356374"/>
            <a:ext cx="2133600" cy="365125"/>
          </a:xfrm>
          <a:prstGeom prst="rect">
            <a:avLst/>
          </a:prstGeom>
        </p:spPr>
        <p:txBody>
          <a:bodyPr/>
          <a:lstStyle>
            <a:lvl1pPr>
              <a:defRPr>
                <a:latin typeface="Segoe UI" panose="020B0502040204020203" pitchFamily="34" charset="0"/>
              </a:defRPr>
            </a:lvl1pPr>
          </a:lstStyle>
          <a:p>
            <a:pPr defTabSz="457200"/>
            <a:fld id="{4D870296-72D2-1F42-8CE2-5F0B6D7E8059}" type="slidenum">
              <a:rPr lang="en-US" smtClean="0">
                <a:solidFill>
                  <a:prstClr val="black"/>
                </a:solidFill>
              </a:rPr>
              <a:pPr defTabSz="457200"/>
              <a:t>‹#›</a:t>
            </a:fld>
            <a:endParaRPr lang="en-US" dirty="0">
              <a:solidFill>
                <a:prstClr val="black"/>
              </a:solidFill>
            </a:endParaRPr>
          </a:p>
        </p:txBody>
      </p:sp>
    </p:spTree>
    <p:extLst>
      <p:ext uri="{BB962C8B-B14F-4D97-AF65-F5344CB8AC3E}">
        <p14:creationId xmlns:p14="http://schemas.microsoft.com/office/powerpoint/2010/main" val="21983774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7159212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74"/>
            <a:ext cx="2133600" cy="365125"/>
          </a:xfrm>
          <a:prstGeom prst="rect">
            <a:avLst/>
          </a:prstGeom>
        </p:spPr>
        <p:txBody>
          <a:bodyPr/>
          <a:lstStyle>
            <a:lvl1pPr>
              <a:defRPr>
                <a:latin typeface="Segoe UI" panose="020B0502040204020203" pitchFamily="34" charset="0"/>
              </a:defRPr>
            </a:lvl1pPr>
          </a:lstStyle>
          <a:p>
            <a:pPr defTabSz="457200"/>
            <a:fld id="{7A549AB1-8343-3C4C-964C-5683E4BBAF30}" type="datetimeFigureOut">
              <a:rPr lang="en-US" smtClean="0">
                <a:solidFill>
                  <a:prstClr val="black"/>
                </a:solidFill>
              </a:rPr>
              <a:pPr defTabSz="457200"/>
              <a:t>22/07/2024</a:t>
            </a:fld>
            <a:endParaRPr lang="en-US" dirty="0">
              <a:solidFill>
                <a:prstClr val="black"/>
              </a:solidFill>
            </a:endParaRPr>
          </a:p>
        </p:txBody>
      </p:sp>
      <p:sp>
        <p:nvSpPr>
          <p:cNvPr id="3" name="Footer Placeholder 2"/>
          <p:cNvSpPr>
            <a:spLocks noGrp="1"/>
          </p:cNvSpPr>
          <p:nvPr>
            <p:ph type="ftr" sz="quarter" idx="11"/>
          </p:nvPr>
        </p:nvSpPr>
        <p:spPr>
          <a:xfrm>
            <a:off x="3124200" y="6356374"/>
            <a:ext cx="2895600" cy="365125"/>
          </a:xfrm>
          <a:prstGeom prst="rect">
            <a:avLst/>
          </a:prstGeom>
        </p:spPr>
        <p:txBody>
          <a:bodyPr/>
          <a:lstStyle>
            <a:lvl1pPr>
              <a:defRPr>
                <a:latin typeface="Segoe UI" panose="020B0502040204020203" pitchFamily="34" charset="0"/>
              </a:defRPr>
            </a:lvl1pPr>
          </a:lstStyle>
          <a:p>
            <a:pPr defTabSz="457200"/>
            <a:endParaRPr lang="en-US" dirty="0">
              <a:solidFill>
                <a:prstClr val="black"/>
              </a:solidFill>
            </a:endParaRPr>
          </a:p>
        </p:txBody>
      </p:sp>
      <p:sp>
        <p:nvSpPr>
          <p:cNvPr id="4" name="Slide Number Placeholder 3"/>
          <p:cNvSpPr>
            <a:spLocks noGrp="1"/>
          </p:cNvSpPr>
          <p:nvPr>
            <p:ph type="sldNum" sz="quarter" idx="12"/>
          </p:nvPr>
        </p:nvSpPr>
        <p:spPr>
          <a:xfrm>
            <a:off x="6553200" y="6356374"/>
            <a:ext cx="2133600" cy="365125"/>
          </a:xfrm>
          <a:prstGeom prst="rect">
            <a:avLst/>
          </a:prstGeom>
        </p:spPr>
        <p:txBody>
          <a:bodyPr/>
          <a:lstStyle>
            <a:lvl1pPr>
              <a:defRPr>
                <a:latin typeface="Segoe UI" panose="020B0502040204020203" pitchFamily="34" charset="0"/>
              </a:defRPr>
            </a:lvl1pPr>
          </a:lstStyle>
          <a:p>
            <a:pPr defTabSz="457200"/>
            <a:fld id="{4D870296-72D2-1F42-8CE2-5F0B6D7E8059}" type="slidenum">
              <a:rPr lang="en-US" smtClean="0">
                <a:solidFill>
                  <a:prstClr val="black"/>
                </a:solidFill>
              </a:rPr>
              <a:pPr defTabSz="457200"/>
              <a:t>‹#›</a:t>
            </a:fld>
            <a:endParaRPr lang="en-US" dirty="0">
              <a:solidFill>
                <a:prstClr val="black"/>
              </a:solidFill>
            </a:endParaRPr>
          </a:p>
        </p:txBody>
      </p:sp>
    </p:spTree>
    <p:extLst>
      <p:ext uri="{BB962C8B-B14F-4D97-AF65-F5344CB8AC3E}">
        <p14:creationId xmlns:p14="http://schemas.microsoft.com/office/powerpoint/2010/main" val="77555519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1" y="273050"/>
            <a:ext cx="3008313" cy="1162051"/>
          </a:xfrm>
          <a:prstGeom prst="rect">
            <a:avLst/>
          </a:prstGeom>
        </p:spPr>
        <p:txBody>
          <a:bodyPr anchor="b"/>
          <a:lstStyle>
            <a:lvl1pPr algn="l">
              <a:defRPr sz="2000" b="1">
                <a:latin typeface="Segoe UI" panose="020B0502040204020203" pitchFamily="34" charset="0"/>
              </a:defRPr>
            </a:lvl1pPr>
          </a:lstStyle>
          <a:p>
            <a:r>
              <a:rPr lang="en-US" dirty="0"/>
              <a:t>Click to edit Master title style</a:t>
            </a:r>
          </a:p>
        </p:txBody>
      </p:sp>
      <p:sp>
        <p:nvSpPr>
          <p:cNvPr id="3" name="Content Placeholder 2"/>
          <p:cNvSpPr>
            <a:spLocks noGrp="1"/>
          </p:cNvSpPr>
          <p:nvPr>
            <p:ph idx="1"/>
          </p:nvPr>
        </p:nvSpPr>
        <p:spPr>
          <a:xfrm>
            <a:off x="3575050" y="273063"/>
            <a:ext cx="5111750" cy="5853113"/>
          </a:xfrm>
          <a:prstGeom prst="rect">
            <a:avLst/>
          </a:prstGeom>
        </p:spPr>
        <p:txBody>
          <a:bodyPr/>
          <a:lstStyle>
            <a:lvl1pPr>
              <a:defRPr sz="3200">
                <a:latin typeface="Segoe UI" panose="020B0502040204020203" pitchFamily="34" charset="0"/>
              </a:defRPr>
            </a:lvl1pPr>
            <a:lvl2pPr>
              <a:defRPr sz="2800">
                <a:latin typeface="Segoe UI" panose="020B0502040204020203" pitchFamily="34" charset="0"/>
              </a:defRPr>
            </a:lvl2pPr>
            <a:lvl3pPr>
              <a:defRPr sz="2400">
                <a:latin typeface="Segoe UI" panose="020B0502040204020203" pitchFamily="34" charset="0"/>
              </a:defRPr>
            </a:lvl3pPr>
            <a:lvl4pPr>
              <a:defRPr sz="2000">
                <a:latin typeface="Segoe UI" panose="020B0502040204020203" pitchFamily="34" charset="0"/>
              </a:defRPr>
            </a:lvl4pPr>
            <a:lvl5pPr>
              <a:defRPr sz="2000">
                <a:latin typeface="Segoe UI" panose="020B0502040204020203"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11" y="1435104"/>
            <a:ext cx="3008313" cy="4691063"/>
          </a:xfrm>
          <a:prstGeom prst="rect">
            <a:avLst/>
          </a:prstGeom>
        </p:spPr>
        <p:txBody>
          <a:bodyPr/>
          <a:lstStyle>
            <a:lvl1pPr marL="0" indent="0">
              <a:buNone/>
              <a:defRPr sz="1400">
                <a:latin typeface="Segoe UI" panose="020B0502040204020203"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a:xfrm>
            <a:off x="457200" y="6356374"/>
            <a:ext cx="2133600" cy="365125"/>
          </a:xfrm>
          <a:prstGeom prst="rect">
            <a:avLst/>
          </a:prstGeom>
        </p:spPr>
        <p:txBody>
          <a:bodyPr/>
          <a:lstStyle>
            <a:lvl1pPr>
              <a:defRPr>
                <a:latin typeface="Segoe UI" panose="020B0502040204020203" pitchFamily="34" charset="0"/>
              </a:defRPr>
            </a:lvl1pPr>
          </a:lstStyle>
          <a:p>
            <a:pPr defTabSz="457200"/>
            <a:fld id="{7A549AB1-8343-3C4C-964C-5683E4BBAF30}" type="datetimeFigureOut">
              <a:rPr lang="en-US" smtClean="0">
                <a:solidFill>
                  <a:prstClr val="black"/>
                </a:solidFill>
              </a:rPr>
              <a:pPr defTabSz="457200"/>
              <a:t>22/07/2024</a:t>
            </a:fld>
            <a:endParaRPr lang="en-US" dirty="0">
              <a:solidFill>
                <a:prstClr val="black"/>
              </a:solidFill>
            </a:endParaRPr>
          </a:p>
        </p:txBody>
      </p:sp>
      <p:sp>
        <p:nvSpPr>
          <p:cNvPr id="6" name="Footer Placeholder 5"/>
          <p:cNvSpPr>
            <a:spLocks noGrp="1"/>
          </p:cNvSpPr>
          <p:nvPr>
            <p:ph type="ftr" sz="quarter" idx="11"/>
          </p:nvPr>
        </p:nvSpPr>
        <p:spPr>
          <a:xfrm>
            <a:off x="3124200" y="6356374"/>
            <a:ext cx="2895600" cy="365125"/>
          </a:xfrm>
          <a:prstGeom prst="rect">
            <a:avLst/>
          </a:prstGeom>
        </p:spPr>
        <p:txBody>
          <a:bodyPr/>
          <a:lstStyle>
            <a:lvl1pPr>
              <a:defRPr>
                <a:latin typeface="Segoe UI" panose="020B0502040204020203" pitchFamily="34" charset="0"/>
              </a:defRPr>
            </a:lvl1pPr>
          </a:lstStyle>
          <a:p>
            <a:pPr defTabSz="457200"/>
            <a:endParaRPr lang="en-US" dirty="0">
              <a:solidFill>
                <a:prstClr val="black"/>
              </a:solidFill>
            </a:endParaRPr>
          </a:p>
        </p:txBody>
      </p:sp>
      <p:sp>
        <p:nvSpPr>
          <p:cNvPr id="7" name="Slide Number Placeholder 6"/>
          <p:cNvSpPr>
            <a:spLocks noGrp="1"/>
          </p:cNvSpPr>
          <p:nvPr>
            <p:ph type="sldNum" sz="quarter" idx="12"/>
          </p:nvPr>
        </p:nvSpPr>
        <p:spPr>
          <a:xfrm>
            <a:off x="6553200" y="6356374"/>
            <a:ext cx="2133600" cy="365125"/>
          </a:xfrm>
          <a:prstGeom prst="rect">
            <a:avLst/>
          </a:prstGeom>
        </p:spPr>
        <p:txBody>
          <a:bodyPr/>
          <a:lstStyle>
            <a:lvl1pPr>
              <a:defRPr>
                <a:latin typeface="Segoe UI" panose="020B0502040204020203" pitchFamily="34" charset="0"/>
              </a:defRPr>
            </a:lvl1pPr>
          </a:lstStyle>
          <a:p>
            <a:pPr defTabSz="457200"/>
            <a:fld id="{4D870296-72D2-1F42-8CE2-5F0B6D7E8059}" type="slidenum">
              <a:rPr lang="en-US" smtClean="0">
                <a:solidFill>
                  <a:prstClr val="black"/>
                </a:solidFill>
              </a:rPr>
              <a:pPr defTabSz="457200"/>
              <a:t>‹#›</a:t>
            </a:fld>
            <a:endParaRPr lang="en-US" dirty="0">
              <a:solidFill>
                <a:prstClr val="black"/>
              </a:solidFill>
            </a:endParaRPr>
          </a:p>
        </p:txBody>
      </p:sp>
    </p:spTree>
    <p:extLst>
      <p:ext uri="{BB962C8B-B14F-4D97-AF65-F5344CB8AC3E}">
        <p14:creationId xmlns:p14="http://schemas.microsoft.com/office/powerpoint/2010/main" val="157145398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23"/>
            <a:ext cx="5486400" cy="566739"/>
          </a:xfrm>
          <a:prstGeom prst="rect">
            <a:avLst/>
          </a:prstGeom>
        </p:spPr>
        <p:txBody>
          <a:bodyPr anchor="b"/>
          <a:lstStyle>
            <a:lvl1pPr algn="l">
              <a:defRPr sz="2000" b="1">
                <a:latin typeface="Segoe UI" panose="020B0502040204020203" pitchFamily="34" charset="0"/>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atin typeface="Segoe UI" panose="020B0502040204020203"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99"/>
            <a:ext cx="5486400" cy="804863"/>
          </a:xfrm>
          <a:prstGeom prst="rect">
            <a:avLst/>
          </a:prstGeom>
        </p:spPr>
        <p:txBody>
          <a:bodyPr/>
          <a:lstStyle>
            <a:lvl1pPr marL="0" indent="0">
              <a:buNone/>
              <a:defRPr sz="1400">
                <a:latin typeface="Segoe UI" panose="020B0502040204020203"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a:xfrm>
            <a:off x="457200" y="6356374"/>
            <a:ext cx="2133600" cy="365125"/>
          </a:xfrm>
          <a:prstGeom prst="rect">
            <a:avLst/>
          </a:prstGeom>
        </p:spPr>
        <p:txBody>
          <a:bodyPr/>
          <a:lstStyle>
            <a:lvl1pPr>
              <a:defRPr>
                <a:latin typeface="Segoe UI" panose="020B0502040204020203" pitchFamily="34" charset="0"/>
              </a:defRPr>
            </a:lvl1pPr>
          </a:lstStyle>
          <a:p>
            <a:pPr defTabSz="457200"/>
            <a:fld id="{7A549AB1-8343-3C4C-964C-5683E4BBAF30}" type="datetimeFigureOut">
              <a:rPr lang="en-US" smtClean="0">
                <a:solidFill>
                  <a:prstClr val="black"/>
                </a:solidFill>
              </a:rPr>
              <a:pPr defTabSz="457200"/>
              <a:t>22/07/2024</a:t>
            </a:fld>
            <a:endParaRPr lang="en-US" dirty="0">
              <a:solidFill>
                <a:prstClr val="black"/>
              </a:solidFill>
            </a:endParaRPr>
          </a:p>
        </p:txBody>
      </p:sp>
      <p:sp>
        <p:nvSpPr>
          <p:cNvPr id="6" name="Footer Placeholder 5"/>
          <p:cNvSpPr>
            <a:spLocks noGrp="1"/>
          </p:cNvSpPr>
          <p:nvPr>
            <p:ph type="ftr" sz="quarter" idx="11"/>
          </p:nvPr>
        </p:nvSpPr>
        <p:spPr>
          <a:xfrm>
            <a:off x="3124200" y="6356374"/>
            <a:ext cx="2895600" cy="365125"/>
          </a:xfrm>
          <a:prstGeom prst="rect">
            <a:avLst/>
          </a:prstGeom>
        </p:spPr>
        <p:txBody>
          <a:bodyPr/>
          <a:lstStyle>
            <a:lvl1pPr>
              <a:defRPr>
                <a:latin typeface="Segoe UI" panose="020B0502040204020203" pitchFamily="34" charset="0"/>
              </a:defRPr>
            </a:lvl1pPr>
          </a:lstStyle>
          <a:p>
            <a:pPr defTabSz="457200"/>
            <a:endParaRPr lang="en-US" dirty="0">
              <a:solidFill>
                <a:prstClr val="black"/>
              </a:solidFill>
            </a:endParaRPr>
          </a:p>
        </p:txBody>
      </p:sp>
      <p:sp>
        <p:nvSpPr>
          <p:cNvPr id="7" name="Slide Number Placeholder 6"/>
          <p:cNvSpPr>
            <a:spLocks noGrp="1"/>
          </p:cNvSpPr>
          <p:nvPr>
            <p:ph type="sldNum" sz="quarter" idx="12"/>
          </p:nvPr>
        </p:nvSpPr>
        <p:spPr>
          <a:xfrm>
            <a:off x="6553200" y="6356374"/>
            <a:ext cx="2133600" cy="365125"/>
          </a:xfrm>
          <a:prstGeom prst="rect">
            <a:avLst/>
          </a:prstGeom>
        </p:spPr>
        <p:txBody>
          <a:bodyPr/>
          <a:lstStyle>
            <a:lvl1pPr>
              <a:defRPr>
                <a:latin typeface="Segoe UI" panose="020B0502040204020203" pitchFamily="34" charset="0"/>
              </a:defRPr>
            </a:lvl1pPr>
          </a:lstStyle>
          <a:p>
            <a:pPr defTabSz="457200"/>
            <a:fld id="{4D870296-72D2-1F42-8CE2-5F0B6D7E8059}" type="slidenum">
              <a:rPr lang="en-US" smtClean="0">
                <a:solidFill>
                  <a:prstClr val="black"/>
                </a:solidFill>
              </a:rPr>
              <a:pPr defTabSz="457200"/>
              <a:t>‹#›</a:t>
            </a:fld>
            <a:endParaRPr lang="en-US" dirty="0">
              <a:solidFill>
                <a:prstClr val="black"/>
              </a:solidFill>
            </a:endParaRPr>
          </a:p>
        </p:txBody>
      </p:sp>
    </p:spTree>
    <p:extLst>
      <p:ext uri="{BB962C8B-B14F-4D97-AF65-F5344CB8AC3E}">
        <p14:creationId xmlns:p14="http://schemas.microsoft.com/office/powerpoint/2010/main" val="13603029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a:lstStyle>
            <a:lvl1pPr>
              <a:defRPr>
                <a:latin typeface="Segoe UI" panose="020B0502040204020203"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457200" y="1600204"/>
            <a:ext cx="8229600" cy="4525963"/>
          </a:xfrm>
          <a:prstGeom prst="rect">
            <a:avLst/>
          </a:prstGeom>
        </p:spPr>
        <p:txBody>
          <a:bodyPr vert="eaVert"/>
          <a:lstStyle>
            <a:lvl1pPr>
              <a:defRPr>
                <a:latin typeface="Segoe UI" panose="020B0502040204020203" pitchFamily="34" charset="0"/>
              </a:defRPr>
            </a:lvl1pPr>
            <a:lvl2pPr>
              <a:defRPr>
                <a:latin typeface="Segoe UI" panose="020B0502040204020203" pitchFamily="34" charset="0"/>
              </a:defRPr>
            </a:lvl2pPr>
            <a:lvl3pPr>
              <a:defRPr>
                <a:latin typeface="Segoe UI" panose="020B0502040204020203" pitchFamily="34" charset="0"/>
              </a:defRPr>
            </a:lvl3pPr>
            <a:lvl4pPr>
              <a:defRPr>
                <a:latin typeface="Segoe UI" panose="020B0502040204020203" pitchFamily="34" charset="0"/>
              </a:defRPr>
            </a:lvl4pPr>
            <a:lvl5pPr>
              <a:defRPr>
                <a:latin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6356374"/>
            <a:ext cx="2133600" cy="365125"/>
          </a:xfrm>
          <a:prstGeom prst="rect">
            <a:avLst/>
          </a:prstGeom>
        </p:spPr>
        <p:txBody>
          <a:bodyPr/>
          <a:lstStyle>
            <a:lvl1pPr>
              <a:defRPr>
                <a:latin typeface="Segoe UI" panose="020B0502040204020203" pitchFamily="34" charset="0"/>
              </a:defRPr>
            </a:lvl1pPr>
          </a:lstStyle>
          <a:p>
            <a:pPr defTabSz="457200"/>
            <a:fld id="{7A549AB1-8343-3C4C-964C-5683E4BBAF30}" type="datetimeFigureOut">
              <a:rPr lang="en-US" smtClean="0">
                <a:solidFill>
                  <a:prstClr val="black"/>
                </a:solidFill>
              </a:rPr>
              <a:pPr defTabSz="457200"/>
              <a:t>22/07/2024</a:t>
            </a:fld>
            <a:endParaRPr lang="en-US" dirty="0">
              <a:solidFill>
                <a:prstClr val="black"/>
              </a:solidFill>
            </a:endParaRPr>
          </a:p>
        </p:txBody>
      </p:sp>
      <p:sp>
        <p:nvSpPr>
          <p:cNvPr id="5" name="Footer Placeholder 4"/>
          <p:cNvSpPr>
            <a:spLocks noGrp="1"/>
          </p:cNvSpPr>
          <p:nvPr>
            <p:ph type="ftr" sz="quarter" idx="11"/>
          </p:nvPr>
        </p:nvSpPr>
        <p:spPr>
          <a:xfrm>
            <a:off x="3124200" y="6356374"/>
            <a:ext cx="2895600" cy="365125"/>
          </a:xfrm>
          <a:prstGeom prst="rect">
            <a:avLst/>
          </a:prstGeom>
        </p:spPr>
        <p:txBody>
          <a:bodyPr/>
          <a:lstStyle>
            <a:lvl1pPr>
              <a:defRPr>
                <a:latin typeface="Segoe UI" panose="020B0502040204020203" pitchFamily="34" charset="0"/>
              </a:defRPr>
            </a:lvl1pPr>
          </a:lstStyle>
          <a:p>
            <a:pPr defTabSz="457200"/>
            <a:endParaRPr lang="en-US" dirty="0">
              <a:solidFill>
                <a:prstClr val="black"/>
              </a:solidFill>
            </a:endParaRPr>
          </a:p>
        </p:txBody>
      </p:sp>
      <p:sp>
        <p:nvSpPr>
          <p:cNvPr id="6" name="Slide Number Placeholder 5"/>
          <p:cNvSpPr>
            <a:spLocks noGrp="1"/>
          </p:cNvSpPr>
          <p:nvPr>
            <p:ph type="sldNum" sz="quarter" idx="12"/>
          </p:nvPr>
        </p:nvSpPr>
        <p:spPr>
          <a:xfrm>
            <a:off x="6553200" y="6356374"/>
            <a:ext cx="2133600" cy="365125"/>
          </a:xfrm>
          <a:prstGeom prst="rect">
            <a:avLst/>
          </a:prstGeom>
        </p:spPr>
        <p:txBody>
          <a:bodyPr/>
          <a:lstStyle>
            <a:lvl1pPr>
              <a:defRPr>
                <a:latin typeface="Segoe UI" panose="020B0502040204020203" pitchFamily="34" charset="0"/>
              </a:defRPr>
            </a:lvl1pPr>
          </a:lstStyle>
          <a:p>
            <a:pPr defTabSz="457200"/>
            <a:fld id="{4D870296-72D2-1F42-8CE2-5F0B6D7E8059}" type="slidenum">
              <a:rPr lang="en-US" smtClean="0">
                <a:solidFill>
                  <a:prstClr val="black"/>
                </a:solidFill>
              </a:rPr>
              <a:pPr defTabSz="457200"/>
              <a:t>‹#›</a:t>
            </a:fld>
            <a:endParaRPr lang="en-US" dirty="0">
              <a:solidFill>
                <a:prstClr val="black"/>
              </a:solidFill>
            </a:endParaRPr>
          </a:p>
        </p:txBody>
      </p:sp>
    </p:spTree>
    <p:extLst>
      <p:ext uri="{BB962C8B-B14F-4D97-AF65-F5344CB8AC3E}">
        <p14:creationId xmlns:p14="http://schemas.microsoft.com/office/powerpoint/2010/main" val="288650810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4"/>
            <a:ext cx="2057400" cy="5851525"/>
          </a:xfrm>
          <a:prstGeom prst="rect">
            <a:avLst/>
          </a:prstGeom>
        </p:spPr>
        <p:txBody>
          <a:bodyPr vert="eaVert"/>
          <a:lstStyle>
            <a:lvl1pPr>
              <a:defRPr>
                <a:latin typeface="Segoe UI" panose="020B0502040204020203"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457200" y="274644"/>
            <a:ext cx="6019800" cy="5851525"/>
          </a:xfrm>
          <a:prstGeom prst="rect">
            <a:avLst/>
          </a:prstGeom>
        </p:spPr>
        <p:txBody>
          <a:bodyPr vert="eaVert"/>
          <a:lstStyle>
            <a:lvl1pPr>
              <a:defRPr>
                <a:latin typeface="Segoe UI" panose="020B0502040204020203" pitchFamily="34" charset="0"/>
              </a:defRPr>
            </a:lvl1pPr>
            <a:lvl2pPr>
              <a:defRPr>
                <a:latin typeface="Segoe UI" panose="020B0502040204020203" pitchFamily="34" charset="0"/>
              </a:defRPr>
            </a:lvl2pPr>
            <a:lvl3pPr>
              <a:defRPr>
                <a:latin typeface="Segoe UI" panose="020B0502040204020203" pitchFamily="34" charset="0"/>
              </a:defRPr>
            </a:lvl3pPr>
            <a:lvl4pPr>
              <a:defRPr>
                <a:latin typeface="Segoe UI" panose="020B0502040204020203" pitchFamily="34" charset="0"/>
              </a:defRPr>
            </a:lvl4pPr>
            <a:lvl5pPr>
              <a:defRPr>
                <a:latin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6356374"/>
            <a:ext cx="2133600" cy="365125"/>
          </a:xfrm>
          <a:prstGeom prst="rect">
            <a:avLst/>
          </a:prstGeom>
        </p:spPr>
        <p:txBody>
          <a:bodyPr/>
          <a:lstStyle>
            <a:lvl1pPr>
              <a:defRPr>
                <a:latin typeface="Segoe UI" panose="020B0502040204020203" pitchFamily="34" charset="0"/>
              </a:defRPr>
            </a:lvl1pPr>
          </a:lstStyle>
          <a:p>
            <a:pPr defTabSz="457200"/>
            <a:fld id="{7A549AB1-8343-3C4C-964C-5683E4BBAF30}" type="datetimeFigureOut">
              <a:rPr lang="en-US" smtClean="0">
                <a:solidFill>
                  <a:prstClr val="black"/>
                </a:solidFill>
              </a:rPr>
              <a:pPr defTabSz="457200"/>
              <a:t>22/07/2024</a:t>
            </a:fld>
            <a:endParaRPr lang="en-US" dirty="0">
              <a:solidFill>
                <a:prstClr val="black"/>
              </a:solidFill>
            </a:endParaRPr>
          </a:p>
        </p:txBody>
      </p:sp>
      <p:sp>
        <p:nvSpPr>
          <p:cNvPr id="5" name="Footer Placeholder 4"/>
          <p:cNvSpPr>
            <a:spLocks noGrp="1"/>
          </p:cNvSpPr>
          <p:nvPr>
            <p:ph type="ftr" sz="quarter" idx="11"/>
          </p:nvPr>
        </p:nvSpPr>
        <p:spPr>
          <a:xfrm>
            <a:off x="3124200" y="6356374"/>
            <a:ext cx="2895600" cy="365125"/>
          </a:xfrm>
          <a:prstGeom prst="rect">
            <a:avLst/>
          </a:prstGeom>
        </p:spPr>
        <p:txBody>
          <a:bodyPr/>
          <a:lstStyle>
            <a:lvl1pPr>
              <a:defRPr>
                <a:latin typeface="Segoe UI" panose="020B0502040204020203" pitchFamily="34" charset="0"/>
              </a:defRPr>
            </a:lvl1pPr>
          </a:lstStyle>
          <a:p>
            <a:pPr defTabSz="457200"/>
            <a:endParaRPr lang="en-US" dirty="0">
              <a:solidFill>
                <a:prstClr val="black"/>
              </a:solidFill>
            </a:endParaRPr>
          </a:p>
        </p:txBody>
      </p:sp>
      <p:sp>
        <p:nvSpPr>
          <p:cNvPr id="6" name="Slide Number Placeholder 5"/>
          <p:cNvSpPr>
            <a:spLocks noGrp="1"/>
          </p:cNvSpPr>
          <p:nvPr>
            <p:ph type="sldNum" sz="quarter" idx="12"/>
          </p:nvPr>
        </p:nvSpPr>
        <p:spPr>
          <a:xfrm>
            <a:off x="6553200" y="6356374"/>
            <a:ext cx="2133600" cy="365125"/>
          </a:xfrm>
          <a:prstGeom prst="rect">
            <a:avLst/>
          </a:prstGeom>
        </p:spPr>
        <p:txBody>
          <a:bodyPr/>
          <a:lstStyle>
            <a:lvl1pPr>
              <a:defRPr>
                <a:latin typeface="Segoe UI" panose="020B0502040204020203" pitchFamily="34" charset="0"/>
              </a:defRPr>
            </a:lvl1pPr>
          </a:lstStyle>
          <a:p>
            <a:pPr defTabSz="457200"/>
            <a:fld id="{4D870296-72D2-1F42-8CE2-5F0B6D7E8059}" type="slidenum">
              <a:rPr lang="en-US" smtClean="0">
                <a:solidFill>
                  <a:prstClr val="black"/>
                </a:solidFill>
              </a:rPr>
              <a:pPr defTabSz="457200"/>
              <a:t>‹#›</a:t>
            </a:fld>
            <a:endParaRPr lang="en-US" dirty="0">
              <a:solidFill>
                <a:prstClr val="black"/>
              </a:solidFill>
            </a:endParaRPr>
          </a:p>
        </p:txBody>
      </p:sp>
    </p:spTree>
    <p:extLst>
      <p:ext uri="{BB962C8B-B14F-4D97-AF65-F5344CB8AC3E}">
        <p14:creationId xmlns:p14="http://schemas.microsoft.com/office/powerpoint/2010/main" val="65757428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1EE2843-6009-452D-9CAD-BA146880C4D0}" type="datetimeFigureOut">
              <a:rPr lang="en-US" smtClean="0">
                <a:solidFill>
                  <a:prstClr val="black">
                    <a:tint val="75000"/>
                  </a:prstClr>
                </a:solidFill>
              </a:rPr>
              <a:pPr/>
              <a:t>22/07/2024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578C595-1195-4CEF-BFD9-51DDE7DF39E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431881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1EE2843-6009-452D-9CAD-BA146880C4D0}" type="datetimeFigureOut">
              <a:rPr lang="en-US" smtClean="0">
                <a:solidFill>
                  <a:prstClr val="black">
                    <a:tint val="75000"/>
                  </a:prstClr>
                </a:solidFill>
              </a:rPr>
              <a:pPr/>
              <a:t>22/07/2024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578C595-1195-4CEF-BFD9-51DDE7DF39E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481310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1EE2843-6009-452D-9CAD-BA146880C4D0}" type="datetimeFigureOut">
              <a:rPr lang="en-US" smtClean="0">
                <a:solidFill>
                  <a:prstClr val="black">
                    <a:tint val="75000"/>
                  </a:prstClr>
                </a:solidFill>
              </a:rPr>
              <a:pPr/>
              <a:t>22/07/2024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578C595-1195-4CEF-BFD9-51DDE7DF39E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190557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1EE2843-6009-452D-9CAD-BA146880C4D0}" type="datetimeFigureOut">
              <a:rPr lang="en-US" smtClean="0">
                <a:solidFill>
                  <a:prstClr val="black">
                    <a:tint val="75000"/>
                  </a:prstClr>
                </a:solidFill>
              </a:rPr>
              <a:pPr/>
              <a:t>22/07/2024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578C595-1195-4CEF-BFD9-51DDE7DF39E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483733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1EE2843-6009-452D-9CAD-BA146880C4D0}" type="datetimeFigureOut">
              <a:rPr lang="en-US" smtClean="0">
                <a:solidFill>
                  <a:prstClr val="black">
                    <a:tint val="75000"/>
                  </a:prstClr>
                </a:solidFill>
              </a:rPr>
              <a:pPr/>
              <a:t>22/07/2024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578C595-1195-4CEF-BFD9-51DDE7DF39E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29780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903463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1EE2843-6009-452D-9CAD-BA146880C4D0}" type="datetimeFigureOut">
              <a:rPr lang="en-US" smtClean="0">
                <a:solidFill>
                  <a:prstClr val="black">
                    <a:tint val="75000"/>
                  </a:prstClr>
                </a:solidFill>
              </a:rPr>
              <a:pPr/>
              <a:t>22/07/2024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578C595-1195-4CEF-BFD9-51DDE7DF39E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927319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EE2843-6009-452D-9CAD-BA146880C4D0}" type="datetimeFigureOut">
              <a:rPr lang="en-US" smtClean="0">
                <a:solidFill>
                  <a:prstClr val="black">
                    <a:tint val="75000"/>
                  </a:prstClr>
                </a:solidFill>
              </a:rPr>
              <a:pPr/>
              <a:t>22/07/2024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578C595-1195-4CEF-BFD9-51DDE7DF39E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853568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1EE2843-6009-452D-9CAD-BA146880C4D0}" type="datetimeFigureOut">
              <a:rPr lang="en-US" smtClean="0">
                <a:solidFill>
                  <a:prstClr val="black">
                    <a:tint val="75000"/>
                  </a:prstClr>
                </a:solidFill>
              </a:rPr>
              <a:pPr/>
              <a:t>22/07/2024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578C595-1195-4CEF-BFD9-51DDE7DF39E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81948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1EE2843-6009-452D-9CAD-BA146880C4D0}" type="datetimeFigureOut">
              <a:rPr lang="en-US" smtClean="0">
                <a:solidFill>
                  <a:prstClr val="black">
                    <a:tint val="75000"/>
                  </a:prstClr>
                </a:solidFill>
              </a:rPr>
              <a:pPr/>
              <a:t>22/07/2024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578C595-1195-4CEF-BFD9-51DDE7DF39E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871782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1EE2843-6009-452D-9CAD-BA146880C4D0}" type="datetimeFigureOut">
              <a:rPr lang="en-US" smtClean="0">
                <a:solidFill>
                  <a:prstClr val="black">
                    <a:tint val="75000"/>
                  </a:prstClr>
                </a:solidFill>
              </a:rPr>
              <a:pPr/>
              <a:t>22/07/2024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578C595-1195-4CEF-BFD9-51DDE7DF39E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834222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1EE2843-6009-452D-9CAD-BA146880C4D0}" type="datetimeFigureOut">
              <a:rPr lang="en-US" smtClean="0">
                <a:solidFill>
                  <a:prstClr val="black">
                    <a:tint val="75000"/>
                  </a:prstClr>
                </a:solidFill>
              </a:rPr>
              <a:pPr/>
              <a:t>22/07/2024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578C595-1195-4CEF-BFD9-51DDE7DF39E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998838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pPr/>
              <a:t>22/07/2024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846878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22/07/2024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62043989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DE6118-2437-4B30-8E3C-4D2BE6020583}" type="datetimeFigureOut">
              <a:rPr lang="en-US" smtClean="0"/>
              <a:pPr/>
              <a:t>22/07/2024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658485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smtClean="0"/>
              <a:t>22/07/2024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30057726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903282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smtClean="0"/>
              <a:t>22/07/2024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391590357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smtClean="0"/>
              <a:t>22/07/2024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82390294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87DE6118-2437-4B30-8E3C-4D2BE6020583}" type="datetimeFigureOut">
              <a:rPr lang="en-US" smtClean="0"/>
              <a:t>22/07/2024</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216522979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87DE6118-2437-4B30-8E3C-4D2BE6020583}" type="datetimeFigureOut">
              <a:rPr lang="en-US" smtClean="0"/>
              <a:pPr/>
              <a:t>22/07/2024</a:t>
            </a:fld>
            <a:endParaRPr lang="en-US" dirty="0"/>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182351204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7DE6118-2437-4B30-8E3C-4D2BE6020583}" type="datetimeFigureOut">
              <a:rPr lang="en-US" smtClean="0"/>
              <a:pPr/>
              <a:t>22/07/2024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381376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22/07/2024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197912602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22/07/2024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23681200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a:lstStyle>
            <a:lvl1pPr>
              <a:defRPr>
                <a:latin typeface="Segoe UI" panose="020B0502040204020203" pitchFamily="34" charset="0"/>
              </a:defRPr>
            </a:lvl1pPr>
          </a:lstStyle>
          <a:p>
            <a:r>
              <a:rPr lang="en-US" dirty="0"/>
              <a:t>Click to edit Master title style</a:t>
            </a:r>
          </a:p>
        </p:txBody>
      </p:sp>
      <p:sp>
        <p:nvSpPr>
          <p:cNvPr id="3" name="Content Placeholder 2"/>
          <p:cNvSpPr>
            <a:spLocks noGrp="1"/>
          </p:cNvSpPr>
          <p:nvPr>
            <p:ph sz="half" idx="1"/>
          </p:nvPr>
        </p:nvSpPr>
        <p:spPr>
          <a:xfrm>
            <a:off x="457200" y="1600204"/>
            <a:ext cx="4038600" cy="4525963"/>
          </a:xfrm>
          <a:prstGeom prst="rect">
            <a:avLst/>
          </a:prstGeom>
        </p:spPr>
        <p:txBody>
          <a:bodyPr/>
          <a:lstStyle>
            <a:lvl1pPr>
              <a:defRPr sz="2800">
                <a:latin typeface="Segoe UI" panose="020B0502040204020203" pitchFamily="34" charset="0"/>
              </a:defRPr>
            </a:lvl1pPr>
            <a:lvl2pPr>
              <a:defRPr sz="2400">
                <a:latin typeface="Segoe UI" panose="020B0502040204020203" pitchFamily="34" charset="0"/>
              </a:defRPr>
            </a:lvl2pPr>
            <a:lvl3pPr>
              <a:defRPr sz="2000">
                <a:latin typeface="Segoe UI" panose="020B0502040204020203" pitchFamily="34" charset="0"/>
              </a:defRPr>
            </a:lvl3pPr>
            <a:lvl4pPr>
              <a:defRPr sz="1800">
                <a:latin typeface="Segoe UI" panose="020B0502040204020203" pitchFamily="34" charset="0"/>
              </a:defRPr>
            </a:lvl4pPr>
            <a:lvl5pPr>
              <a:defRPr sz="1800">
                <a:latin typeface="Segoe UI" panose="020B0502040204020203"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4"/>
            <a:ext cx="4038600" cy="4525963"/>
          </a:xfrm>
          <a:prstGeom prst="rect">
            <a:avLst/>
          </a:prstGeom>
        </p:spPr>
        <p:txBody>
          <a:bodyPr/>
          <a:lstStyle>
            <a:lvl1pPr>
              <a:defRPr sz="2800">
                <a:latin typeface="Segoe UI" panose="020B0502040204020203" pitchFamily="34" charset="0"/>
              </a:defRPr>
            </a:lvl1pPr>
            <a:lvl2pPr>
              <a:defRPr sz="2400">
                <a:latin typeface="Segoe UI" panose="020B0502040204020203" pitchFamily="34" charset="0"/>
              </a:defRPr>
            </a:lvl2pPr>
            <a:lvl3pPr>
              <a:defRPr sz="2000">
                <a:latin typeface="Segoe UI" panose="020B0502040204020203" pitchFamily="34" charset="0"/>
              </a:defRPr>
            </a:lvl3pPr>
            <a:lvl4pPr>
              <a:defRPr sz="1800">
                <a:latin typeface="Segoe UI" panose="020B0502040204020203" pitchFamily="34" charset="0"/>
              </a:defRPr>
            </a:lvl4pPr>
            <a:lvl5pPr>
              <a:defRPr sz="1800">
                <a:latin typeface="Segoe UI" panose="020B0502040204020203"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457200" y="6356374"/>
            <a:ext cx="2133600" cy="365125"/>
          </a:xfrm>
          <a:prstGeom prst="rect">
            <a:avLst/>
          </a:prstGeom>
        </p:spPr>
        <p:txBody>
          <a:bodyPr/>
          <a:lstStyle>
            <a:lvl1pPr>
              <a:defRPr>
                <a:latin typeface="Segoe UI" panose="020B0502040204020203" pitchFamily="34" charset="0"/>
              </a:defRPr>
            </a:lvl1pPr>
          </a:lstStyle>
          <a:p>
            <a:pPr defTabSz="457200"/>
            <a:fld id="{7A549AB1-8343-3C4C-964C-5683E4BBAF30}" type="datetimeFigureOut">
              <a:rPr lang="en-US" smtClean="0">
                <a:solidFill>
                  <a:prstClr val="black"/>
                </a:solidFill>
              </a:rPr>
              <a:pPr defTabSz="457200"/>
              <a:t>22/07/2024</a:t>
            </a:fld>
            <a:endParaRPr lang="en-US" dirty="0">
              <a:solidFill>
                <a:prstClr val="black"/>
              </a:solidFill>
            </a:endParaRPr>
          </a:p>
        </p:txBody>
      </p:sp>
      <p:sp>
        <p:nvSpPr>
          <p:cNvPr id="6" name="Footer Placeholder 5"/>
          <p:cNvSpPr>
            <a:spLocks noGrp="1"/>
          </p:cNvSpPr>
          <p:nvPr>
            <p:ph type="ftr" sz="quarter" idx="11"/>
          </p:nvPr>
        </p:nvSpPr>
        <p:spPr>
          <a:xfrm>
            <a:off x="3124200" y="6356374"/>
            <a:ext cx="2895600" cy="365125"/>
          </a:xfrm>
          <a:prstGeom prst="rect">
            <a:avLst/>
          </a:prstGeom>
        </p:spPr>
        <p:txBody>
          <a:bodyPr/>
          <a:lstStyle>
            <a:lvl1pPr>
              <a:defRPr>
                <a:latin typeface="Segoe UI" panose="020B0502040204020203" pitchFamily="34" charset="0"/>
              </a:defRPr>
            </a:lvl1pPr>
          </a:lstStyle>
          <a:p>
            <a:pPr defTabSz="457200"/>
            <a:endParaRPr lang="en-US" dirty="0">
              <a:solidFill>
                <a:prstClr val="black"/>
              </a:solidFill>
            </a:endParaRPr>
          </a:p>
        </p:txBody>
      </p:sp>
      <p:sp>
        <p:nvSpPr>
          <p:cNvPr id="7" name="Slide Number Placeholder 6"/>
          <p:cNvSpPr>
            <a:spLocks noGrp="1"/>
          </p:cNvSpPr>
          <p:nvPr>
            <p:ph type="sldNum" sz="quarter" idx="12"/>
          </p:nvPr>
        </p:nvSpPr>
        <p:spPr>
          <a:xfrm>
            <a:off x="6553200" y="6356374"/>
            <a:ext cx="2133600" cy="365125"/>
          </a:xfrm>
          <a:prstGeom prst="rect">
            <a:avLst/>
          </a:prstGeom>
        </p:spPr>
        <p:txBody>
          <a:bodyPr/>
          <a:lstStyle>
            <a:lvl1pPr>
              <a:defRPr>
                <a:latin typeface="Segoe UI" panose="020B0502040204020203" pitchFamily="34" charset="0"/>
              </a:defRPr>
            </a:lvl1pPr>
          </a:lstStyle>
          <a:p>
            <a:pPr defTabSz="457200"/>
            <a:fld id="{4D870296-72D2-1F42-8CE2-5F0B6D7E8059}" type="slidenum">
              <a:rPr lang="en-US" smtClean="0">
                <a:solidFill>
                  <a:prstClr val="black"/>
                </a:solidFill>
              </a:rPr>
              <a:pPr defTabSz="457200"/>
              <a:t>‹#›</a:t>
            </a:fld>
            <a:endParaRPr lang="en-US" dirty="0">
              <a:solidFill>
                <a:prstClr val="black"/>
              </a:solidFill>
            </a:endParaRPr>
          </a:p>
        </p:txBody>
      </p:sp>
    </p:spTree>
    <p:extLst>
      <p:ext uri="{BB962C8B-B14F-4D97-AF65-F5344CB8AC3E}">
        <p14:creationId xmlns:p14="http://schemas.microsoft.com/office/powerpoint/2010/main" val="35541731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5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6D27B0D-FA79-4468-ADE6-F308A35845D5}" type="datetimeFigureOut">
              <a:rPr lang="en-US" smtClean="0">
                <a:solidFill>
                  <a:prstClr val="black">
                    <a:tint val="75000"/>
                  </a:prstClr>
                </a:solidFill>
              </a:rPr>
              <a:pPr/>
              <a:t>22/07/2024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694C859-AEDC-4452-9516-98D4EAB0C81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59750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D27B0D-FA79-4468-ADE6-F308A35845D5}" type="datetimeFigureOut">
              <a:rPr lang="en-US" smtClean="0">
                <a:solidFill>
                  <a:prstClr val="black">
                    <a:tint val="75000"/>
                  </a:prstClr>
                </a:solidFill>
              </a:rPr>
              <a:pPr/>
              <a:t>22/07/2024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694C859-AEDC-4452-9516-98D4EAB0C81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56492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10.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5.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7.xml"/><Relationship Id="rId1" Type="http://schemas.openxmlformats.org/officeDocument/2006/relationships/slideLayout" Target="../slideLayouts/slideLayout6.xml"/><Relationship Id="rId4" Type="http://schemas.openxmlformats.org/officeDocument/2006/relationships/image" Target="../media/image2.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5.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6.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slideLayout" Target="../slideLayouts/slideLayout31.xml"/><Relationship Id="rId1" Type="http://schemas.openxmlformats.org/officeDocument/2006/relationships/slideLayout" Target="../slideLayouts/slideLayout30.xml"/><Relationship Id="rId5" Type="http://schemas.openxmlformats.org/officeDocument/2006/relationships/theme" Target="../theme/theme7.xml"/><Relationship Id="rId4" Type="http://schemas.openxmlformats.org/officeDocument/2006/relationships/slideLayout" Target="../slideLayouts/slideLayout3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4.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8.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5.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9.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5EDEAE35-7355-4440-BA2A-A9D763578ABD}"/>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FBAE4259-5D7D-4A23-9913-89833214BE94}"/>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317DC88C-2B8D-4CDC-A966-9587D2BDDD34}"/>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ea typeface="ＭＳ Ｐゴシック" charset="-128"/>
              </a:defRPr>
            </a:lvl1pPr>
          </a:lstStyle>
          <a:p>
            <a:pPr>
              <a:defRPr/>
            </a:pPr>
            <a:fld id="{791000D2-CAE6-49BE-96C6-F30C6E83F6DC}" type="datetimeFigureOut">
              <a:rPr lang="en-US"/>
              <a:pPr>
                <a:defRPr/>
              </a:pPr>
              <a:t>22/07/2024</a:t>
            </a:fld>
            <a:endParaRPr lang="en-US"/>
          </a:p>
        </p:txBody>
      </p:sp>
      <p:sp>
        <p:nvSpPr>
          <p:cNvPr id="5" name="Footer Placeholder 4">
            <a:extLst>
              <a:ext uri="{FF2B5EF4-FFF2-40B4-BE49-F238E27FC236}">
                <a16:creationId xmlns:a16="http://schemas.microsoft.com/office/drawing/2014/main" id="{29A2902A-B6D5-42B7-AF46-49A1A85F7C6C}"/>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ea typeface="ＭＳ Ｐゴシック" charset="-128"/>
              </a:defRPr>
            </a:lvl1pPr>
          </a:lstStyle>
          <a:p>
            <a:pPr>
              <a:defRPr/>
            </a:pPr>
            <a:endParaRPr lang="en-US"/>
          </a:p>
        </p:txBody>
      </p:sp>
      <p:sp>
        <p:nvSpPr>
          <p:cNvPr id="6" name="Slide Number Placeholder 5">
            <a:extLst>
              <a:ext uri="{FF2B5EF4-FFF2-40B4-BE49-F238E27FC236}">
                <a16:creationId xmlns:a16="http://schemas.microsoft.com/office/drawing/2014/main" id="{0B2180EB-3F04-4851-B6A8-BF58094DCC92}"/>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5213543E-7578-49FA-A272-369487A2D224}" type="slidenum">
              <a:rPr lang="en-US" altLang="en-US"/>
              <a:pPr>
                <a:defRPr/>
              </a:pPr>
              <a:t>‹#›</a:t>
            </a:fld>
            <a:endParaRPr lang="en-US" altLang="en-US"/>
          </a:p>
        </p:txBody>
      </p:sp>
      <p:pic>
        <p:nvPicPr>
          <p:cNvPr id="1031" name="Picture 6">
            <a:extLst>
              <a:ext uri="{FF2B5EF4-FFF2-40B4-BE49-F238E27FC236}">
                <a16:creationId xmlns:a16="http://schemas.microsoft.com/office/drawing/2014/main" id="{F491E23E-FB95-4F20-BEAB-26A64D126545}"/>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79" r:id="rId1"/>
    <p:sldLayoutId id="2147483881" r:id="rId2"/>
    <p:sldLayoutId id="2147483884" r:id="rId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charset="0"/>
        </a:defRPr>
      </a:lvl2pPr>
      <a:lvl3pPr algn="ctr" rtl="0" eaLnBrk="0" fontAlgn="base" hangingPunct="0">
        <a:spcBef>
          <a:spcPct val="0"/>
        </a:spcBef>
        <a:spcAft>
          <a:spcPct val="0"/>
        </a:spcAft>
        <a:defRPr sz="4400">
          <a:solidFill>
            <a:schemeClr val="tx1"/>
          </a:solidFill>
          <a:latin typeface="Calibri" charset="0"/>
        </a:defRPr>
      </a:lvl3pPr>
      <a:lvl4pPr algn="ctr" rtl="0" eaLnBrk="0" fontAlgn="base" hangingPunct="0">
        <a:spcBef>
          <a:spcPct val="0"/>
        </a:spcBef>
        <a:spcAft>
          <a:spcPct val="0"/>
        </a:spcAft>
        <a:defRPr sz="4400">
          <a:solidFill>
            <a:schemeClr val="tx1"/>
          </a:solidFill>
          <a:latin typeface="Calibri" charset="0"/>
        </a:defRPr>
      </a:lvl4pPr>
      <a:lvl5pPr algn="ctr" rtl="0" eaLnBrk="0" fontAlgn="base" hangingPunct="0">
        <a:spcBef>
          <a:spcPct val="0"/>
        </a:spcBef>
        <a:spcAft>
          <a:spcPct val="0"/>
        </a:spcAft>
        <a:defRPr sz="4400">
          <a:solidFill>
            <a:schemeClr val="tx1"/>
          </a:solidFill>
          <a:latin typeface="Calibri" charset="0"/>
        </a:defRPr>
      </a:lvl5pPr>
      <a:lvl6pPr marL="457200" algn="ctr" rtl="0" fontAlgn="base">
        <a:spcBef>
          <a:spcPct val="0"/>
        </a:spcBef>
        <a:spcAft>
          <a:spcPct val="0"/>
        </a:spcAft>
        <a:defRPr sz="4400">
          <a:solidFill>
            <a:schemeClr val="tx1"/>
          </a:solidFill>
          <a:latin typeface="Calibri" charset="0"/>
        </a:defRPr>
      </a:lvl6pPr>
      <a:lvl7pPr marL="914400" algn="ctr" rtl="0" fontAlgn="base">
        <a:spcBef>
          <a:spcPct val="0"/>
        </a:spcBef>
        <a:spcAft>
          <a:spcPct val="0"/>
        </a:spcAft>
        <a:defRPr sz="4400">
          <a:solidFill>
            <a:schemeClr val="tx1"/>
          </a:solidFill>
          <a:latin typeface="Calibri" charset="0"/>
        </a:defRPr>
      </a:lvl7pPr>
      <a:lvl8pPr marL="1371600" algn="ctr" rtl="0" fontAlgn="base">
        <a:spcBef>
          <a:spcPct val="0"/>
        </a:spcBef>
        <a:spcAft>
          <a:spcPct val="0"/>
        </a:spcAft>
        <a:defRPr sz="4400">
          <a:solidFill>
            <a:schemeClr val="tx1"/>
          </a:solidFill>
          <a:latin typeface="Calibri" charset="0"/>
        </a:defRPr>
      </a:lvl8pPr>
      <a:lvl9pPr marL="1828800" algn="ctr" rtl="0" fontAlgn="base">
        <a:spcBef>
          <a:spcPct val="0"/>
        </a:spcBef>
        <a:spcAft>
          <a:spcPct val="0"/>
        </a:spcAft>
        <a:defRPr sz="4400">
          <a:solidFill>
            <a:schemeClr val="tx1"/>
          </a:solidFill>
          <a:latin typeface="Calibri"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87DE6118-2437-4B30-8E3C-4D2BE6020583}" type="datetimeFigureOut">
              <a:rPr lang="en-US" smtClean="0"/>
              <a:pPr/>
              <a:t>22/07/2024</a:t>
            </a:fld>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69E57DC2-970A-4B3E-BB1C-7A09969E49DF}" type="slidenum">
              <a:rPr lang="en-US" smtClean="0"/>
              <a:pPr/>
              <a:t>‹#›</a:t>
            </a:fld>
            <a:endParaRPr lang="en-US"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4156855"/>
      </p:ext>
    </p:extLst>
  </p:cSld>
  <p:clrMap bg1="lt1" tx1="dk1" bg2="lt2" tx2="dk2" accent1="accent1" accent2="accent2" accent3="accent3" accent4="accent4" accent5="accent5" accent6="accent6" hlink="hlink" folHlink="folHlink"/>
  <p:sldLayoutIdLst>
    <p:sldLayoutId id="2147483965" r:id="rId1"/>
    <p:sldLayoutId id="2147483966" r:id="rId2"/>
    <p:sldLayoutId id="2147483967" r:id="rId3"/>
    <p:sldLayoutId id="2147483968" r:id="rId4"/>
    <p:sldLayoutId id="2147483969" r:id="rId5"/>
    <p:sldLayoutId id="2147483970" r:id="rId6"/>
    <p:sldLayoutId id="2147483971" r:id="rId7"/>
    <p:sldLayoutId id="2147483972" r:id="rId8"/>
    <p:sldLayoutId id="2147483973" r:id="rId9"/>
    <p:sldLayoutId id="2147483974" r:id="rId10"/>
    <p:sldLayoutId id="2147483975"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876"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charset="0"/>
        </a:defRPr>
      </a:lvl2pPr>
      <a:lvl3pPr algn="ctr" rtl="0" eaLnBrk="0" fontAlgn="base" hangingPunct="0">
        <a:spcBef>
          <a:spcPct val="0"/>
        </a:spcBef>
        <a:spcAft>
          <a:spcPct val="0"/>
        </a:spcAft>
        <a:defRPr sz="4400">
          <a:solidFill>
            <a:schemeClr val="tx1"/>
          </a:solidFill>
          <a:latin typeface="Calibri" charset="0"/>
        </a:defRPr>
      </a:lvl3pPr>
      <a:lvl4pPr algn="ctr" rtl="0" eaLnBrk="0" fontAlgn="base" hangingPunct="0">
        <a:spcBef>
          <a:spcPct val="0"/>
        </a:spcBef>
        <a:spcAft>
          <a:spcPct val="0"/>
        </a:spcAft>
        <a:defRPr sz="4400">
          <a:solidFill>
            <a:schemeClr val="tx1"/>
          </a:solidFill>
          <a:latin typeface="Calibri" charset="0"/>
        </a:defRPr>
      </a:lvl4pPr>
      <a:lvl5pPr algn="ctr" rtl="0" eaLnBrk="0" fontAlgn="base" hangingPunct="0">
        <a:spcBef>
          <a:spcPct val="0"/>
        </a:spcBef>
        <a:spcAft>
          <a:spcPct val="0"/>
        </a:spcAft>
        <a:defRPr sz="4400">
          <a:solidFill>
            <a:schemeClr val="tx1"/>
          </a:solidFill>
          <a:latin typeface="Calibri" charset="0"/>
        </a:defRPr>
      </a:lvl5pPr>
      <a:lvl6pPr marL="457200" algn="ctr" rtl="0" fontAlgn="base">
        <a:spcBef>
          <a:spcPct val="0"/>
        </a:spcBef>
        <a:spcAft>
          <a:spcPct val="0"/>
        </a:spcAft>
        <a:defRPr sz="4400">
          <a:solidFill>
            <a:schemeClr val="tx1"/>
          </a:solidFill>
          <a:latin typeface="Calibri" charset="0"/>
        </a:defRPr>
      </a:lvl6pPr>
      <a:lvl7pPr marL="914400" algn="ctr" rtl="0" fontAlgn="base">
        <a:spcBef>
          <a:spcPct val="0"/>
        </a:spcBef>
        <a:spcAft>
          <a:spcPct val="0"/>
        </a:spcAft>
        <a:defRPr sz="4400">
          <a:solidFill>
            <a:schemeClr val="tx1"/>
          </a:solidFill>
          <a:latin typeface="Calibri" charset="0"/>
        </a:defRPr>
      </a:lvl7pPr>
      <a:lvl8pPr marL="1371600" algn="ctr" rtl="0" fontAlgn="base">
        <a:spcBef>
          <a:spcPct val="0"/>
        </a:spcBef>
        <a:spcAft>
          <a:spcPct val="0"/>
        </a:spcAft>
        <a:defRPr sz="4400">
          <a:solidFill>
            <a:schemeClr val="tx1"/>
          </a:solidFill>
          <a:latin typeface="Calibri" charset="0"/>
        </a:defRPr>
      </a:lvl8pPr>
      <a:lvl9pPr marL="1828800" algn="ctr" rtl="0" fontAlgn="base">
        <a:spcBef>
          <a:spcPct val="0"/>
        </a:spcBef>
        <a:spcAft>
          <a:spcPct val="0"/>
        </a:spcAft>
        <a:defRPr sz="4400">
          <a:solidFill>
            <a:schemeClr val="tx1"/>
          </a:solidFill>
          <a:latin typeface="Calibri"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2C69B68-3976-479D-BAAE-07B9681E31EB}"/>
              </a:ext>
            </a:extLst>
          </p:cNvPr>
          <p:cNvSpPr/>
          <p:nvPr userDrawn="1"/>
        </p:nvSpPr>
        <p:spPr>
          <a:xfrm>
            <a:off x="0" y="0"/>
            <a:ext cx="4572000" cy="6858000"/>
          </a:xfrm>
          <a:prstGeom prst="rect">
            <a:avLst/>
          </a:prstGeom>
          <a:solidFill>
            <a:srgbClr val="70C8B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cSld>
  <p:clrMap bg1="lt1" tx1="dk1" bg2="lt2" tx2="dk2" accent1="accent1" accent2="accent2" accent3="accent3" accent4="accent4" accent5="accent5" accent6="accent6" hlink="hlink" folHlink="folHlink"/>
  <p:sldLayoutIdLst>
    <p:sldLayoutId id="2147483877"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6">
            <a:extLst>
              <a:ext uri="{FF2B5EF4-FFF2-40B4-BE49-F238E27FC236}">
                <a16:creationId xmlns:a16="http://schemas.microsoft.com/office/drawing/2014/main" id="{CE65342D-2AB9-49D5-ADCB-A6D714D510FA}"/>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78" r:id="rId1"/>
    <p:sldLayoutId id="2147483882" r:id="rId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7"/>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7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D27B0D-FA79-4468-ADE6-F308A35845D5}" type="datetimeFigureOut">
              <a:rPr lang="en-US" smtClean="0">
                <a:solidFill>
                  <a:prstClr val="black">
                    <a:tint val="75000"/>
                  </a:prstClr>
                </a:solidFill>
              </a:rPr>
              <a:pPr/>
              <a:t>22/07/2024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7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7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94C859-AEDC-4452-9516-98D4EAB0C81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3991648"/>
      </p:ext>
    </p:extLst>
  </p:cSld>
  <p:clrMap bg1="lt1" tx1="dk1" bg2="lt2" tx2="dk2" accent1="accent1" accent2="accent2" accent3="accent3" accent4="accent4" accent5="accent5" accent6="accent6" hlink="hlink" folHlink="folHlink"/>
  <p:sldLayoutIdLst>
    <p:sldLayoutId id="2147483888" r:id="rId1"/>
    <p:sldLayoutId id="2147483889" r:id="rId2"/>
    <p:sldLayoutId id="2147483890" r:id="rId3"/>
    <p:sldLayoutId id="2147483891" r:id="rId4"/>
    <p:sldLayoutId id="2147483892" r:id="rId5"/>
    <p:sldLayoutId id="2147483893" r:id="rId6"/>
    <p:sldLayoutId id="2147483894" r:id="rId7"/>
    <p:sldLayoutId id="2147483895" r:id="rId8"/>
    <p:sldLayoutId id="2147483896" r:id="rId9"/>
    <p:sldLayoutId id="2147483897" r:id="rId10"/>
    <p:sldLayoutId id="214748389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7"/>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7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D27B0D-FA79-4468-ADE6-F308A35845D5}" type="datetimeFigureOut">
              <a:rPr lang="en-US" smtClean="0">
                <a:solidFill>
                  <a:prstClr val="black">
                    <a:tint val="75000"/>
                  </a:prstClr>
                </a:solidFill>
              </a:rPr>
              <a:pPr/>
              <a:t>22/07/2024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7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7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94C859-AEDC-4452-9516-98D4EAB0C81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4194602"/>
      </p:ext>
    </p:extLst>
  </p:cSld>
  <p:clrMap bg1="lt1" tx1="dk1" bg2="lt2" tx2="dk2" accent1="accent1" accent2="accent2" accent3="accent3" accent4="accent4" accent5="accent5" accent6="accent6" hlink="hlink" folHlink="folHlink"/>
  <p:sldLayoutIdLst>
    <p:sldLayoutId id="2147483900" r:id="rId1"/>
    <p:sldLayoutId id="2147483901" r:id="rId2"/>
    <p:sldLayoutId id="2147483902" r:id="rId3"/>
    <p:sldLayoutId id="2147483903" r:id="rId4"/>
    <p:sldLayoutId id="2147483904" r:id="rId5"/>
    <p:sldLayoutId id="2147483905" r:id="rId6"/>
    <p:sldLayoutId id="2147483906" r:id="rId7"/>
    <p:sldLayoutId id="2147483907" r:id="rId8"/>
    <p:sldLayoutId id="2147483908" r:id="rId9"/>
    <p:sldLayoutId id="2147483909" r:id="rId10"/>
    <p:sldLayoutId id="214748391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2545681F-145D-4B99-A657-274051DD1C94}" type="datetimeFigureOut">
              <a:rPr lang="en-GB" smtClean="0">
                <a:solidFill>
                  <a:prstClr val="black">
                    <a:tint val="75000"/>
                  </a:prstClr>
                </a:solidFill>
                <a:latin typeface="Calibri"/>
                <a:ea typeface="+mn-ea"/>
              </a:rPr>
              <a:pPr eaLnBrk="1" fontAlgn="auto" hangingPunct="1">
                <a:spcBef>
                  <a:spcPts val="0"/>
                </a:spcBef>
                <a:spcAft>
                  <a:spcPts val="0"/>
                </a:spcAft>
              </a:pPr>
              <a:t>22/07/2024</a:t>
            </a:fld>
            <a:endParaRPr lang="en-GB">
              <a:solidFill>
                <a:prstClr val="black">
                  <a:tint val="75000"/>
                </a:prstClr>
              </a:solidFill>
              <a:latin typeface="Calibri"/>
              <a:ea typeface="+mn-ea"/>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GB">
              <a:solidFill>
                <a:prstClr val="black">
                  <a:tint val="75000"/>
                </a:prstClr>
              </a:solidFill>
              <a:latin typeface="Calibri"/>
              <a:ea typeface="+mn-ea"/>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972C872A-CD12-4C67-9CA9-6E2102180A2F}" type="slidenum">
              <a:rPr lang="en-GB" smtClean="0">
                <a:solidFill>
                  <a:prstClr val="black">
                    <a:tint val="75000"/>
                  </a:prstClr>
                </a:solidFill>
                <a:latin typeface="Calibri"/>
                <a:ea typeface="+mn-ea"/>
              </a:rPr>
              <a:pPr eaLnBrk="1" fontAlgn="auto" hangingPunct="1">
                <a:spcBef>
                  <a:spcPts val="0"/>
                </a:spcBef>
                <a:spcAft>
                  <a:spcPts val="0"/>
                </a:spcAft>
              </a:pPr>
              <a:t>‹#›</a:t>
            </a:fld>
            <a:endParaRPr lang="en-GB">
              <a:solidFill>
                <a:prstClr val="black">
                  <a:tint val="75000"/>
                </a:prstClr>
              </a:solidFill>
              <a:latin typeface="Calibri"/>
              <a:ea typeface="+mn-ea"/>
            </a:endParaRPr>
          </a:p>
        </p:txBody>
      </p:sp>
    </p:spTree>
    <p:extLst>
      <p:ext uri="{BB962C8B-B14F-4D97-AF65-F5344CB8AC3E}">
        <p14:creationId xmlns:p14="http://schemas.microsoft.com/office/powerpoint/2010/main" val="2437037943"/>
      </p:ext>
    </p:extLst>
  </p:cSld>
  <p:clrMap bg1="lt1" tx1="dk1" bg2="lt2" tx2="dk2" accent1="accent1" accent2="accent2" accent3="accent3" accent4="accent4" accent5="accent5" accent6="accent6" hlink="hlink" folHlink="folHlink"/>
  <p:sldLayoutIdLst>
    <p:sldLayoutId id="2147483912" r:id="rId1"/>
    <p:sldLayoutId id="2147483913" r:id="rId2"/>
    <p:sldLayoutId id="2147483914" r:id="rId3"/>
    <p:sldLayoutId id="2147483915" r:id="rId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13" cstate="print">
            <a:extLst>
              <a:ext uri="{28A0092B-C50C-407E-A947-70E740481C1C}">
                <a14:useLocalDpi xmlns:a14="http://schemas.microsoft.com/office/drawing/2010/main" val="0"/>
              </a:ext>
            </a:extLst>
          </a:blip>
          <a:srcRect l="79547" b="86961"/>
          <a:stretch/>
        </p:blipFill>
        <p:spPr>
          <a:xfrm>
            <a:off x="7271984" y="0"/>
            <a:ext cx="1872043" cy="1072639"/>
          </a:xfrm>
          <a:prstGeom prst="rect">
            <a:avLst/>
          </a:prstGeom>
        </p:spPr>
      </p:pic>
      <p:pic>
        <p:nvPicPr>
          <p:cNvPr id="5" name="Picture 4" descr="dots green.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5724144"/>
            <a:ext cx="9144000" cy="1133856"/>
          </a:xfrm>
          <a:prstGeom prst="rect">
            <a:avLst/>
          </a:prstGeom>
        </p:spPr>
      </p:pic>
      <p:pic>
        <p:nvPicPr>
          <p:cNvPr id="6" name="Picture 5"/>
          <p:cNvPicPr>
            <a:picLocks noChangeAspect="1"/>
          </p:cNvPicPr>
          <p:nvPr userDrawn="1"/>
        </p:nvPicPr>
        <p:blipFill rotWithShape="1">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rcRect l="87172" t="92334"/>
          <a:stretch/>
        </p:blipFill>
        <p:spPr>
          <a:xfrm>
            <a:off x="7969869" y="6227383"/>
            <a:ext cx="1174132" cy="630620"/>
          </a:xfrm>
          <a:prstGeom prst="rect">
            <a:avLst/>
          </a:prstGeom>
        </p:spPr>
      </p:pic>
    </p:spTree>
    <p:extLst>
      <p:ext uri="{BB962C8B-B14F-4D97-AF65-F5344CB8AC3E}">
        <p14:creationId xmlns:p14="http://schemas.microsoft.com/office/powerpoint/2010/main" val="3152475769"/>
      </p:ext>
    </p:extLst>
  </p:cSld>
  <p:clrMap bg1="lt1" tx1="dk1" bg2="lt2" tx2="dk2" accent1="accent1" accent2="accent2" accent3="accent3" accent4="accent4" accent5="accent5" accent6="accent6" hlink="hlink" folHlink="folHlink"/>
  <p:sldLayoutIdLst>
    <p:sldLayoutId id="2147483941" r:id="rId1"/>
    <p:sldLayoutId id="2147483942" r:id="rId2"/>
    <p:sldLayoutId id="2147483943" r:id="rId3"/>
    <p:sldLayoutId id="2147483944" r:id="rId4"/>
    <p:sldLayoutId id="2147483945" r:id="rId5"/>
    <p:sldLayoutId id="2147483946" r:id="rId6"/>
    <p:sldLayoutId id="2147483947" r:id="rId7"/>
    <p:sldLayoutId id="2147483948" r:id="rId8"/>
    <p:sldLayoutId id="2147483949" r:id="rId9"/>
    <p:sldLayoutId id="2147483950" r:id="rId10"/>
    <p:sldLayoutId id="214748395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EE2843-6009-452D-9CAD-BA146880C4D0}" type="datetimeFigureOut">
              <a:rPr lang="en-US" smtClean="0">
                <a:solidFill>
                  <a:prstClr val="black">
                    <a:tint val="75000"/>
                  </a:prstClr>
                </a:solidFill>
              </a:rPr>
              <a:pPr/>
              <a:t>22/07/2024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78C595-1195-4CEF-BFD9-51DDE7DF39E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1021213"/>
      </p:ext>
    </p:extLst>
  </p:cSld>
  <p:clrMap bg1="lt1" tx1="dk1" bg2="lt2" tx2="dk2" accent1="accent1" accent2="accent2" accent3="accent3" accent4="accent4" accent5="accent5" accent6="accent6" hlink="hlink" folHlink="folHlink"/>
  <p:sldLayoutIdLst>
    <p:sldLayoutId id="2147483953" r:id="rId1"/>
    <p:sldLayoutId id="2147483954" r:id="rId2"/>
    <p:sldLayoutId id="2147483955" r:id="rId3"/>
    <p:sldLayoutId id="2147483956" r:id="rId4"/>
    <p:sldLayoutId id="2147483957" r:id="rId5"/>
    <p:sldLayoutId id="2147483958" r:id="rId6"/>
    <p:sldLayoutId id="2147483959" r:id="rId7"/>
    <p:sldLayoutId id="2147483960" r:id="rId8"/>
    <p:sldLayoutId id="2147483961" r:id="rId9"/>
    <p:sldLayoutId id="2147483962" r:id="rId10"/>
    <p:sldLayoutId id="21474839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emf"/><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20.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57.xml"/><Relationship Id="rId5" Type="http://schemas.openxmlformats.org/officeDocument/2006/relationships/image" Target="../media/image30.png"/><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jpeg"/><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37.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jpeg"/><Relationship Id="rId9"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46.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9.png"/><Relationship Id="rId1" Type="http://schemas.openxmlformats.org/officeDocument/2006/relationships/slideLayout" Target="../slideLayouts/slideLayout2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9.png"/><Relationship Id="rId1" Type="http://schemas.openxmlformats.org/officeDocument/2006/relationships/slideLayout" Target="../slideLayouts/slideLayout2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Placeholder 6">
            <a:extLst>
              <a:ext uri="{FF2B5EF4-FFF2-40B4-BE49-F238E27FC236}">
                <a16:creationId xmlns:a16="http://schemas.microsoft.com/office/drawing/2014/main" id="{F7E6B8E4-9BA6-4333-9888-496396FB91F4}"/>
              </a:ext>
            </a:extLst>
          </p:cNvPr>
          <p:cNvSpPr txBox="1">
            <a:spLocks/>
          </p:cNvSpPr>
          <p:nvPr/>
        </p:nvSpPr>
        <p:spPr bwMode="auto">
          <a:xfrm>
            <a:off x="546100" y="404813"/>
            <a:ext cx="3360738"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lnSpc>
                <a:spcPct val="120000"/>
              </a:lnSpc>
              <a:spcBef>
                <a:spcPct val="20000"/>
              </a:spcBef>
              <a:buFont typeface="Arial" panose="020B0604020202020204" pitchFamily="34" charset="0"/>
              <a:buNone/>
            </a:pPr>
            <a:r>
              <a:rPr lang="en-US" altLang="en-US" sz="1100" dirty="0">
                <a:solidFill>
                  <a:srgbClr val="000000"/>
                </a:solidFill>
                <a:cs typeface="Arial" panose="020B0604020202020204" pitchFamily="34" charset="0"/>
              </a:rPr>
              <a:t>Global Prevention Coalition </a:t>
            </a:r>
          </a:p>
        </p:txBody>
      </p:sp>
      <p:sp>
        <p:nvSpPr>
          <p:cNvPr id="7171" name="Title 1">
            <a:extLst>
              <a:ext uri="{FF2B5EF4-FFF2-40B4-BE49-F238E27FC236}">
                <a16:creationId xmlns:a16="http://schemas.microsoft.com/office/drawing/2014/main" id="{6DD961BC-D51D-4851-96CD-985A73BA748E}"/>
              </a:ext>
            </a:extLst>
          </p:cNvPr>
          <p:cNvSpPr txBox="1">
            <a:spLocks/>
          </p:cNvSpPr>
          <p:nvPr/>
        </p:nvSpPr>
        <p:spPr bwMode="auto">
          <a:xfrm>
            <a:off x="546100" y="746125"/>
            <a:ext cx="838517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lnSpc>
                <a:spcPct val="90000"/>
              </a:lnSpc>
            </a:pPr>
            <a:r>
              <a:rPr lang="en-US" altLang="en-US" sz="3600" dirty="0">
                <a:solidFill>
                  <a:srgbClr val="000000"/>
                </a:solidFill>
                <a:cs typeface="Arial" panose="020B0604020202020204" pitchFamily="34" charset="0"/>
              </a:rPr>
              <a:t>SESSION 09: Overview of Pre-Exposure Prophylaxis, PrEP</a:t>
            </a:r>
          </a:p>
        </p:txBody>
      </p:sp>
      <p:pic>
        <p:nvPicPr>
          <p:cNvPr id="7174" name="Picture 1">
            <a:extLst>
              <a:ext uri="{FF2B5EF4-FFF2-40B4-BE49-F238E27FC236}">
                <a16:creationId xmlns:a16="http://schemas.microsoft.com/office/drawing/2014/main" id="{B4CA4B5E-4B7F-4137-B20E-7C92FF612F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49675" y="2882900"/>
            <a:ext cx="5394325" cy="397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ubtitle 9">
            <a:extLst>
              <a:ext uri="{FF2B5EF4-FFF2-40B4-BE49-F238E27FC236}">
                <a16:creationId xmlns:a16="http://schemas.microsoft.com/office/drawing/2014/main" id="{1A024161-1096-4A8F-BF13-E758096530D8}"/>
              </a:ext>
            </a:extLst>
          </p:cNvPr>
          <p:cNvSpPr txBox="1">
            <a:spLocks/>
          </p:cNvSpPr>
          <p:nvPr/>
        </p:nvSpPr>
        <p:spPr bwMode="gray">
          <a:xfrm>
            <a:off x="192994" y="2306636"/>
            <a:ext cx="3360738" cy="4458057"/>
          </a:xfrm>
          <a:prstGeom prst="rect">
            <a:avLst/>
          </a:prstGeom>
          <a:solidFill>
            <a:srgbClr val="0073B1"/>
          </a:solidFill>
        </p:spPr>
        <p:txBody>
          <a:bodyPr vert="horz" lIns="108000" tIns="720000" rIns="360000" bIns="828000" rtlCol="0" anchor="ctr" anchorCtr="0">
            <a:noAutofit/>
          </a:bodyPr>
          <a:lstStyle>
            <a:lvl1pPr marL="0" indent="0" algn="l" defTabSz="914400" rtl="0" eaLnBrk="1" latinLnBrk="0" hangingPunct="1">
              <a:lnSpc>
                <a:spcPct val="90000"/>
              </a:lnSpc>
              <a:spcBef>
                <a:spcPts val="1000"/>
              </a:spcBef>
              <a:spcAft>
                <a:spcPts val="600"/>
              </a:spcAft>
              <a:buClr>
                <a:schemeClr val="tx1"/>
              </a:buClr>
              <a:buSzPct val="80000"/>
              <a:buFontTx/>
              <a:buNone/>
              <a:defRPr sz="2400" b="1" kern="1200">
                <a:solidFill>
                  <a:schemeClr val="bg1"/>
                </a:solidFill>
                <a:latin typeface="+mj-lt"/>
                <a:ea typeface="+mn-ea"/>
                <a:cs typeface="Arial" panose="020B0604020202020204" pitchFamily="34" charset="0"/>
              </a:defRPr>
            </a:lvl1pPr>
            <a:lvl2pPr marL="457200" indent="0" algn="ctr" defTabSz="914400" rtl="0" eaLnBrk="1" latinLnBrk="0" hangingPunct="1">
              <a:lnSpc>
                <a:spcPct val="110000"/>
              </a:lnSpc>
              <a:spcBef>
                <a:spcPts val="500"/>
              </a:spcBef>
              <a:spcAft>
                <a:spcPts val="600"/>
              </a:spcAft>
              <a:buClr>
                <a:schemeClr val="tx1"/>
              </a:buClr>
              <a:buSzPct val="100000"/>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10000"/>
              </a:lnSpc>
              <a:spcBef>
                <a:spcPts val="500"/>
              </a:spcBef>
              <a:spcAft>
                <a:spcPts val="600"/>
              </a:spcAft>
              <a:buClr>
                <a:schemeClr val="tx1"/>
              </a:buClr>
              <a:buSzPct val="100000"/>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10000"/>
              </a:lnSpc>
              <a:spcBef>
                <a:spcPts val="500"/>
              </a:spcBef>
              <a:spcAft>
                <a:spcPts val="600"/>
              </a:spcAft>
              <a:buClr>
                <a:schemeClr val="tx1"/>
              </a:buClr>
              <a:buSzPct val="100000"/>
              <a:buFont typeface="Arial" panose="020B0604020202020204" pitchFamily="34" charset="0"/>
              <a:buNone/>
              <a:tabLst>
                <a:tab pos="1074738" algn="l"/>
              </a:tabLst>
              <a:defRPr sz="1600" kern="1200">
                <a:solidFill>
                  <a:schemeClr val="tx1"/>
                </a:solidFill>
                <a:latin typeface="+mn-lt"/>
                <a:ea typeface="+mn-ea"/>
                <a:cs typeface="+mn-cs"/>
              </a:defRPr>
            </a:lvl4pPr>
            <a:lvl5pPr marL="1828800" indent="0" algn="ctr" defTabSz="914400" rtl="0" eaLnBrk="1" latinLnBrk="0" hangingPunct="1">
              <a:lnSpc>
                <a:spcPct val="110000"/>
              </a:lnSpc>
              <a:spcBef>
                <a:spcPts val="500"/>
              </a:spcBef>
              <a:spcAft>
                <a:spcPts val="600"/>
              </a:spcAft>
              <a:buClr>
                <a:schemeClr val="tx1"/>
              </a:buClr>
              <a:buSzPct val="100000"/>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Clr>
                <a:schemeClr val="tx1"/>
              </a:buClr>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600"/>
              </a:spcAft>
              <a:buClr>
                <a:sysClr val="windowText" lastClr="000000"/>
              </a:buClr>
              <a:buSzPct val="80000"/>
              <a:buFontTx/>
              <a:buNone/>
              <a:tabLst/>
              <a:defRPr/>
            </a:pPr>
            <a:r>
              <a:rPr kumimoji="0" lang="en-GB" altLang="en-US" sz="1800" b="1" i="0" u="none" strike="noStrike" kern="1200" cap="none" spc="0" normalizeH="0" baseline="0" noProof="0" dirty="0">
                <a:ln>
                  <a:noFill/>
                </a:ln>
                <a:solidFill>
                  <a:sysClr val="window" lastClr="FFFFFF"/>
                </a:solidFill>
                <a:effectLst/>
                <a:uLnTx/>
                <a:uFillTx/>
                <a:latin typeface="Ebrima" panose="02000000000000000000" pitchFamily="2" charset="0"/>
                <a:ea typeface="Ebrima" panose="02000000000000000000" pitchFamily="2" charset="0"/>
                <a:cs typeface="Ebrima" panose="02000000000000000000" pitchFamily="2" charset="0"/>
              </a:rPr>
              <a:t>Dr Rachel Baggaley,</a:t>
            </a:r>
            <a:r>
              <a:rPr kumimoji="0" lang="en-US" altLang="en-US" sz="1800" b="1" i="0" u="none" strike="noStrike" kern="1200" cap="none" spc="0" normalizeH="0" baseline="0" noProof="0" dirty="0">
                <a:ln>
                  <a:noFill/>
                </a:ln>
                <a:solidFill>
                  <a:sysClr val="window" lastClr="FFFFFF"/>
                </a:solidFill>
                <a:effectLst/>
                <a:uLnTx/>
                <a:uFillTx/>
                <a:latin typeface="Ebrima" panose="02000000000000000000" pitchFamily="2" charset="0"/>
                <a:ea typeface="Ebrima" panose="02000000000000000000" pitchFamily="2" charset="0"/>
                <a:cs typeface="Ebrima" panose="02000000000000000000" pitchFamily="2" charset="0"/>
              </a:rPr>
              <a:t> Michelle Rodolph, Dr Shona Dalal, Dr Ioannis Hodges-Mameletzis </a:t>
            </a:r>
            <a:r>
              <a:rPr kumimoji="0" lang="en-GB" altLang="en-US" sz="1800" b="1" i="0" u="none" strike="noStrike" kern="1200" cap="none" spc="0" normalizeH="0" baseline="0" noProof="0" dirty="0">
                <a:ln>
                  <a:noFill/>
                </a:ln>
                <a:solidFill>
                  <a:sysClr val="window" lastClr="FFFFFF"/>
                </a:solidFill>
                <a:effectLst/>
                <a:uLnTx/>
                <a:uFillTx/>
                <a:latin typeface="Ebrima" panose="02000000000000000000" pitchFamily="2" charset="0"/>
                <a:ea typeface="Ebrima" panose="02000000000000000000" pitchFamily="2" charset="0"/>
                <a:cs typeface="Ebrima" panose="02000000000000000000" pitchFamily="2" charset="0"/>
              </a:rPr>
              <a:t> </a:t>
            </a:r>
          </a:p>
          <a:p>
            <a:pPr marL="0" marR="0" lvl="0" indent="0" algn="l" defTabSz="914400" rtl="0" eaLnBrk="1" fontAlgn="auto" latinLnBrk="0" hangingPunct="1">
              <a:lnSpc>
                <a:spcPct val="90000"/>
              </a:lnSpc>
              <a:spcBef>
                <a:spcPts val="1000"/>
              </a:spcBef>
              <a:spcAft>
                <a:spcPts val="600"/>
              </a:spcAft>
              <a:buClr>
                <a:sysClr val="windowText" lastClr="000000"/>
              </a:buClr>
              <a:buSzPct val="80000"/>
              <a:buFontTx/>
              <a:buNone/>
              <a:tabLst/>
              <a:defRPr/>
            </a:pPr>
            <a:endParaRPr kumimoji="0" lang="en-GB" altLang="en-US" sz="2000" b="1" i="0" u="none" strike="noStrike" kern="1200" cap="none" spc="0" normalizeH="0" baseline="0" noProof="0" dirty="0">
              <a:ln>
                <a:noFill/>
              </a:ln>
              <a:solidFill>
                <a:sysClr val="window" lastClr="FFFFFF"/>
              </a:solidFill>
              <a:effectLst/>
              <a:uLnTx/>
              <a:uFillTx/>
              <a:latin typeface="Ebrima" panose="02000000000000000000" pitchFamily="2" charset="0"/>
              <a:ea typeface="Ebrima" panose="02000000000000000000" pitchFamily="2" charset="0"/>
              <a:cs typeface="Ebrima" panose="02000000000000000000" pitchFamily="2" charset="0"/>
            </a:endParaRPr>
          </a:p>
          <a:p>
            <a:pPr marL="0" marR="0" lvl="0" indent="0" algn="l" defTabSz="914400" rtl="0" eaLnBrk="1" fontAlgn="auto" latinLnBrk="0" hangingPunct="1">
              <a:lnSpc>
                <a:spcPct val="90000"/>
              </a:lnSpc>
              <a:spcBef>
                <a:spcPts val="1000"/>
              </a:spcBef>
              <a:spcAft>
                <a:spcPts val="600"/>
              </a:spcAft>
              <a:buClr>
                <a:sysClr val="windowText" lastClr="000000"/>
              </a:buClr>
              <a:buSzPct val="80000"/>
              <a:buFontTx/>
              <a:buNone/>
              <a:tabLst/>
              <a:defRPr/>
            </a:pPr>
            <a:r>
              <a:rPr kumimoji="0" lang="en-GB" altLang="en-US" sz="2000" b="1" i="0" u="none" strike="noStrike" kern="1200" cap="none" spc="0" normalizeH="0" baseline="0" noProof="0" dirty="0">
                <a:ln>
                  <a:noFill/>
                </a:ln>
                <a:solidFill>
                  <a:sysClr val="window" lastClr="FFFFFF"/>
                </a:solidFill>
                <a:effectLst/>
                <a:uLnTx/>
                <a:uFillTx/>
                <a:latin typeface="Ebrima" panose="02000000000000000000" pitchFamily="2" charset="0"/>
                <a:ea typeface="Ebrima" panose="02000000000000000000" pitchFamily="2" charset="0"/>
                <a:cs typeface="Ebrima" panose="02000000000000000000" pitchFamily="2" charset="0"/>
              </a:rPr>
              <a:t>WHO HIV Department</a:t>
            </a:r>
            <a:br>
              <a:rPr kumimoji="0" lang="en-GB" altLang="en-US" sz="2000" b="1" i="0" u="none" strike="noStrike" kern="1200" cap="none" spc="0" normalizeH="0" baseline="0" noProof="0" dirty="0">
                <a:ln>
                  <a:noFill/>
                </a:ln>
                <a:solidFill>
                  <a:sysClr val="window" lastClr="FFFFFF"/>
                </a:solidFill>
                <a:effectLst/>
                <a:uLnTx/>
                <a:uFillTx/>
                <a:latin typeface="Ebrima" panose="02000000000000000000" pitchFamily="2" charset="0"/>
                <a:ea typeface="Ebrima" panose="02000000000000000000" pitchFamily="2" charset="0"/>
                <a:cs typeface="Ebrima" panose="02000000000000000000" pitchFamily="2" charset="0"/>
              </a:rPr>
            </a:br>
            <a:r>
              <a:rPr kumimoji="0" lang="en-GB" sz="2000" b="1" i="0" u="none" strike="noStrike" kern="1200" cap="none" spc="0" normalizeH="0" baseline="0" noProof="0" dirty="0">
                <a:ln>
                  <a:noFill/>
                </a:ln>
                <a:solidFill>
                  <a:sysClr val="window" lastClr="FFFFFF"/>
                </a:solidFill>
                <a:effectLst/>
                <a:uLnTx/>
                <a:uFillTx/>
                <a:latin typeface="Ebrima" panose="02000000000000000000" pitchFamily="2" charset="0"/>
                <a:ea typeface="Ebrima" panose="02000000000000000000" pitchFamily="2" charset="0"/>
                <a:cs typeface="Ebrima" panose="02000000000000000000" pitchFamily="2" charset="0"/>
              </a:rPr>
              <a:t>Geneva, Switzerland</a:t>
            </a:r>
          </a:p>
        </p:txBody>
      </p:sp>
      <p:pic>
        <p:nvPicPr>
          <p:cNvPr id="2" name="Picture 1">
            <a:extLst>
              <a:ext uri="{FF2B5EF4-FFF2-40B4-BE49-F238E27FC236}">
                <a16:creationId xmlns:a16="http://schemas.microsoft.com/office/drawing/2014/main" id="{BA2D0674-9C2F-4928-96F7-A78AA4FD218B}"/>
              </a:ext>
            </a:extLst>
          </p:cNvPr>
          <p:cNvPicPr>
            <a:picLocks noChangeAspect="1"/>
          </p:cNvPicPr>
          <p:nvPr/>
        </p:nvPicPr>
        <p:blipFill>
          <a:blip r:embed="rId3"/>
          <a:stretch>
            <a:fillRect/>
          </a:stretch>
        </p:blipFill>
        <p:spPr>
          <a:xfrm>
            <a:off x="246289" y="5645490"/>
            <a:ext cx="2950720" cy="93276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6CA19-ABDE-4C5E-A4C3-5F58ED62A5C4}"/>
              </a:ext>
            </a:extLst>
          </p:cNvPr>
          <p:cNvSpPr>
            <a:spLocks noGrp="1"/>
          </p:cNvSpPr>
          <p:nvPr>
            <p:ph type="title"/>
          </p:nvPr>
        </p:nvSpPr>
        <p:spPr/>
        <p:txBody>
          <a:bodyPr/>
          <a:lstStyle/>
          <a:p>
            <a:r>
              <a:rPr lang="fr-CH" dirty="0" err="1"/>
              <a:t>Current</a:t>
            </a:r>
            <a:r>
              <a:rPr lang="fr-CH" dirty="0"/>
              <a:t> </a:t>
            </a:r>
            <a:r>
              <a:rPr lang="fr-CH" dirty="0" err="1"/>
              <a:t>status</a:t>
            </a:r>
            <a:endParaRPr lang="en-GB" dirty="0"/>
          </a:p>
        </p:txBody>
      </p:sp>
      <p:sp>
        <p:nvSpPr>
          <p:cNvPr id="3" name="Content Placeholder 2">
            <a:extLst>
              <a:ext uri="{FF2B5EF4-FFF2-40B4-BE49-F238E27FC236}">
                <a16:creationId xmlns:a16="http://schemas.microsoft.com/office/drawing/2014/main" id="{D44FD205-C65A-4A75-8873-A60DAE0796C2}"/>
              </a:ext>
            </a:extLst>
          </p:cNvPr>
          <p:cNvSpPr>
            <a:spLocks noGrp="1"/>
          </p:cNvSpPr>
          <p:nvPr>
            <p:ph idx="1"/>
          </p:nvPr>
        </p:nvSpPr>
        <p:spPr/>
        <p:txBody>
          <a:bodyPr/>
          <a:lstStyle/>
          <a:p>
            <a:endParaRPr lang="fr-CH" dirty="0"/>
          </a:p>
          <a:p>
            <a:endParaRPr lang="en-GB" dirty="0"/>
          </a:p>
          <a:p>
            <a:endParaRPr lang="en-GB" dirty="0"/>
          </a:p>
        </p:txBody>
      </p:sp>
      <p:sp>
        <p:nvSpPr>
          <p:cNvPr id="4" name="Rectangle 3"/>
          <p:cNvSpPr/>
          <p:nvPr/>
        </p:nvSpPr>
        <p:spPr>
          <a:xfrm>
            <a:off x="74646" y="1032671"/>
            <a:ext cx="8864082" cy="8032968"/>
          </a:xfrm>
          <a:prstGeom prst="rect">
            <a:avLst/>
          </a:prstGeom>
        </p:spPr>
        <p:txBody>
          <a:bodyPr wrap="square">
            <a:spAutoFit/>
          </a:bodyPr>
          <a:lstStyle/>
          <a:p>
            <a:pPr marL="285750" marR="0" lvl="0" indent="-285750" algn="l"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250,000 current PrEP users </a:t>
            </a:r>
          </a:p>
          <a:p>
            <a:pPr marL="285750" marR="0" lvl="0" indent="-285750" algn="l"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en-GB" sz="2200" dirty="0">
                <a:solidFill>
                  <a:prstClr val="black"/>
                </a:solidFill>
                <a:latin typeface="Calibri" panose="020F0502020204030204" pitchFamily="34" charset="0"/>
                <a:cs typeface="Calibri" panose="020F0502020204030204" pitchFamily="34" charset="0"/>
              </a:rPr>
              <a:t>350,000 have ever started PrEP (most in US and Europe)</a:t>
            </a:r>
            <a:endParaRPr kumimoji="0" lang="en-GB" sz="2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a:p>
            <a:pPr marL="285750" marR="0" lvl="0" indent="-285750" algn="l"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GB" sz="2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sz="2200" dirty="0">
                <a:solidFill>
                  <a:prstClr val="black"/>
                </a:solidFill>
                <a:latin typeface="Calibri" panose="020F0502020204030204" pitchFamily="34" charset="0"/>
                <a:cs typeface="Calibri" panose="020F0502020204030204" pitchFamily="34" charset="0"/>
              </a:rPr>
              <a:t>40 countries have PrEP policies “adopted” </a:t>
            </a:r>
          </a:p>
          <a:p>
            <a:pPr marL="285750" indent="-285750">
              <a:buFont typeface="Arial" panose="020B0604020202020204" pitchFamily="34" charset="0"/>
              <a:buChar char="•"/>
            </a:pPr>
            <a:r>
              <a:rPr lang="en-GB" sz="2200" dirty="0">
                <a:solidFill>
                  <a:prstClr val="black"/>
                </a:solidFill>
                <a:latin typeface="Calibri" panose="020F0502020204030204" pitchFamily="34" charset="0"/>
                <a:cs typeface="Calibri" panose="020F0502020204030204" pitchFamily="34" charset="0"/>
              </a:rPr>
              <a:t>PrEP is approved in &gt;50 countries</a:t>
            </a:r>
          </a:p>
          <a:p>
            <a:pPr marL="285750" indent="-285750">
              <a:buFont typeface="Arial" panose="020B0604020202020204" pitchFamily="34" charset="0"/>
              <a:buChar char="•"/>
            </a:pPr>
            <a:r>
              <a:rPr lang="en-GB" sz="2200" dirty="0">
                <a:solidFill>
                  <a:prstClr val="black"/>
                </a:solidFill>
                <a:latin typeface="Calibri" panose="020F0502020204030204" pitchFamily="34" charset="0"/>
                <a:cs typeface="Calibri" panose="020F0502020204030204" pitchFamily="34" charset="0"/>
              </a:rPr>
              <a:t>15 national PrEP programmes (</a:t>
            </a:r>
            <a:r>
              <a:rPr lang="en-GB" sz="2200" dirty="0" err="1">
                <a:solidFill>
                  <a:prstClr val="black"/>
                </a:solidFill>
                <a:latin typeface="Calibri" panose="020F0502020204030204" pitchFamily="34" charset="0"/>
                <a:cs typeface="Calibri" panose="020F0502020204030204" pitchFamily="34" charset="0"/>
              </a:rPr>
              <a:t>nost</a:t>
            </a:r>
            <a:r>
              <a:rPr lang="en-GB" sz="2200" dirty="0">
                <a:solidFill>
                  <a:prstClr val="black"/>
                </a:solidFill>
                <a:latin typeface="Calibri" panose="020F0502020204030204" pitchFamily="34" charset="0"/>
                <a:cs typeface="Calibri" panose="020F0502020204030204" pitchFamily="34" charset="0"/>
              </a:rPr>
              <a:t> in HIC)</a:t>
            </a:r>
          </a:p>
          <a:p>
            <a:pPr marL="285750" indent="-285750">
              <a:buFont typeface="Arial" panose="020B0604020202020204" pitchFamily="34" charset="0"/>
              <a:buChar char="•"/>
            </a:pPr>
            <a:endParaRPr lang="en-GB" sz="2200" dirty="0">
              <a:solidFill>
                <a:prstClr val="black"/>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sz="2200" b="1" dirty="0">
                <a:solidFill>
                  <a:prstClr val="black"/>
                </a:solidFill>
                <a:latin typeface="Calibri" panose="020F0502020204030204" pitchFamily="34" charset="0"/>
                <a:cs typeface="Calibri" panose="020F0502020204030204" pitchFamily="34" charset="0"/>
              </a:rPr>
              <a:t>LMIC high HIV burden countries with national PrEP targets and programmes</a:t>
            </a:r>
          </a:p>
          <a:p>
            <a:pPr marL="742950" lvl="1" indent="-285750">
              <a:buFont typeface="Arial" panose="020B0604020202020204" pitchFamily="34" charset="0"/>
              <a:buChar char="•"/>
            </a:pPr>
            <a:r>
              <a:rPr lang="en-GB" sz="2200" dirty="0">
                <a:solidFill>
                  <a:prstClr val="black"/>
                </a:solidFill>
                <a:latin typeface="Calibri" panose="020F0502020204030204" pitchFamily="34" charset="0"/>
                <a:cs typeface="Calibri" panose="020F0502020204030204" pitchFamily="34" charset="0"/>
              </a:rPr>
              <a:t> Kenya, Lesotho, South Africa, Zimbabwe – focus on AGYW, sex workers, SDC. </a:t>
            </a:r>
          </a:p>
          <a:p>
            <a:endParaRPr lang="en-GB" sz="2200" dirty="0">
              <a:solidFill>
                <a:prstClr val="black"/>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sz="2200" b="1" dirty="0">
                <a:solidFill>
                  <a:prstClr val="black"/>
                </a:solidFill>
                <a:latin typeface="Calibri" panose="020F0502020204030204" pitchFamily="34" charset="0"/>
                <a:cs typeface="Calibri" panose="020F0502020204030204" pitchFamily="34" charset="0"/>
              </a:rPr>
              <a:t>LMIC KP epidemic countries</a:t>
            </a:r>
            <a:endParaRPr lang="en-GB" sz="2200" dirty="0">
              <a:solidFill>
                <a:prstClr val="black"/>
              </a:solidFill>
              <a:latin typeface="Calibri" panose="020F0502020204030204" pitchFamily="34" charset="0"/>
              <a:cs typeface="Calibri" panose="020F0502020204030204" pitchFamily="34" charset="0"/>
            </a:endParaRPr>
          </a:p>
          <a:p>
            <a:pPr marL="742950" lvl="1" indent="-285750">
              <a:buFont typeface="Arial" panose="020B0604020202020204" pitchFamily="34" charset="0"/>
              <a:buChar char="•"/>
            </a:pPr>
            <a:r>
              <a:rPr lang="en-GB" sz="2200" dirty="0">
                <a:solidFill>
                  <a:prstClr val="black"/>
                </a:solidFill>
                <a:latin typeface="Calibri" panose="020F0502020204030204" pitchFamily="34" charset="0"/>
                <a:cs typeface="Calibri" panose="020F0502020204030204" pitchFamily="34" charset="0"/>
              </a:rPr>
              <a:t>Thailand, Vietnam, Brazil, Philippines – pilots focusing on MSM </a:t>
            </a:r>
          </a:p>
          <a:p>
            <a:pPr lvl="0"/>
            <a:endParaRPr kumimoji="0" lang="en-GB" sz="2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a:p>
            <a:pPr marL="0" marR="0" lvl="0" indent="0" algn="l" defTabSz="457200" rtl="0" eaLnBrk="0" fontAlgn="base" latinLnBrk="0" hangingPunct="0">
              <a:lnSpc>
                <a:spcPct val="100000"/>
              </a:lnSpc>
              <a:spcBef>
                <a:spcPct val="0"/>
              </a:spcBef>
              <a:spcAft>
                <a:spcPct val="0"/>
              </a:spcAft>
              <a:buClrTx/>
              <a:buSzTx/>
              <a:buFontTx/>
              <a:buNone/>
              <a:tabLst/>
              <a:defRPr/>
            </a:pPr>
            <a:r>
              <a:rPr lang="en-GB" sz="2000" dirty="0">
                <a:solidFill>
                  <a:prstClr val="black"/>
                </a:solidFill>
                <a:latin typeface="Calibri" panose="020F0502020204030204" pitchFamily="34" charset="0"/>
                <a:cs typeface="Calibri" panose="020F0502020204030204" pitchFamily="34" charset="0"/>
              </a:rPr>
              <a:t>(note SW pilots in India – high retention in the context of a long-standing, community based organisation)</a:t>
            </a:r>
            <a:endParaRPr kumimoji="0" lang="en-GB" sz="2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fr-FR" sz="2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5" name="Title 1">
            <a:extLst>
              <a:ext uri="{FF2B5EF4-FFF2-40B4-BE49-F238E27FC236}">
                <a16:creationId xmlns:a16="http://schemas.microsoft.com/office/drawing/2014/main" id="{A898A7FA-D394-4AE4-83DB-180879E1CE8A}"/>
              </a:ext>
            </a:extLst>
          </p:cNvPr>
          <p:cNvSpPr txBox="1">
            <a:spLocks/>
          </p:cNvSpPr>
          <p:nvPr/>
        </p:nvSpPr>
        <p:spPr bwMode="auto">
          <a:xfrm>
            <a:off x="0" y="276885"/>
            <a:ext cx="9144000" cy="579326"/>
          </a:xfrm>
          <a:prstGeom prst="rect">
            <a:avLst/>
          </a:prstGeom>
          <a:solidFill>
            <a:srgbClr val="0073B1"/>
          </a:solidFill>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anchor="ctr" anchorCtr="0" compatLnSpc="1">
            <a:prstTxWarp prst="textNoShape">
              <a:avLst/>
            </a:prstTxWarp>
            <a:normAutofit fontScale="75000" lnSpcReduction="20000"/>
          </a:bodyPr>
          <a:lstStyle>
            <a:lvl1pPr algn="ctr" rtl="0" eaLnBrk="0" fontAlgn="base" hangingPunct="0">
              <a:spcBef>
                <a:spcPct val="0"/>
              </a:spcBef>
              <a:spcAft>
                <a:spcPct val="0"/>
              </a:spcAft>
              <a:defRPr sz="2400" b="0" kern="1200">
                <a:solidFill>
                  <a:schemeClr val="accent1"/>
                </a:solidFill>
                <a:latin typeface="Arial" panose="020B0604020202020204" pitchFamily="34" charset="0"/>
                <a:ea typeface="+mn-ea"/>
                <a:cs typeface="Arial" panose="020B0604020202020204" pitchFamily="34" charset="0"/>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defTabSz="914400"/>
            <a:br>
              <a:rPr lang="en-GB" sz="300" b="1" dirty="0">
                <a:latin typeface="Ebrima" panose="02000000000000000000" pitchFamily="2" charset="0"/>
                <a:ea typeface="Ebrima" panose="02000000000000000000" pitchFamily="2" charset="0"/>
                <a:cs typeface="Ebrima" panose="02000000000000000000" pitchFamily="2" charset="0"/>
              </a:rPr>
            </a:br>
            <a:br>
              <a:rPr lang="en-GB" sz="300" b="1" dirty="0">
                <a:latin typeface="Ebrima" panose="02000000000000000000" pitchFamily="2" charset="0"/>
                <a:ea typeface="Ebrima" panose="02000000000000000000" pitchFamily="2" charset="0"/>
                <a:cs typeface="Ebrima" panose="02000000000000000000" pitchFamily="2" charset="0"/>
              </a:rPr>
            </a:br>
            <a:br>
              <a:rPr lang="en-GB" sz="300" b="1" dirty="0">
                <a:latin typeface="Ebrima" panose="02000000000000000000" pitchFamily="2" charset="0"/>
                <a:ea typeface="Ebrima" panose="02000000000000000000" pitchFamily="2" charset="0"/>
                <a:cs typeface="Ebrima" panose="02000000000000000000" pitchFamily="2" charset="0"/>
              </a:rPr>
            </a:br>
            <a:br>
              <a:rPr lang="en-GB" sz="300" b="1" dirty="0">
                <a:latin typeface="Ebrima" panose="02000000000000000000" pitchFamily="2" charset="0"/>
                <a:ea typeface="Ebrima" panose="02000000000000000000" pitchFamily="2" charset="0"/>
                <a:cs typeface="Ebrima" panose="02000000000000000000" pitchFamily="2" charset="0"/>
              </a:rPr>
            </a:br>
            <a:br>
              <a:rPr lang="en-GB" sz="300" b="1" dirty="0">
                <a:latin typeface="Ebrima" panose="02000000000000000000" pitchFamily="2" charset="0"/>
                <a:ea typeface="Ebrima" panose="02000000000000000000" pitchFamily="2" charset="0"/>
                <a:cs typeface="Ebrima" panose="02000000000000000000" pitchFamily="2" charset="0"/>
              </a:rPr>
            </a:br>
            <a:r>
              <a:rPr lang="en-US" sz="3600" b="1" dirty="0">
                <a:solidFill>
                  <a:schemeClr val="bg1"/>
                </a:solidFill>
                <a:latin typeface="Calibri" panose="020F0502020204030204" pitchFamily="34" charset="0"/>
                <a:ea typeface="Ebrima" panose="02000000000000000000" pitchFamily="2" charset="0"/>
                <a:cs typeface="Calibri" panose="020F0502020204030204" pitchFamily="34" charset="0"/>
              </a:rPr>
              <a:t>Current uptake of PrEP</a:t>
            </a:r>
          </a:p>
        </p:txBody>
      </p:sp>
    </p:spTree>
    <p:extLst>
      <p:ext uri="{BB962C8B-B14F-4D97-AF65-F5344CB8AC3E}">
        <p14:creationId xmlns:p14="http://schemas.microsoft.com/office/powerpoint/2010/main" val="5473689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9"/>
            <a:ext cx="9144000" cy="850107"/>
          </a:xfrm>
          <a:solidFill>
            <a:srgbClr val="0073B1"/>
          </a:solidFill>
        </p:spPr>
        <p:txBody>
          <a:bodyPr>
            <a:normAutofit/>
          </a:bodyPr>
          <a:lstStyle/>
          <a:p>
            <a:pPr algn="l"/>
            <a:r>
              <a:rPr lang="en-GB" sz="2200" b="1" dirty="0">
                <a:solidFill>
                  <a:schemeClr val="bg1"/>
                </a:solidFill>
              </a:rPr>
              <a:t>Which countries are currently offering PrEP </a:t>
            </a:r>
            <a:r>
              <a:rPr lang="en-GB" sz="2200" b="1" i="1" u="sng" dirty="0">
                <a:solidFill>
                  <a:schemeClr val="bg1"/>
                </a:solidFill>
              </a:rPr>
              <a:t>outside</a:t>
            </a:r>
            <a:r>
              <a:rPr lang="en-GB" sz="2200" b="1" dirty="0">
                <a:solidFill>
                  <a:schemeClr val="bg1"/>
                </a:solidFill>
              </a:rPr>
              <a:t> the context of demonstration projects? ( available for free within national health system)</a:t>
            </a:r>
            <a:endParaRPr lang="en-US" sz="2200" b="1" dirty="0">
              <a:solidFill>
                <a:schemeClr val="bg1"/>
              </a:solidFill>
            </a:endParaRPr>
          </a:p>
        </p:txBody>
      </p:sp>
      <p:sp>
        <p:nvSpPr>
          <p:cNvPr id="3" name="Content Placeholder 2"/>
          <p:cNvSpPr>
            <a:spLocks noGrp="1"/>
          </p:cNvSpPr>
          <p:nvPr>
            <p:ph idx="1"/>
          </p:nvPr>
        </p:nvSpPr>
        <p:spPr>
          <a:xfrm>
            <a:off x="-108520" y="1196752"/>
            <a:ext cx="9108504" cy="5832648"/>
          </a:xfrm>
        </p:spPr>
        <p:txBody>
          <a:bodyPr>
            <a:normAutofit fontScale="55000" lnSpcReduction="20000"/>
          </a:bodyPr>
          <a:lstStyle/>
          <a:p>
            <a:pPr marL="971550" lvl="1" indent="-514350">
              <a:buFont typeface="+mj-lt"/>
              <a:buAutoNum type="arabicPeriod"/>
            </a:pPr>
            <a:r>
              <a:rPr lang="en-US" sz="3300" dirty="0"/>
              <a:t>USA (government-funded schemes, e.g. Medicaid, and state budgets)</a:t>
            </a:r>
            <a:endParaRPr lang="en-GB" sz="3300" dirty="0"/>
          </a:p>
          <a:p>
            <a:pPr marL="971550" lvl="1" indent="-514350">
              <a:buFont typeface="+mj-lt"/>
              <a:buAutoNum type="arabicPeriod"/>
            </a:pPr>
            <a:r>
              <a:rPr lang="en-GB" sz="3300" dirty="0"/>
              <a:t>Australia: available nationally now through the P</a:t>
            </a:r>
            <a:r>
              <a:rPr lang="en-US" sz="3300" dirty="0" err="1"/>
              <a:t>harmaceutical</a:t>
            </a:r>
            <a:r>
              <a:rPr lang="en-US" sz="3300" dirty="0"/>
              <a:t> Benefits Scheme (PBS) from 1 April 2018)</a:t>
            </a:r>
            <a:endParaRPr lang="en-GB" sz="3300" dirty="0"/>
          </a:p>
          <a:p>
            <a:pPr marL="971550" lvl="1" indent="-514350">
              <a:buFont typeface="+mj-lt"/>
              <a:buAutoNum type="arabicPeriod"/>
            </a:pPr>
            <a:r>
              <a:rPr lang="en-GB" sz="3300" dirty="0"/>
              <a:t>New Zealand</a:t>
            </a:r>
          </a:p>
          <a:p>
            <a:pPr marL="971550" lvl="1" indent="-514350">
              <a:buFont typeface="+mj-lt"/>
              <a:buAutoNum type="arabicPeriod"/>
            </a:pPr>
            <a:r>
              <a:rPr lang="en-GB" sz="3300" dirty="0"/>
              <a:t>Portugal (phased-in approach, recently launch national roll-out)</a:t>
            </a:r>
            <a:endParaRPr lang="en-US" sz="3300" dirty="0"/>
          </a:p>
          <a:p>
            <a:pPr marL="971550" lvl="1" indent="-514350">
              <a:buFont typeface="+mj-lt"/>
              <a:buAutoNum type="arabicPeriod"/>
            </a:pPr>
            <a:r>
              <a:rPr lang="en-US" sz="3300" b="1" dirty="0">
                <a:solidFill>
                  <a:srgbClr val="FF0000"/>
                </a:solidFill>
              </a:rPr>
              <a:t>South Africa </a:t>
            </a:r>
            <a:r>
              <a:rPr lang="en-US" sz="3300" dirty="0">
                <a:solidFill>
                  <a:srgbClr val="FF0000"/>
                </a:solidFill>
              </a:rPr>
              <a:t>(</a:t>
            </a:r>
            <a:r>
              <a:rPr lang="en-US" sz="3300" dirty="0" err="1">
                <a:solidFill>
                  <a:srgbClr val="FF0000"/>
                </a:solidFill>
              </a:rPr>
              <a:t>NDoH</a:t>
            </a:r>
            <a:r>
              <a:rPr lang="en-US" sz="3300" dirty="0">
                <a:solidFill>
                  <a:srgbClr val="FF0000"/>
                </a:solidFill>
              </a:rPr>
              <a:t>): launched in 2016</a:t>
            </a:r>
          </a:p>
          <a:p>
            <a:pPr marL="971550" lvl="1" indent="-514350">
              <a:buFont typeface="+mj-lt"/>
              <a:buAutoNum type="arabicPeriod"/>
            </a:pPr>
            <a:r>
              <a:rPr lang="en-US" sz="3300" b="1" dirty="0">
                <a:solidFill>
                  <a:srgbClr val="FF0000"/>
                </a:solidFill>
              </a:rPr>
              <a:t>Kenya</a:t>
            </a:r>
            <a:r>
              <a:rPr lang="en-US" sz="3300" dirty="0">
                <a:solidFill>
                  <a:srgbClr val="FF0000"/>
                </a:solidFill>
              </a:rPr>
              <a:t>: launched in 2017</a:t>
            </a:r>
            <a:endParaRPr lang="en-GB" sz="3300" dirty="0">
              <a:solidFill>
                <a:srgbClr val="FF0000"/>
              </a:solidFill>
            </a:endParaRPr>
          </a:p>
          <a:p>
            <a:pPr marL="971550" lvl="1" indent="-514350">
              <a:buFont typeface="+mj-lt"/>
              <a:buAutoNum type="arabicPeriod"/>
            </a:pPr>
            <a:r>
              <a:rPr lang="en-GB" sz="3300" dirty="0"/>
              <a:t>Brazil: launched in December 2017</a:t>
            </a:r>
            <a:endParaRPr lang="en-US" sz="3300" dirty="0"/>
          </a:p>
          <a:p>
            <a:pPr marL="971550" lvl="1" indent="-514350">
              <a:buFont typeface="+mj-lt"/>
              <a:buAutoNum type="arabicPeriod"/>
            </a:pPr>
            <a:r>
              <a:rPr lang="en-US" sz="3300" dirty="0"/>
              <a:t>Canada </a:t>
            </a:r>
            <a:endParaRPr lang="en-GB" sz="3300" dirty="0"/>
          </a:p>
          <a:p>
            <a:pPr marL="971550" lvl="1" indent="-514350">
              <a:buFont typeface="+mj-lt"/>
              <a:buAutoNum type="arabicPeriod"/>
            </a:pPr>
            <a:r>
              <a:rPr lang="en-GB" sz="3300" dirty="0"/>
              <a:t>France: 1</a:t>
            </a:r>
            <a:r>
              <a:rPr lang="en-GB" sz="3300" baseline="30000" dirty="0"/>
              <a:t>st</a:t>
            </a:r>
            <a:r>
              <a:rPr lang="en-GB" sz="3300" dirty="0"/>
              <a:t> European country to offer PrEP within its national health system (now leveraging community pharmacies in PrEP delivery)</a:t>
            </a:r>
          </a:p>
          <a:p>
            <a:pPr marL="971550" lvl="1" indent="-514350">
              <a:buFont typeface="+mj-lt"/>
              <a:buAutoNum type="arabicPeriod"/>
            </a:pPr>
            <a:r>
              <a:rPr lang="en-GB" sz="3300" dirty="0"/>
              <a:t>Norway</a:t>
            </a:r>
          </a:p>
          <a:p>
            <a:pPr marL="971550" lvl="1" indent="-514350">
              <a:buFont typeface="+mj-lt"/>
              <a:buAutoNum type="arabicPeriod"/>
            </a:pPr>
            <a:r>
              <a:rPr lang="en-GB" sz="3300" dirty="0"/>
              <a:t>Belgium</a:t>
            </a:r>
          </a:p>
          <a:p>
            <a:pPr marL="971550" lvl="1" indent="-514350">
              <a:buFont typeface="+mj-lt"/>
              <a:buAutoNum type="arabicPeriod"/>
            </a:pPr>
            <a:r>
              <a:rPr lang="en-GB" sz="3300" dirty="0"/>
              <a:t>Denmark</a:t>
            </a:r>
          </a:p>
          <a:p>
            <a:pPr marL="971550" lvl="1" indent="-514350">
              <a:buFont typeface="+mj-lt"/>
              <a:buAutoNum type="arabicPeriod"/>
            </a:pPr>
            <a:r>
              <a:rPr lang="en-GB" sz="3300" dirty="0"/>
              <a:t>Sweden</a:t>
            </a:r>
          </a:p>
          <a:p>
            <a:pPr marL="971550" lvl="1" indent="-514350">
              <a:buFont typeface="+mj-lt"/>
              <a:buAutoNum type="arabicPeriod"/>
            </a:pPr>
            <a:r>
              <a:rPr lang="en-GB" sz="3300" dirty="0"/>
              <a:t>Scotland</a:t>
            </a:r>
          </a:p>
          <a:p>
            <a:pPr marL="971550" lvl="1" indent="-514350">
              <a:buFont typeface="+mj-lt"/>
              <a:buAutoNum type="arabicPeriod"/>
            </a:pPr>
            <a:r>
              <a:rPr lang="en-GB" sz="3300" b="1" dirty="0">
                <a:solidFill>
                  <a:srgbClr val="FF0000"/>
                </a:solidFill>
              </a:rPr>
              <a:t>Lesotho</a:t>
            </a:r>
            <a:r>
              <a:rPr lang="en-GB" sz="3300" dirty="0">
                <a:solidFill>
                  <a:srgbClr val="FF0000"/>
                </a:solidFill>
              </a:rPr>
              <a:t> (SDC, KP including people in prisons, AGYW)</a:t>
            </a:r>
            <a:endParaRPr lang="en-US" sz="3300" dirty="0">
              <a:solidFill>
                <a:srgbClr val="FF0000"/>
              </a:solidFill>
            </a:endParaRPr>
          </a:p>
          <a:p>
            <a:pPr marL="971550" lvl="1" indent="-514350">
              <a:buFont typeface="+mj-lt"/>
              <a:buAutoNum type="arabicPeriod"/>
            </a:pPr>
            <a:endParaRPr lang="en-US" dirty="0"/>
          </a:p>
          <a:p>
            <a:pPr marL="457200" lvl="1" indent="0">
              <a:buNone/>
            </a:pPr>
            <a:r>
              <a:rPr lang="en-GB" i="1" dirty="0"/>
              <a:t>Note: </a:t>
            </a:r>
            <a:r>
              <a:rPr lang="en-GB" dirty="0"/>
              <a:t>Other countries planning scale-up access in 2018</a:t>
            </a:r>
          </a:p>
          <a:p>
            <a:pPr lvl="1"/>
            <a:r>
              <a:rPr lang="en-GB" b="1" dirty="0"/>
              <a:t>Thailand</a:t>
            </a:r>
            <a:r>
              <a:rPr lang="en-GB" dirty="0"/>
              <a:t> will include it by October 2018 into its national health insurance (NHSO), currently PrEP is available in limited government hospitals</a:t>
            </a:r>
          </a:p>
          <a:p>
            <a:pPr lvl="1"/>
            <a:r>
              <a:rPr lang="en-GB" dirty="0"/>
              <a:t>Australia, Portugal, Netherlands, Vietnam</a:t>
            </a:r>
            <a:endParaRPr lang="en-US" dirty="0"/>
          </a:p>
          <a:p>
            <a:endParaRPr lang="en-US" dirty="0"/>
          </a:p>
        </p:txBody>
      </p:sp>
    </p:spTree>
    <p:extLst>
      <p:ext uri="{BB962C8B-B14F-4D97-AF65-F5344CB8AC3E}">
        <p14:creationId xmlns:p14="http://schemas.microsoft.com/office/powerpoint/2010/main" val="3454708752"/>
      </p:ext>
    </p:extLst>
  </p:cSld>
  <p:clrMapOvr>
    <a:masterClrMapping/>
  </p:clrMapOvr>
  <mc:AlternateContent xmlns:mc="http://schemas.openxmlformats.org/markup-compatibility/2006" xmlns:p14="http://schemas.microsoft.com/office/powerpoint/2010/main">
    <mc:Choice Requires="p14">
      <p:transition spd="slow" p14:dur="2000" advTm="7830"/>
    </mc:Choice>
    <mc:Fallback xmlns="">
      <p:transition spd="slow" advTm="783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8B7A740D-CC09-4A67-8462-91FD2A16783D}"/>
              </a:ext>
            </a:extLst>
          </p:cNvPr>
          <p:cNvPicPr>
            <a:picLocks noGrp="1" noChangeAspect="1"/>
          </p:cNvPicPr>
          <p:nvPr>
            <p:ph idx="1"/>
          </p:nvPr>
        </p:nvPicPr>
        <p:blipFill>
          <a:blip r:embed="rId2"/>
          <a:stretch>
            <a:fillRect/>
          </a:stretch>
        </p:blipFill>
        <p:spPr>
          <a:xfrm>
            <a:off x="0" y="971484"/>
            <a:ext cx="1694376" cy="2116973"/>
          </a:xfrm>
          <a:prstGeom prst="rect">
            <a:avLst/>
          </a:prstGeom>
        </p:spPr>
      </p:pic>
      <p:pic>
        <p:nvPicPr>
          <p:cNvPr id="5" name="Picture 4">
            <a:extLst>
              <a:ext uri="{FF2B5EF4-FFF2-40B4-BE49-F238E27FC236}">
                <a16:creationId xmlns:a16="http://schemas.microsoft.com/office/drawing/2014/main" id="{EEE7FA85-7209-4159-819A-7A317CBB52EA}"/>
              </a:ext>
            </a:extLst>
          </p:cNvPr>
          <p:cNvPicPr>
            <a:picLocks noChangeAspect="1"/>
          </p:cNvPicPr>
          <p:nvPr/>
        </p:nvPicPr>
        <p:blipFill>
          <a:blip r:embed="rId3"/>
          <a:stretch>
            <a:fillRect/>
          </a:stretch>
        </p:blipFill>
        <p:spPr>
          <a:xfrm>
            <a:off x="158038" y="3755816"/>
            <a:ext cx="2155649" cy="2579646"/>
          </a:xfrm>
          <a:prstGeom prst="rect">
            <a:avLst/>
          </a:prstGeom>
        </p:spPr>
      </p:pic>
      <p:sp>
        <p:nvSpPr>
          <p:cNvPr id="3" name="TextBox 2">
            <a:extLst>
              <a:ext uri="{FF2B5EF4-FFF2-40B4-BE49-F238E27FC236}">
                <a16:creationId xmlns:a16="http://schemas.microsoft.com/office/drawing/2014/main" id="{390B7104-90C5-4609-8D2E-71255C4D904B}"/>
              </a:ext>
            </a:extLst>
          </p:cNvPr>
          <p:cNvSpPr txBox="1"/>
          <p:nvPr/>
        </p:nvSpPr>
        <p:spPr>
          <a:xfrm>
            <a:off x="1694376" y="997622"/>
            <a:ext cx="2512088" cy="3139321"/>
          </a:xfrm>
          <a:prstGeom prst="rect">
            <a:avLst/>
          </a:prstGeom>
          <a:solidFill>
            <a:schemeClr val="accent5">
              <a:lumMod val="20000"/>
              <a:lumOff val="80000"/>
            </a:schemeClr>
          </a:solidFill>
        </p:spPr>
        <p:txBody>
          <a:bodyPr wrap="square" rtlCol="0">
            <a:spAutoFit/>
          </a:bodyPr>
          <a:lstStyle/>
          <a:p>
            <a:r>
              <a:rPr lang="en-GB" b="1" dirty="0">
                <a:latin typeface="Calibri" panose="020F0502020204030204" pitchFamily="34" charset="0"/>
                <a:cs typeface="Calibri" panose="020F0502020204030204" pitchFamily="34" charset="0"/>
              </a:rPr>
              <a:t>Kenya</a:t>
            </a:r>
          </a:p>
          <a:p>
            <a:r>
              <a:rPr lang="en-GB" dirty="0">
                <a:latin typeface="Calibri" panose="020F0502020204030204" pitchFamily="34" charset="0"/>
                <a:cs typeface="Calibri" panose="020F0502020204030204" pitchFamily="34" charset="0"/>
              </a:rPr>
              <a:t>National programme</a:t>
            </a:r>
          </a:p>
          <a:p>
            <a:r>
              <a:rPr lang="en-GB" dirty="0">
                <a:latin typeface="Calibri" panose="020F0502020204030204" pitchFamily="34" charset="0"/>
                <a:cs typeface="Calibri" panose="020F0502020204030204" pitchFamily="34" charset="0"/>
              </a:rPr>
              <a:t>Multiple target populations </a:t>
            </a:r>
          </a:p>
          <a:p>
            <a:r>
              <a:rPr lang="en-GB" dirty="0">
                <a:latin typeface="Calibri" panose="020F0502020204030204" pitchFamily="34" charset="0"/>
                <a:cs typeface="Calibri" panose="020F0502020204030204" pitchFamily="34" charset="0"/>
              </a:rPr>
              <a:t>Multiple implementers</a:t>
            </a:r>
          </a:p>
          <a:p>
            <a:endParaRPr lang="en-GB"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&gt;24,000 have ever started PrEP in 900 health facilities</a:t>
            </a:r>
          </a:p>
          <a:p>
            <a:endParaRPr lang="en-GB" dirty="0">
              <a:latin typeface="Calibri" panose="020F0502020204030204" pitchFamily="34" charset="0"/>
              <a:cs typeface="Calibri" panose="020F0502020204030204" pitchFamily="34" charset="0"/>
            </a:endParaRPr>
          </a:p>
          <a:p>
            <a:endParaRPr lang="en-GB" dirty="0">
              <a:latin typeface="Calibri" panose="020F0502020204030204" pitchFamily="34" charset="0"/>
              <a:cs typeface="Calibri" panose="020F0502020204030204" pitchFamily="34" charset="0"/>
            </a:endParaRPr>
          </a:p>
        </p:txBody>
      </p:sp>
      <p:sp>
        <p:nvSpPr>
          <p:cNvPr id="8" name="Title 1">
            <a:extLst>
              <a:ext uri="{FF2B5EF4-FFF2-40B4-BE49-F238E27FC236}">
                <a16:creationId xmlns:a16="http://schemas.microsoft.com/office/drawing/2014/main" id="{1BB0D4A2-5589-4D8E-9C95-EBD43BF81068}"/>
              </a:ext>
            </a:extLst>
          </p:cNvPr>
          <p:cNvSpPr txBox="1">
            <a:spLocks/>
          </p:cNvSpPr>
          <p:nvPr/>
        </p:nvSpPr>
        <p:spPr bwMode="auto">
          <a:xfrm>
            <a:off x="0" y="276885"/>
            <a:ext cx="9144000" cy="579326"/>
          </a:xfrm>
          <a:prstGeom prst="rect">
            <a:avLst/>
          </a:prstGeom>
          <a:solidFill>
            <a:srgbClr val="0073B1"/>
          </a:solidFill>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anchor="ctr" anchorCtr="0" compatLnSpc="1">
            <a:prstTxWarp prst="textNoShape">
              <a:avLst/>
            </a:prstTxWarp>
            <a:normAutofit fontScale="75000" lnSpcReduction="20000"/>
          </a:bodyPr>
          <a:lstStyle>
            <a:lvl1pPr algn="ctr" rtl="0" eaLnBrk="0" fontAlgn="base" hangingPunct="0">
              <a:spcBef>
                <a:spcPct val="0"/>
              </a:spcBef>
              <a:spcAft>
                <a:spcPct val="0"/>
              </a:spcAft>
              <a:defRPr sz="2400" b="0" kern="1200">
                <a:solidFill>
                  <a:schemeClr val="accent1"/>
                </a:solidFill>
                <a:latin typeface="Arial" panose="020B0604020202020204" pitchFamily="34" charset="0"/>
                <a:ea typeface="+mn-ea"/>
                <a:cs typeface="Arial" panose="020B0604020202020204" pitchFamily="34" charset="0"/>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defTabSz="914400"/>
            <a:br>
              <a:rPr lang="en-GB" sz="300" b="1" dirty="0">
                <a:latin typeface="Ebrima" panose="02000000000000000000" pitchFamily="2" charset="0"/>
                <a:ea typeface="Ebrima" panose="02000000000000000000" pitchFamily="2" charset="0"/>
                <a:cs typeface="Ebrima" panose="02000000000000000000" pitchFamily="2" charset="0"/>
              </a:rPr>
            </a:br>
            <a:br>
              <a:rPr lang="en-GB" sz="300" b="1" dirty="0">
                <a:latin typeface="Ebrima" panose="02000000000000000000" pitchFamily="2" charset="0"/>
                <a:ea typeface="Ebrima" panose="02000000000000000000" pitchFamily="2" charset="0"/>
                <a:cs typeface="Ebrima" panose="02000000000000000000" pitchFamily="2" charset="0"/>
              </a:rPr>
            </a:br>
            <a:br>
              <a:rPr lang="en-GB" sz="300" b="1" dirty="0">
                <a:latin typeface="Ebrima" panose="02000000000000000000" pitchFamily="2" charset="0"/>
                <a:ea typeface="Ebrima" panose="02000000000000000000" pitchFamily="2" charset="0"/>
                <a:cs typeface="Ebrima" panose="02000000000000000000" pitchFamily="2" charset="0"/>
              </a:rPr>
            </a:br>
            <a:br>
              <a:rPr lang="en-GB" sz="300" b="1" dirty="0">
                <a:latin typeface="Ebrima" panose="02000000000000000000" pitchFamily="2" charset="0"/>
                <a:ea typeface="Ebrima" panose="02000000000000000000" pitchFamily="2" charset="0"/>
                <a:cs typeface="Ebrima" panose="02000000000000000000" pitchFamily="2" charset="0"/>
              </a:rPr>
            </a:br>
            <a:br>
              <a:rPr lang="en-GB" sz="300" b="1" dirty="0">
                <a:latin typeface="Ebrima" panose="02000000000000000000" pitchFamily="2" charset="0"/>
                <a:ea typeface="Ebrima" panose="02000000000000000000" pitchFamily="2" charset="0"/>
                <a:cs typeface="Ebrima" panose="02000000000000000000" pitchFamily="2" charset="0"/>
              </a:rPr>
            </a:br>
            <a:r>
              <a:rPr lang="en-US" sz="3600" b="1" dirty="0">
                <a:solidFill>
                  <a:schemeClr val="bg1"/>
                </a:solidFill>
                <a:latin typeface="Calibri" panose="020F0502020204030204" pitchFamily="34" charset="0"/>
                <a:ea typeface="Ebrima" panose="02000000000000000000" pitchFamily="2" charset="0"/>
                <a:cs typeface="Calibri" panose="020F0502020204030204" pitchFamily="34" charset="0"/>
              </a:rPr>
              <a:t>Examples of national programmes</a:t>
            </a:r>
          </a:p>
        </p:txBody>
      </p:sp>
      <p:pic>
        <p:nvPicPr>
          <p:cNvPr id="9" name="Picture 8">
            <a:extLst>
              <a:ext uri="{FF2B5EF4-FFF2-40B4-BE49-F238E27FC236}">
                <a16:creationId xmlns:a16="http://schemas.microsoft.com/office/drawing/2014/main" id="{C9D572F2-2F42-468B-B7FD-095ED138F5FC}"/>
              </a:ext>
            </a:extLst>
          </p:cNvPr>
          <p:cNvPicPr>
            <a:picLocks noChangeAspect="1"/>
          </p:cNvPicPr>
          <p:nvPr/>
        </p:nvPicPr>
        <p:blipFill>
          <a:blip r:embed="rId4"/>
          <a:stretch>
            <a:fillRect/>
          </a:stretch>
        </p:blipFill>
        <p:spPr>
          <a:xfrm>
            <a:off x="4441726" y="919338"/>
            <a:ext cx="4567828" cy="2712487"/>
          </a:xfrm>
          <a:prstGeom prst="rect">
            <a:avLst/>
          </a:prstGeom>
        </p:spPr>
      </p:pic>
      <p:sp>
        <p:nvSpPr>
          <p:cNvPr id="10" name="TextBox 9">
            <a:extLst>
              <a:ext uri="{FF2B5EF4-FFF2-40B4-BE49-F238E27FC236}">
                <a16:creationId xmlns:a16="http://schemas.microsoft.com/office/drawing/2014/main" id="{D64E2DB9-66DD-4C57-A8DE-1DAE58FE2B14}"/>
              </a:ext>
            </a:extLst>
          </p:cNvPr>
          <p:cNvSpPr txBox="1"/>
          <p:nvPr/>
        </p:nvSpPr>
        <p:spPr>
          <a:xfrm>
            <a:off x="2425450" y="3730181"/>
            <a:ext cx="2512088" cy="2862322"/>
          </a:xfrm>
          <a:prstGeom prst="rect">
            <a:avLst/>
          </a:prstGeom>
          <a:solidFill>
            <a:schemeClr val="tx2">
              <a:lumMod val="60000"/>
              <a:lumOff val="40000"/>
            </a:schemeClr>
          </a:solidFill>
        </p:spPr>
        <p:txBody>
          <a:bodyPr wrap="square" rtlCol="0">
            <a:spAutoFit/>
          </a:bodyPr>
          <a:lstStyle/>
          <a:p>
            <a:r>
              <a:rPr lang="en-GB" b="1" dirty="0">
                <a:latin typeface="Calibri" panose="020F0502020204030204" pitchFamily="34" charset="0"/>
                <a:cs typeface="Calibri" panose="020F0502020204030204" pitchFamily="34" charset="0"/>
              </a:rPr>
              <a:t>South Africa</a:t>
            </a:r>
          </a:p>
          <a:p>
            <a:r>
              <a:rPr lang="en-GB" dirty="0">
                <a:latin typeface="Calibri" panose="020F0502020204030204" pitchFamily="34" charset="0"/>
                <a:cs typeface="Calibri" panose="020F0502020204030204" pitchFamily="34" charset="0"/>
              </a:rPr>
              <a:t>National programme</a:t>
            </a:r>
          </a:p>
          <a:p>
            <a:r>
              <a:rPr lang="en-GB" dirty="0">
                <a:latin typeface="Calibri" panose="020F0502020204030204" pitchFamily="34" charset="0"/>
                <a:cs typeface="Calibri" panose="020F0502020204030204" pitchFamily="34" charset="0"/>
              </a:rPr>
              <a:t>Multiple target populations </a:t>
            </a:r>
          </a:p>
          <a:p>
            <a:r>
              <a:rPr lang="en-GB" dirty="0">
                <a:latin typeface="Calibri" panose="020F0502020204030204" pitchFamily="34" charset="0"/>
                <a:cs typeface="Calibri" panose="020F0502020204030204" pitchFamily="34" charset="0"/>
              </a:rPr>
              <a:t>Multiple implementers</a:t>
            </a:r>
          </a:p>
          <a:p>
            <a:endParaRPr lang="en-GB"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&gt;4000 PrEP initiations in SW</a:t>
            </a:r>
          </a:p>
          <a:p>
            <a:r>
              <a:rPr lang="fr-CH" dirty="0">
                <a:latin typeface="Calibri" panose="020F0502020204030204" pitchFamily="34" charset="0"/>
                <a:cs typeface="Calibri" panose="020F0502020204030204" pitchFamily="34" charset="0"/>
              </a:rPr>
              <a:t>P</a:t>
            </a:r>
            <a:r>
              <a:rPr lang="en-US" dirty="0" err="1">
                <a:latin typeface="Calibri" panose="020F0502020204030204" pitchFamily="34" charset="0"/>
                <a:cs typeface="Calibri" panose="020F0502020204030204" pitchFamily="34" charset="0"/>
              </a:rPr>
              <a:t>ilots</a:t>
            </a:r>
            <a:r>
              <a:rPr lang="en-US" dirty="0">
                <a:latin typeface="Calibri" panose="020F0502020204030204" pitchFamily="34" charset="0"/>
                <a:cs typeface="Calibri" panose="020F0502020204030204" pitchFamily="34" charset="0"/>
              </a:rPr>
              <a:t> MSM</a:t>
            </a:r>
          </a:p>
          <a:p>
            <a:r>
              <a:rPr lang="fr-CH" dirty="0">
                <a:latin typeface="Calibri" panose="020F0502020204030204" pitchFamily="34" charset="0"/>
                <a:cs typeface="Calibri" panose="020F0502020204030204" pitchFamily="34" charset="0"/>
              </a:rPr>
              <a:t>A</a:t>
            </a:r>
            <a:r>
              <a:rPr lang="en-US" dirty="0">
                <a:latin typeface="Calibri" panose="020F0502020204030204" pitchFamily="34" charset="0"/>
                <a:cs typeface="Calibri" panose="020F0502020204030204" pitchFamily="34" charset="0"/>
              </a:rPr>
              <a:t>GYW – just starting</a:t>
            </a:r>
            <a:endParaRPr lang="en-GB" dirty="0">
              <a:latin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F4AC3FFE-1A1A-4938-8B4C-06778A236D9B}"/>
              </a:ext>
            </a:extLst>
          </p:cNvPr>
          <p:cNvSpPr txBox="1"/>
          <p:nvPr/>
        </p:nvSpPr>
        <p:spPr>
          <a:xfrm>
            <a:off x="5281127" y="3712566"/>
            <a:ext cx="3513064" cy="3170099"/>
          </a:xfrm>
          <a:prstGeom prst="rect">
            <a:avLst/>
          </a:prstGeom>
          <a:solidFill>
            <a:srgbClr val="FFC000"/>
          </a:solidFill>
        </p:spPr>
        <p:txBody>
          <a:bodyPr wrap="square" rtlCol="0">
            <a:spAutoFit/>
          </a:bodyPr>
          <a:lstStyle/>
          <a:p>
            <a:r>
              <a:rPr lang="en-GB" b="1" dirty="0">
                <a:latin typeface="Calibri" panose="020F0502020204030204" pitchFamily="34" charset="0"/>
                <a:cs typeface="Calibri" panose="020F0502020204030204" pitchFamily="34" charset="0"/>
              </a:rPr>
              <a:t>Thailand</a:t>
            </a:r>
          </a:p>
          <a:p>
            <a:r>
              <a:rPr lang="en-US" dirty="0">
                <a:latin typeface="Calibri" panose="020F0502020204030204" pitchFamily="34" charset="0"/>
                <a:cs typeface="Calibri" panose="020F0502020204030204" pitchFamily="34" charset="0"/>
              </a:rPr>
              <a:t>Est # Current PrEP Users</a:t>
            </a:r>
          </a:p>
          <a:p>
            <a:r>
              <a:rPr lang="en-US" dirty="0">
                <a:latin typeface="Calibri" panose="020F0502020204030204" pitchFamily="34" charset="0"/>
                <a:cs typeface="Calibri" panose="020F0502020204030204" pitchFamily="34" charset="0"/>
              </a:rPr>
              <a:t>4,000-4,500</a:t>
            </a:r>
          </a:p>
          <a:p>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Aggregate target #PrEP users (all projects</a:t>
            </a:r>
          </a:p>
          <a:p>
            <a:r>
              <a:rPr lang="en-US" dirty="0">
                <a:latin typeface="Calibri" panose="020F0502020204030204" pitchFamily="34" charset="0"/>
                <a:cs typeface="Calibri" panose="020F0502020204030204" pitchFamily="34" charset="0"/>
              </a:rPr>
              <a:t>Types of delivery</a:t>
            </a:r>
          </a:p>
          <a:p>
            <a:pPr marL="285750" indent="-285750">
              <a:buFont typeface="Arial" panose="020B0604020202020204" pitchFamily="34" charset="0"/>
              <a:buChar char="•"/>
            </a:pPr>
            <a:r>
              <a:rPr lang="en-US" sz="1400" dirty="0">
                <a:latin typeface="Calibri" panose="020F0502020204030204" pitchFamily="34" charset="0"/>
                <a:cs typeface="Calibri" panose="020F0502020204030204" pitchFamily="34" charset="0"/>
              </a:rPr>
              <a:t>Demo projects</a:t>
            </a:r>
          </a:p>
          <a:p>
            <a:pPr marL="285750" indent="-285750">
              <a:buFont typeface="Arial" panose="020B0604020202020204" pitchFamily="34" charset="0"/>
              <a:buChar char="•"/>
            </a:pPr>
            <a:r>
              <a:rPr lang="en-US" sz="1400" dirty="0">
                <a:latin typeface="Calibri" panose="020F0502020204030204" pitchFamily="34" charset="0"/>
                <a:cs typeface="Calibri" panose="020F0502020204030204" pitchFamily="34" charset="0"/>
              </a:rPr>
              <a:t>Large-scale implementation initiative</a:t>
            </a:r>
          </a:p>
          <a:p>
            <a:pPr marL="285750" indent="-285750">
              <a:buFont typeface="Arial" panose="020B0604020202020204" pitchFamily="34" charset="0"/>
              <a:buChar char="•"/>
            </a:pPr>
            <a:r>
              <a:rPr lang="en-US" sz="1400" dirty="0">
                <a:latin typeface="Calibri" panose="020F0502020204030204" pitchFamily="34" charset="0"/>
                <a:cs typeface="Calibri" panose="020F0502020204030204" pitchFamily="34" charset="0"/>
              </a:rPr>
              <a:t>National level</a:t>
            </a:r>
          </a:p>
          <a:p>
            <a:pPr marL="285750" indent="-285750">
              <a:buFont typeface="Arial" panose="020B0604020202020204" pitchFamily="34" charset="0"/>
              <a:buChar char="•"/>
            </a:pPr>
            <a:r>
              <a:rPr lang="en-US" sz="1400" dirty="0">
                <a:latin typeface="Calibri" panose="020F0502020204030204" pitchFamily="34" charset="0"/>
                <a:cs typeface="Calibri" panose="020F0502020204030204" pitchFamily="34" charset="0"/>
              </a:rPr>
              <a:t>Implementation project</a:t>
            </a:r>
            <a:endParaRPr lang="en-GB" sz="1400" dirty="0">
              <a:latin typeface="Calibri" panose="020F0502020204030204" pitchFamily="34" charset="0"/>
              <a:cs typeface="Calibri" panose="020F0502020204030204" pitchFamily="34" charset="0"/>
            </a:endParaRPr>
          </a:p>
          <a:p>
            <a:endParaRPr lang="en-GB"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142550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0" y="1190944"/>
            <a:ext cx="3466728" cy="653880"/>
          </a:xfrm>
        </p:spPr>
        <p:txBody>
          <a:bodyPr>
            <a:normAutofit/>
          </a:bodyPr>
          <a:lstStyle/>
          <a:p>
            <a:pPr algn="l"/>
            <a:endParaRPr lang="en-US" sz="2800" dirty="0">
              <a:latin typeface="+mn-lt"/>
            </a:endParaRPr>
          </a:p>
        </p:txBody>
      </p:sp>
      <p:pic>
        <p:nvPicPr>
          <p:cNvPr id="1433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520" y="1196752"/>
            <a:ext cx="4594650" cy="31143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5134" y="4941168"/>
            <a:ext cx="4804064" cy="1481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txBox="1">
            <a:spLocks/>
          </p:cNvSpPr>
          <p:nvPr/>
        </p:nvSpPr>
        <p:spPr>
          <a:xfrm>
            <a:off x="0" y="274639"/>
            <a:ext cx="9144000" cy="850107"/>
          </a:xfrm>
          <a:prstGeom prst="rect">
            <a:avLst/>
          </a:prstGeom>
          <a:solidFill>
            <a:srgbClr val="0073B1"/>
          </a:solidFill>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Calibri"/>
                <a:ea typeface="+mj-ea"/>
                <a:cs typeface="+mj-cs"/>
              </a:rPr>
              <a:t>Note- PrEP is here</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600" b="1" i="0" u="none" strike="noStrike" kern="1200" cap="none" spc="0" normalizeH="0" baseline="0" noProof="0" dirty="0">
                <a:ln>
                  <a:noFill/>
                </a:ln>
                <a:solidFill>
                  <a:prstClr val="white"/>
                </a:solidFill>
                <a:effectLst/>
                <a:uLnTx/>
                <a:uFillTx/>
                <a:latin typeface="Calibri"/>
                <a:ea typeface="+mj-ea"/>
                <a:cs typeface="+mj-cs"/>
              </a:rPr>
              <a:t>Private sector &amp; “informal” PrEP use</a:t>
            </a:r>
            <a:endParaRPr kumimoji="0" lang="en-US" sz="2600" b="1" i="0" u="none" strike="noStrike" kern="1200" cap="none" spc="0" normalizeH="0" baseline="0" noProof="0" dirty="0">
              <a:ln>
                <a:noFill/>
              </a:ln>
              <a:solidFill>
                <a:prstClr val="white"/>
              </a:solidFill>
              <a:effectLst/>
              <a:uLnTx/>
              <a:uFillTx/>
              <a:latin typeface="Calibri"/>
              <a:ea typeface="+mj-ea"/>
              <a:cs typeface="+mj-cs"/>
            </a:endParaRP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5" y="4005063"/>
            <a:ext cx="4377708" cy="7377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71913" y="4509120"/>
            <a:ext cx="2163831" cy="13256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10626" y="1700808"/>
            <a:ext cx="4309846" cy="419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4540304" y="2204864"/>
            <a:ext cx="3635896" cy="1569660"/>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7% of respondents currently taking PrEP, prior to the Brazilian rollout, </a:t>
            </a:r>
            <a:r>
              <a:rPr kumimoji="0" lang="en-US" sz="1600" b="0" i="0" u="none" strike="noStrike" kern="1200" cap="none" spc="0" normalizeH="0" baseline="0" noProof="0" dirty="0" err="1">
                <a:ln>
                  <a:noFill/>
                </a:ln>
                <a:solidFill>
                  <a:prstClr val="black"/>
                </a:solidFill>
                <a:effectLst/>
                <a:uLnTx/>
                <a:uFillTx/>
                <a:latin typeface="Calibri"/>
                <a:ea typeface="+mn-ea"/>
                <a:cs typeface="+mn-cs"/>
              </a:rPr>
              <a:t>inc</a:t>
            </a:r>
            <a:r>
              <a:rPr kumimoji="0" lang="en-US" sz="1600" b="0" i="0" u="none" strike="noStrike" kern="1200" cap="none" spc="0" normalizeH="0" baseline="0" noProof="0" dirty="0">
                <a:ln>
                  <a:noFill/>
                </a:ln>
                <a:solidFill>
                  <a:prstClr val="black"/>
                </a:solidFill>
                <a:effectLst/>
                <a:uLnTx/>
                <a:uFillTx/>
                <a:latin typeface="Calibri"/>
                <a:ea typeface="+mn-ea"/>
                <a:cs typeface="+mn-cs"/>
              </a:rPr>
              <a:t> through clinical trials and ordering online.</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36% were likely to use PrEP in the next six months </a:t>
            </a:r>
          </a:p>
        </p:txBody>
      </p:sp>
      <p:pic>
        <p:nvPicPr>
          <p:cNvPr id="8196"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485117" y="3501008"/>
            <a:ext cx="2658883" cy="13467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p:cNvSpPr/>
          <p:nvPr/>
        </p:nvSpPr>
        <p:spPr>
          <a:xfrm>
            <a:off x="6535744" y="4926814"/>
            <a:ext cx="2536247" cy="206210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Blued on line survey</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1600" b="0" i="0" u="none" strike="noStrike" kern="1200" cap="none" spc="0" normalizeH="0" baseline="0" noProof="0" dirty="0">
                <a:ln>
                  <a:noFill/>
                </a:ln>
                <a:solidFill>
                  <a:prstClr val="black"/>
                </a:solidFill>
                <a:effectLst/>
                <a:uLnTx/>
                <a:uFillTx/>
                <a:latin typeface="Calibri"/>
                <a:ea typeface="+mn-ea"/>
                <a:cs typeface="+mn-cs"/>
              </a:rPr>
              <a:t>24 million users in China</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1600" b="0" i="0" u="none" strike="noStrike" kern="1200" cap="none" spc="0" normalizeH="0" baseline="0" noProof="0" dirty="0">
                <a:ln>
                  <a:noFill/>
                </a:ln>
                <a:solidFill>
                  <a:prstClr val="black"/>
                </a:solidFill>
                <a:effectLst/>
                <a:uLnTx/>
                <a:uFillTx/>
                <a:latin typeface="Calibri"/>
                <a:ea typeface="+mn-ea"/>
                <a:cs typeface="+mn-cs"/>
              </a:rPr>
              <a:t>From survey increasing demand and informal use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GB" sz="16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799800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8ADA2EFE-05C8-406E-99E7-04BC910D29B3}"/>
              </a:ext>
            </a:extLst>
          </p:cNvPr>
          <p:cNvSpPr txBox="1">
            <a:spLocks/>
          </p:cNvSpPr>
          <p:nvPr/>
        </p:nvSpPr>
        <p:spPr bwMode="auto">
          <a:xfrm>
            <a:off x="120944" y="1363663"/>
            <a:ext cx="7772400" cy="54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altLang="en-US" sz="2400" b="1"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34" charset="-128"/>
                <a:cs typeface="Arial" panose="020B0604020202020204" pitchFamily="34" charset="0"/>
              </a:rPr>
              <a:t>Practical programme considerations</a:t>
            </a:r>
          </a:p>
        </p:txBody>
      </p:sp>
    </p:spTree>
    <p:extLst>
      <p:ext uri="{BB962C8B-B14F-4D97-AF65-F5344CB8AC3E}">
        <p14:creationId xmlns:p14="http://schemas.microsoft.com/office/powerpoint/2010/main" val="42731774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4EF2C7-E598-44BA-A7EE-3E19081A42AB}"/>
              </a:ext>
            </a:extLst>
          </p:cNvPr>
          <p:cNvSpPr>
            <a:spLocks noGrp="1"/>
          </p:cNvSpPr>
          <p:nvPr>
            <p:ph idx="1"/>
          </p:nvPr>
        </p:nvSpPr>
        <p:spPr>
          <a:xfrm>
            <a:off x="155014" y="952470"/>
            <a:ext cx="8462356" cy="5812223"/>
          </a:xfrm>
        </p:spPr>
        <p:txBody>
          <a:bodyPr/>
          <a:lstStyle/>
          <a:p>
            <a:r>
              <a:rPr lang="en-GB" sz="1800" b="1" dirty="0">
                <a:latin typeface="Calibri" panose="020F0502020204030204" pitchFamily="34" charset="0"/>
                <a:cs typeface="Calibri" panose="020F0502020204030204" pitchFamily="34" charset="0"/>
              </a:rPr>
              <a:t>Its not all about PrEP</a:t>
            </a:r>
          </a:p>
          <a:p>
            <a:pPr lvl="1"/>
            <a:r>
              <a:rPr lang="en-GB" sz="1600" dirty="0">
                <a:latin typeface="Calibri" panose="020F0502020204030204" pitchFamily="34" charset="0"/>
                <a:cs typeface="Calibri" panose="020F0502020204030204" pitchFamily="34" charset="0"/>
              </a:rPr>
              <a:t>Most people offered PrEP don’t want it, wont take it</a:t>
            </a:r>
          </a:p>
          <a:p>
            <a:pPr lvl="1"/>
            <a:r>
              <a:rPr lang="en-GB" sz="1600" dirty="0">
                <a:latin typeface="Calibri" panose="020F0502020204030204" pitchFamily="34" charset="0"/>
                <a:cs typeface="Calibri" panose="020F0502020204030204" pitchFamily="34" charset="0"/>
              </a:rPr>
              <a:t>Need to capitalise on interest (and funding for PrEP for other services)</a:t>
            </a:r>
          </a:p>
          <a:p>
            <a:pPr lvl="1"/>
            <a:r>
              <a:rPr lang="en-GB" sz="1600" dirty="0">
                <a:latin typeface="Calibri" panose="020F0502020204030204" pitchFamily="34" charset="0"/>
                <a:cs typeface="Calibri" panose="020F0502020204030204" pitchFamily="34" charset="0"/>
              </a:rPr>
              <a:t>PrEP for AGYW – condoms, testing and treatments, FP, STIs, GBV, cervical cancer …</a:t>
            </a:r>
          </a:p>
          <a:p>
            <a:pPr lvl="1"/>
            <a:r>
              <a:rPr lang="en-GB" sz="1600" dirty="0">
                <a:latin typeface="Calibri" panose="020F0502020204030204" pitchFamily="34" charset="0"/>
                <a:cs typeface="Calibri" panose="020F0502020204030204" pitchFamily="34" charset="0"/>
              </a:rPr>
              <a:t>PrEP for MSM –  condoms, STIs, HBV, HCV, HAV, HPV, mental health,</a:t>
            </a:r>
          </a:p>
          <a:p>
            <a:pPr lvl="1"/>
            <a:r>
              <a:rPr lang="en-GB" sz="1600" dirty="0">
                <a:latin typeface="Calibri" panose="020F0502020204030204" pitchFamily="34" charset="0"/>
                <a:cs typeface="Calibri" panose="020F0502020204030204" pitchFamily="34" charset="0"/>
              </a:rPr>
              <a:t>PrEP for Transgender women – condoms, STIs, hormone and other transitioning needs, mental health </a:t>
            </a:r>
          </a:p>
          <a:p>
            <a:pPr lvl="1"/>
            <a:r>
              <a:rPr lang="en-GB" sz="1600" dirty="0">
                <a:latin typeface="Calibri" panose="020F0502020204030204" pitchFamily="34" charset="0"/>
                <a:cs typeface="Calibri" panose="020F0502020204030204" pitchFamily="34" charset="0"/>
              </a:rPr>
              <a:t> Cross cutting issues and vulnerabilities – </a:t>
            </a:r>
            <a:r>
              <a:rPr lang="en-GB" sz="1600" dirty="0" err="1">
                <a:latin typeface="Calibri" panose="020F0502020204030204" pitchFamily="34" charset="0"/>
                <a:cs typeface="Calibri" panose="020F0502020204030204" pitchFamily="34" charset="0"/>
              </a:rPr>
              <a:t>eg</a:t>
            </a:r>
            <a:r>
              <a:rPr lang="en-GB" sz="1600" dirty="0">
                <a:latin typeface="Calibri" panose="020F0502020204030204" pitchFamily="34" charset="0"/>
                <a:cs typeface="Calibri" panose="020F0502020204030204" pitchFamily="34" charset="0"/>
              </a:rPr>
              <a:t> drug use </a:t>
            </a:r>
          </a:p>
          <a:p>
            <a:r>
              <a:rPr lang="en-GB" sz="1800" b="1" dirty="0">
                <a:latin typeface="Calibri" panose="020F0502020204030204" pitchFamily="34" charset="0"/>
                <a:cs typeface="Calibri" panose="020F0502020204030204" pitchFamily="34" charset="0"/>
              </a:rPr>
              <a:t>Community engagement is key </a:t>
            </a:r>
            <a:r>
              <a:rPr lang="en-GB" sz="1800" dirty="0">
                <a:latin typeface="Calibri" panose="020F0502020204030204" pitchFamily="34" charset="0"/>
                <a:cs typeface="Calibri" panose="020F0502020204030204" pitchFamily="34" charset="0"/>
              </a:rPr>
              <a:t>(for awareness, demand generation, support for retention and adherence)</a:t>
            </a:r>
          </a:p>
          <a:p>
            <a:r>
              <a:rPr lang="en-GB" sz="1800" b="1" dirty="0">
                <a:latin typeface="Calibri" panose="020F0502020204030204" pitchFamily="34" charset="0"/>
                <a:cs typeface="Calibri" panose="020F0502020204030204" pitchFamily="34" charset="0"/>
              </a:rPr>
              <a:t>Careful consideration of where to deliver</a:t>
            </a:r>
          </a:p>
          <a:p>
            <a:pPr lvl="1"/>
            <a:r>
              <a:rPr lang="en-GB" sz="1600" dirty="0">
                <a:latin typeface="Calibri" panose="020F0502020204030204" pitchFamily="34" charset="0"/>
                <a:cs typeface="Calibri" panose="020F0502020204030204" pitchFamily="34" charset="0"/>
              </a:rPr>
              <a:t>KP services</a:t>
            </a:r>
          </a:p>
          <a:p>
            <a:pPr lvl="1"/>
            <a:r>
              <a:rPr lang="en-GB" sz="1600" dirty="0">
                <a:latin typeface="Calibri" panose="020F0502020204030204" pitchFamily="34" charset="0"/>
                <a:cs typeface="Calibri" panose="020F0502020204030204" pitchFamily="34" charset="0"/>
              </a:rPr>
              <a:t>Where for AGYW? FP, tertiary education?</a:t>
            </a:r>
          </a:p>
          <a:p>
            <a:pPr lvl="1"/>
            <a:r>
              <a:rPr lang="en-GB" sz="1600" dirty="0">
                <a:latin typeface="Calibri" panose="020F0502020204030204" pitchFamily="34" charset="0"/>
                <a:cs typeface="Calibri" panose="020F0502020204030204" pitchFamily="34" charset="0"/>
              </a:rPr>
              <a:t>Training for staff to make sure services friendly and convenient, stigma-free</a:t>
            </a:r>
          </a:p>
          <a:p>
            <a:r>
              <a:rPr lang="en-GB" sz="1800" b="1" dirty="0">
                <a:latin typeface="Calibri" panose="020F0502020204030204" pitchFamily="34" charset="0"/>
                <a:cs typeface="Calibri" panose="020F0502020204030204" pitchFamily="34" charset="0"/>
              </a:rPr>
              <a:t>How to offer </a:t>
            </a:r>
          </a:p>
          <a:p>
            <a:pPr lvl="1"/>
            <a:r>
              <a:rPr lang="en-GB" sz="1600" dirty="0">
                <a:latin typeface="Calibri" panose="020F0502020204030204" pitchFamily="34" charset="0"/>
                <a:cs typeface="Calibri" panose="020F0502020204030204" pitchFamily="34" charset="0"/>
              </a:rPr>
              <a:t>To all?</a:t>
            </a:r>
          </a:p>
          <a:p>
            <a:pPr lvl="1"/>
            <a:r>
              <a:rPr lang="en-GB" sz="1600" dirty="0">
                <a:latin typeface="Calibri" panose="020F0502020204030204" pitchFamily="34" charset="0"/>
                <a:cs typeface="Calibri" panose="020F0502020204030204" pitchFamily="34" charset="0"/>
              </a:rPr>
              <a:t>To those who request?</a:t>
            </a:r>
          </a:p>
          <a:p>
            <a:pPr lvl="1"/>
            <a:r>
              <a:rPr lang="en-GB" sz="1600" dirty="0">
                <a:latin typeface="Calibri" panose="020F0502020204030204" pitchFamily="34" charset="0"/>
                <a:cs typeface="Calibri" panose="020F0502020204030204" pitchFamily="34" charset="0"/>
              </a:rPr>
              <a:t>Are risk assessments important/useful?</a:t>
            </a:r>
          </a:p>
          <a:p>
            <a:endParaRPr lang="en-GB" sz="1800" dirty="0">
              <a:latin typeface="Calibri" panose="020F0502020204030204" pitchFamily="34" charset="0"/>
              <a:cs typeface="Calibri" panose="020F0502020204030204" pitchFamily="34" charset="0"/>
            </a:endParaRPr>
          </a:p>
          <a:p>
            <a:endParaRPr lang="en-GB" sz="1800" dirty="0">
              <a:latin typeface="Calibri" panose="020F0502020204030204" pitchFamily="34" charset="0"/>
              <a:cs typeface="Calibri" panose="020F0502020204030204" pitchFamily="34" charset="0"/>
            </a:endParaRPr>
          </a:p>
          <a:p>
            <a:r>
              <a:rPr lang="en-GB" sz="1800" dirty="0">
                <a:latin typeface="Calibri" panose="020F0502020204030204" pitchFamily="34" charset="0"/>
                <a:cs typeface="Calibri" panose="020F0502020204030204" pitchFamily="34" charset="0"/>
              </a:rPr>
              <a:t>Staff training and support</a:t>
            </a:r>
          </a:p>
          <a:p>
            <a:endParaRPr lang="fr-FR" dirty="0"/>
          </a:p>
          <a:p>
            <a:endParaRPr lang="en-GB" dirty="0"/>
          </a:p>
        </p:txBody>
      </p:sp>
      <p:sp>
        <p:nvSpPr>
          <p:cNvPr id="6" name="Title 1">
            <a:extLst>
              <a:ext uri="{FF2B5EF4-FFF2-40B4-BE49-F238E27FC236}">
                <a16:creationId xmlns:a16="http://schemas.microsoft.com/office/drawing/2014/main" id="{CD2EE18F-C6F4-4779-A3CD-3324C6946138}"/>
              </a:ext>
            </a:extLst>
          </p:cNvPr>
          <p:cNvSpPr txBox="1">
            <a:spLocks/>
          </p:cNvSpPr>
          <p:nvPr/>
        </p:nvSpPr>
        <p:spPr bwMode="auto">
          <a:xfrm>
            <a:off x="0" y="276885"/>
            <a:ext cx="9144000" cy="579326"/>
          </a:xfrm>
          <a:prstGeom prst="rect">
            <a:avLst/>
          </a:prstGeom>
          <a:solidFill>
            <a:srgbClr val="0073B1"/>
          </a:solidFill>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anchor="ctr" anchorCtr="0" compatLnSpc="1">
            <a:prstTxWarp prst="textNoShape">
              <a:avLst/>
            </a:prstTxWarp>
            <a:normAutofit fontScale="75000" lnSpcReduction="20000"/>
          </a:bodyPr>
          <a:lstStyle>
            <a:lvl1pPr algn="ctr" rtl="0" eaLnBrk="0" fontAlgn="base" hangingPunct="0">
              <a:spcBef>
                <a:spcPct val="0"/>
              </a:spcBef>
              <a:spcAft>
                <a:spcPct val="0"/>
              </a:spcAft>
              <a:defRPr sz="2400" b="0" kern="1200">
                <a:solidFill>
                  <a:schemeClr val="accent1"/>
                </a:solidFill>
                <a:latin typeface="Arial" panose="020B0604020202020204" pitchFamily="34" charset="0"/>
                <a:ea typeface="+mn-ea"/>
                <a:cs typeface="Arial" panose="020B0604020202020204" pitchFamily="34" charset="0"/>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defTabSz="914400"/>
            <a:br>
              <a:rPr lang="en-GB" sz="300" b="1" dirty="0">
                <a:latin typeface="Ebrima" panose="02000000000000000000" pitchFamily="2" charset="0"/>
                <a:ea typeface="Ebrima" panose="02000000000000000000" pitchFamily="2" charset="0"/>
                <a:cs typeface="Ebrima" panose="02000000000000000000" pitchFamily="2" charset="0"/>
              </a:rPr>
            </a:br>
            <a:br>
              <a:rPr lang="en-GB" sz="300" b="1" dirty="0">
                <a:latin typeface="Ebrima" panose="02000000000000000000" pitchFamily="2" charset="0"/>
                <a:ea typeface="Ebrima" panose="02000000000000000000" pitchFamily="2" charset="0"/>
                <a:cs typeface="Ebrima" panose="02000000000000000000" pitchFamily="2" charset="0"/>
              </a:rPr>
            </a:br>
            <a:br>
              <a:rPr lang="en-GB" sz="300" b="1" dirty="0">
                <a:latin typeface="Ebrima" panose="02000000000000000000" pitchFamily="2" charset="0"/>
                <a:ea typeface="Ebrima" panose="02000000000000000000" pitchFamily="2" charset="0"/>
                <a:cs typeface="Ebrima" panose="02000000000000000000" pitchFamily="2" charset="0"/>
              </a:rPr>
            </a:br>
            <a:br>
              <a:rPr lang="en-GB" sz="300" b="1" dirty="0">
                <a:latin typeface="Ebrima" panose="02000000000000000000" pitchFamily="2" charset="0"/>
                <a:ea typeface="Ebrima" panose="02000000000000000000" pitchFamily="2" charset="0"/>
                <a:cs typeface="Ebrima" panose="02000000000000000000" pitchFamily="2" charset="0"/>
              </a:rPr>
            </a:br>
            <a:br>
              <a:rPr lang="en-GB" sz="300" b="1" dirty="0">
                <a:latin typeface="Ebrima" panose="02000000000000000000" pitchFamily="2" charset="0"/>
                <a:ea typeface="Ebrima" panose="02000000000000000000" pitchFamily="2" charset="0"/>
                <a:cs typeface="Ebrima" panose="02000000000000000000" pitchFamily="2" charset="0"/>
              </a:rPr>
            </a:br>
            <a:r>
              <a:rPr lang="en-US" sz="3600" b="1" dirty="0">
                <a:solidFill>
                  <a:schemeClr val="bg1"/>
                </a:solidFill>
                <a:latin typeface="Calibri" panose="020F0502020204030204" pitchFamily="34" charset="0"/>
                <a:ea typeface="Ebrima" panose="02000000000000000000" pitchFamily="2" charset="0"/>
                <a:cs typeface="Calibri" panose="020F0502020204030204" pitchFamily="34" charset="0"/>
              </a:rPr>
              <a:t>Key </a:t>
            </a:r>
            <a:r>
              <a:rPr lang="en-US" sz="3600" b="1" dirty="0" err="1">
                <a:solidFill>
                  <a:schemeClr val="bg1"/>
                </a:solidFill>
                <a:latin typeface="Calibri" panose="020F0502020204030204" pitchFamily="34" charset="0"/>
                <a:ea typeface="Ebrima" panose="02000000000000000000" pitchFamily="2" charset="0"/>
                <a:cs typeface="Calibri" panose="020F0502020204030204" pitchFamily="34" charset="0"/>
              </a:rPr>
              <a:t>implemention</a:t>
            </a:r>
            <a:r>
              <a:rPr lang="en-US" sz="3600" b="1" dirty="0">
                <a:solidFill>
                  <a:schemeClr val="bg1"/>
                </a:solidFill>
                <a:latin typeface="Calibri" panose="020F0502020204030204" pitchFamily="34" charset="0"/>
                <a:ea typeface="Ebrima" panose="02000000000000000000" pitchFamily="2" charset="0"/>
                <a:cs typeface="Calibri" panose="020F0502020204030204" pitchFamily="34" charset="0"/>
              </a:rPr>
              <a:t> issue for PrEP programming</a:t>
            </a:r>
          </a:p>
        </p:txBody>
      </p:sp>
    </p:spTree>
    <p:extLst>
      <p:ext uri="{BB962C8B-B14F-4D97-AF65-F5344CB8AC3E}">
        <p14:creationId xmlns:p14="http://schemas.microsoft.com/office/powerpoint/2010/main" val="24310620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CC87946-040C-4156-B229-7C7919C5281E}"/>
              </a:ext>
            </a:extLst>
          </p:cNvPr>
          <p:cNvSpPr>
            <a:spLocks noGrp="1"/>
          </p:cNvSpPr>
          <p:nvPr>
            <p:ph idx="1"/>
          </p:nvPr>
        </p:nvSpPr>
        <p:spPr>
          <a:xfrm>
            <a:off x="340822" y="1189267"/>
            <a:ext cx="8462356" cy="4638502"/>
          </a:xfrm>
        </p:spPr>
        <p:txBody>
          <a:bodyPr/>
          <a:lstStyle/>
          <a:p>
            <a:r>
              <a:rPr lang="en-GB" b="1" dirty="0">
                <a:latin typeface="Calibri" panose="020F0502020204030204" pitchFamily="34" charset="0"/>
                <a:cs typeface="Calibri" panose="020F0502020204030204" pitchFamily="34" charset="0"/>
              </a:rPr>
              <a:t>a priori</a:t>
            </a:r>
          </a:p>
          <a:p>
            <a:pPr lvl="1"/>
            <a:r>
              <a:rPr lang="en-GB" dirty="0">
                <a:latin typeface="Calibri" panose="020F0502020204030204" pitchFamily="34" charset="0"/>
                <a:cs typeface="Calibri" panose="020F0502020204030204" pitchFamily="34" charset="0"/>
              </a:rPr>
              <a:t>National policy/guidelines</a:t>
            </a:r>
          </a:p>
          <a:p>
            <a:pPr lvl="1"/>
            <a:r>
              <a:rPr lang="en-GB" dirty="0">
                <a:latin typeface="Calibri" panose="020F0502020204030204" pitchFamily="34" charset="0"/>
                <a:cs typeface="Calibri" panose="020F0502020204030204" pitchFamily="34" charset="0"/>
              </a:rPr>
              <a:t>Drug registration </a:t>
            </a:r>
          </a:p>
          <a:p>
            <a:pPr lvl="1"/>
            <a:r>
              <a:rPr lang="en-GB" dirty="0">
                <a:latin typeface="Calibri" panose="020F0502020204030204" pitchFamily="34" charset="0"/>
                <a:cs typeface="Calibri" panose="020F0502020204030204" pitchFamily="34" charset="0"/>
              </a:rPr>
              <a:t>National buy-in </a:t>
            </a:r>
          </a:p>
          <a:p>
            <a:r>
              <a:rPr lang="en-GB" b="1" dirty="0">
                <a:latin typeface="Calibri" panose="020F0502020204030204" pitchFamily="34" charset="0"/>
                <a:cs typeface="Calibri" panose="020F0502020204030204" pitchFamily="34" charset="0"/>
              </a:rPr>
              <a:t>Where to start</a:t>
            </a:r>
          </a:p>
          <a:p>
            <a:pPr lvl="1"/>
            <a:r>
              <a:rPr lang="en-GB" dirty="0">
                <a:latin typeface="Calibri" panose="020F0502020204030204" pitchFamily="34" charset="0"/>
                <a:cs typeface="Calibri" panose="020F0502020204030204" pitchFamily="34" charset="0"/>
              </a:rPr>
              <a:t>Epidemiology, demand, building on learning from pilots </a:t>
            </a:r>
          </a:p>
          <a:p>
            <a:pPr lvl="0"/>
            <a:r>
              <a:rPr lang="en-GB" b="1" dirty="0">
                <a:solidFill>
                  <a:prstClr val="black"/>
                </a:solidFill>
                <a:latin typeface="Calibri" panose="020F0502020204030204" pitchFamily="34" charset="0"/>
                <a:cs typeface="Calibri" panose="020F0502020204030204" pitchFamily="34" charset="0"/>
              </a:rPr>
              <a:t>Setting targets</a:t>
            </a:r>
          </a:p>
          <a:p>
            <a:pPr lvl="1"/>
            <a:r>
              <a:rPr lang="en-GB" dirty="0">
                <a:latin typeface="Calibri" panose="020F0502020204030204" pitchFamily="34" charset="0"/>
                <a:cs typeface="Calibri" panose="020F0502020204030204" pitchFamily="34" charset="0"/>
              </a:rPr>
              <a:t>Estimation of population(s) size at substantial risk and likely to be reached by services, </a:t>
            </a:r>
          </a:p>
          <a:p>
            <a:pPr lvl="1"/>
            <a:r>
              <a:rPr lang="en-GB" dirty="0">
                <a:latin typeface="Calibri" panose="020F0502020204030204" pitchFamily="34" charset="0"/>
                <a:cs typeface="Calibri" panose="020F0502020204030204" pitchFamily="34" charset="0"/>
              </a:rPr>
              <a:t>Service capacity assessment, </a:t>
            </a:r>
          </a:p>
          <a:p>
            <a:pPr lvl="1"/>
            <a:r>
              <a:rPr lang="en-GB" dirty="0">
                <a:latin typeface="Calibri" panose="020F0502020204030204" pitchFamily="34" charset="0"/>
                <a:cs typeface="Calibri" panose="020F0502020204030204" pitchFamily="34" charset="0"/>
              </a:rPr>
              <a:t>Predicted uptake and continuation rates</a:t>
            </a:r>
          </a:p>
          <a:p>
            <a:r>
              <a:rPr lang="en-GB" b="1" dirty="0">
                <a:latin typeface="Calibri" panose="020F0502020204030204" pitchFamily="34" charset="0"/>
                <a:cs typeface="Calibri" panose="020F0502020204030204" pitchFamily="34" charset="0"/>
              </a:rPr>
              <a:t>Planning the services</a:t>
            </a:r>
          </a:p>
          <a:p>
            <a:pPr lvl="1"/>
            <a:r>
              <a:rPr lang="en-GB" dirty="0">
                <a:latin typeface="Calibri" panose="020F0502020204030204" pitchFamily="34" charset="0"/>
                <a:cs typeface="Calibri" panose="020F0502020204030204" pitchFamily="34" charset="0"/>
              </a:rPr>
              <a:t>Staff training, </a:t>
            </a:r>
            <a:r>
              <a:rPr lang="en-GB" dirty="0" err="1">
                <a:latin typeface="Calibri" panose="020F0502020204030204" pitchFamily="34" charset="0"/>
                <a:cs typeface="Calibri" panose="020F0502020204030204" pitchFamily="34" charset="0"/>
              </a:rPr>
              <a:t>SoPs</a:t>
            </a:r>
            <a:r>
              <a:rPr lang="en-GB" dirty="0">
                <a:latin typeface="Calibri" panose="020F0502020204030204" pitchFamily="34" charset="0"/>
                <a:cs typeface="Calibri" panose="020F0502020204030204" pitchFamily="34" charset="0"/>
              </a:rPr>
              <a:t>, site selections, roll out plan, budget,  (see WHO implementation guidelines)</a:t>
            </a:r>
          </a:p>
          <a:p>
            <a:r>
              <a:rPr lang="en-GB" b="1" dirty="0">
                <a:latin typeface="Calibri" panose="020F0502020204030204" pitchFamily="34" charset="0"/>
                <a:cs typeface="Calibri" panose="020F0502020204030204" pitchFamily="34" charset="0"/>
              </a:rPr>
              <a:t>Monitor to adjust programme </a:t>
            </a:r>
          </a:p>
          <a:p>
            <a:pPr marL="0" indent="0">
              <a:buNone/>
            </a:pPr>
            <a:endParaRPr lang="en-US" dirty="0"/>
          </a:p>
          <a:p>
            <a:endParaRPr lang="en-US" dirty="0"/>
          </a:p>
          <a:p>
            <a:endParaRPr lang="en-GB" dirty="0"/>
          </a:p>
        </p:txBody>
      </p:sp>
      <p:sp>
        <p:nvSpPr>
          <p:cNvPr id="4" name="Title 1">
            <a:extLst>
              <a:ext uri="{FF2B5EF4-FFF2-40B4-BE49-F238E27FC236}">
                <a16:creationId xmlns:a16="http://schemas.microsoft.com/office/drawing/2014/main" id="{E7ED65CF-6C77-4421-8CEE-A4F7574DA279}"/>
              </a:ext>
            </a:extLst>
          </p:cNvPr>
          <p:cNvSpPr txBox="1">
            <a:spLocks/>
          </p:cNvSpPr>
          <p:nvPr/>
        </p:nvSpPr>
        <p:spPr bwMode="auto">
          <a:xfrm>
            <a:off x="0" y="250047"/>
            <a:ext cx="9144000" cy="579326"/>
          </a:xfrm>
          <a:prstGeom prst="rect">
            <a:avLst/>
          </a:prstGeom>
          <a:solidFill>
            <a:srgbClr val="0073B1"/>
          </a:solidFill>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anchor="ctr" anchorCtr="0" compatLnSpc="1">
            <a:prstTxWarp prst="textNoShape">
              <a:avLst/>
            </a:prstTxWarp>
            <a:normAutofit fontScale="75000" lnSpcReduction="20000"/>
          </a:bodyPr>
          <a:lstStyle>
            <a:lvl1pPr algn="ctr" rtl="0" eaLnBrk="0" fontAlgn="base" hangingPunct="0">
              <a:spcBef>
                <a:spcPct val="0"/>
              </a:spcBef>
              <a:spcAft>
                <a:spcPct val="0"/>
              </a:spcAft>
              <a:defRPr sz="2400" b="0" kern="1200">
                <a:solidFill>
                  <a:schemeClr val="accent1"/>
                </a:solidFill>
                <a:latin typeface="Arial" panose="020B0604020202020204" pitchFamily="34" charset="0"/>
                <a:ea typeface="+mn-ea"/>
                <a:cs typeface="Arial" panose="020B0604020202020204" pitchFamily="34" charset="0"/>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defTabSz="914400"/>
            <a:br>
              <a:rPr lang="en-GB" sz="300" b="1" dirty="0">
                <a:latin typeface="Ebrima" panose="02000000000000000000" pitchFamily="2" charset="0"/>
                <a:ea typeface="Ebrima" panose="02000000000000000000" pitchFamily="2" charset="0"/>
                <a:cs typeface="Ebrima" panose="02000000000000000000" pitchFamily="2" charset="0"/>
              </a:rPr>
            </a:br>
            <a:br>
              <a:rPr lang="en-GB" sz="300" b="1" dirty="0">
                <a:latin typeface="Ebrima" panose="02000000000000000000" pitchFamily="2" charset="0"/>
                <a:ea typeface="Ebrima" panose="02000000000000000000" pitchFamily="2" charset="0"/>
                <a:cs typeface="Ebrima" panose="02000000000000000000" pitchFamily="2" charset="0"/>
              </a:rPr>
            </a:br>
            <a:br>
              <a:rPr lang="en-GB" sz="300" b="1" dirty="0">
                <a:latin typeface="Ebrima" panose="02000000000000000000" pitchFamily="2" charset="0"/>
                <a:ea typeface="Ebrima" panose="02000000000000000000" pitchFamily="2" charset="0"/>
                <a:cs typeface="Ebrima" panose="02000000000000000000" pitchFamily="2" charset="0"/>
              </a:rPr>
            </a:br>
            <a:br>
              <a:rPr lang="en-GB" sz="300" b="1" dirty="0">
                <a:latin typeface="Ebrima" panose="02000000000000000000" pitchFamily="2" charset="0"/>
                <a:ea typeface="Ebrima" panose="02000000000000000000" pitchFamily="2" charset="0"/>
                <a:cs typeface="Ebrima" panose="02000000000000000000" pitchFamily="2" charset="0"/>
              </a:rPr>
            </a:br>
            <a:br>
              <a:rPr lang="en-GB" sz="300" b="1" dirty="0">
                <a:latin typeface="Ebrima" panose="02000000000000000000" pitchFamily="2" charset="0"/>
                <a:ea typeface="Ebrima" panose="02000000000000000000" pitchFamily="2" charset="0"/>
                <a:cs typeface="Ebrima" panose="02000000000000000000" pitchFamily="2" charset="0"/>
              </a:rPr>
            </a:br>
            <a:r>
              <a:rPr lang="en-US" sz="3600" b="1" dirty="0">
                <a:solidFill>
                  <a:schemeClr val="bg1"/>
                </a:solidFill>
                <a:latin typeface="Calibri" panose="020F0502020204030204" pitchFamily="34" charset="0"/>
                <a:ea typeface="Ebrima" panose="02000000000000000000" pitchFamily="2" charset="0"/>
                <a:cs typeface="Calibri" panose="020F0502020204030204" pitchFamily="34" charset="0"/>
              </a:rPr>
              <a:t>Thinking about scale up</a:t>
            </a:r>
          </a:p>
        </p:txBody>
      </p:sp>
    </p:spTree>
    <p:extLst>
      <p:ext uri="{BB962C8B-B14F-4D97-AF65-F5344CB8AC3E}">
        <p14:creationId xmlns:p14="http://schemas.microsoft.com/office/powerpoint/2010/main" val="14423806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Content Placeholder 4"/>
          <p:cNvSpPr>
            <a:spLocks noGrp="1"/>
          </p:cNvSpPr>
          <p:nvPr>
            <p:ph idx="1"/>
          </p:nvPr>
        </p:nvSpPr>
        <p:spPr>
          <a:xfrm>
            <a:off x="436918" y="1154157"/>
            <a:ext cx="8406325" cy="5256583"/>
          </a:xfrm>
          <a:ln>
            <a:solidFill>
              <a:schemeClr val="tx2"/>
            </a:solidFill>
          </a:ln>
        </p:spPr>
        <p:txBody>
          <a:bodyPr>
            <a:normAutofit/>
          </a:bodyPr>
          <a:lstStyle/>
          <a:p>
            <a:pPr marL="0" indent="0" eaLnBrk="1" hangingPunct="1">
              <a:buClr>
                <a:schemeClr val="tx2"/>
              </a:buClr>
              <a:buNone/>
            </a:pPr>
            <a:endParaRPr lang="fr-CH" altLang="en-US" sz="3500" dirty="0">
              <a:solidFill>
                <a:schemeClr val="tx2"/>
              </a:solidFill>
              <a:latin typeface="Verdana" panose="020B0604030504040204" pitchFamily="34" charset="0"/>
              <a:ea typeface="Verdana" panose="020B0604030504040204" pitchFamily="34" charset="0"/>
              <a:cs typeface="Verdana" panose="020B0604030504040204" pitchFamily="34" charset="0"/>
            </a:endParaRPr>
          </a:p>
          <a:p>
            <a:pPr>
              <a:buClr>
                <a:schemeClr val="tx2"/>
              </a:buClr>
            </a:pPr>
            <a:r>
              <a:rPr lang="en-GB" altLang="en-US" sz="2800" dirty="0">
                <a:latin typeface="Calibri" panose="020F0502020204030204" pitchFamily="34" charset="0"/>
                <a:ea typeface="Verdana" panose="020B0604030504040204" pitchFamily="34" charset="0"/>
                <a:cs typeface="Calibri" panose="020F0502020204030204" pitchFamily="34" charset="0"/>
              </a:rPr>
              <a:t>Other prevention </a:t>
            </a:r>
            <a:r>
              <a:rPr lang="en-GB" altLang="en-US" sz="2800" dirty="0" err="1">
                <a:latin typeface="Calibri" panose="020F0502020204030204" pitchFamily="34" charset="0"/>
                <a:ea typeface="Verdana" panose="020B0604030504040204" pitchFamily="34" charset="0"/>
                <a:cs typeface="Calibri" panose="020F0502020204030204" pitchFamily="34" charset="0"/>
              </a:rPr>
              <a:t>esp</a:t>
            </a:r>
            <a:r>
              <a:rPr lang="en-GB" altLang="en-US" sz="2800" dirty="0">
                <a:latin typeface="Calibri" panose="020F0502020204030204" pitchFamily="34" charset="0"/>
                <a:ea typeface="Verdana" panose="020B0604030504040204" pitchFamily="34" charset="0"/>
                <a:cs typeface="Calibri" panose="020F0502020204030204" pitchFamily="34" charset="0"/>
              </a:rPr>
              <a:t> condoms</a:t>
            </a:r>
          </a:p>
          <a:p>
            <a:pPr>
              <a:buClr>
                <a:schemeClr val="tx2"/>
              </a:buClr>
            </a:pPr>
            <a:r>
              <a:rPr lang="en-GB" altLang="en-US" sz="2800" dirty="0">
                <a:latin typeface="Calibri" panose="020F0502020204030204" pitchFamily="34" charset="0"/>
                <a:ea typeface="Verdana" panose="020B0604030504040204" pitchFamily="34" charset="0"/>
                <a:cs typeface="Calibri" panose="020F0502020204030204" pitchFamily="34" charset="0"/>
              </a:rPr>
              <a:t>STIs, viral hepatitis, cervical cancer </a:t>
            </a:r>
          </a:p>
          <a:p>
            <a:pPr>
              <a:buClr>
                <a:schemeClr val="tx2"/>
              </a:buClr>
            </a:pPr>
            <a:r>
              <a:rPr lang="en-GB" altLang="en-US" sz="2800" dirty="0">
                <a:latin typeface="Calibri" panose="020F0502020204030204" pitchFamily="34" charset="0"/>
                <a:ea typeface="Verdana" panose="020B0604030504040204" pitchFamily="34" charset="0"/>
                <a:cs typeface="Calibri" panose="020F0502020204030204" pitchFamily="34" charset="0"/>
              </a:rPr>
              <a:t>Contraception </a:t>
            </a:r>
          </a:p>
          <a:p>
            <a:pPr>
              <a:buClr>
                <a:schemeClr val="tx2"/>
              </a:buClr>
            </a:pPr>
            <a:r>
              <a:rPr lang="en-GB" altLang="en-US" sz="2800" dirty="0">
                <a:latin typeface="Calibri" panose="020F0502020204030204" pitchFamily="34" charset="0"/>
                <a:ea typeface="Verdana" panose="020B0604030504040204" pitchFamily="34" charset="0"/>
                <a:cs typeface="Calibri" panose="020F0502020204030204" pitchFamily="34" charset="0"/>
              </a:rPr>
              <a:t>Testing – to link earlier to ART</a:t>
            </a:r>
          </a:p>
          <a:p>
            <a:pPr marL="0" indent="0" eaLnBrk="1" hangingPunct="1">
              <a:buClr>
                <a:schemeClr val="tx2"/>
              </a:buClr>
              <a:buNone/>
            </a:pPr>
            <a:endParaRPr lang="en-US" altLang="en-US" sz="2800" dirty="0">
              <a:latin typeface="Calibri" panose="020F0502020204030204" pitchFamily="34" charset="0"/>
              <a:ea typeface="Verdana" panose="020B0604030504040204" pitchFamily="34" charset="0"/>
              <a:cs typeface="Calibri" panose="020F0502020204030204" pitchFamily="34" charset="0"/>
            </a:endParaRPr>
          </a:p>
          <a:p>
            <a:pPr marL="0" indent="0" eaLnBrk="1" hangingPunct="1">
              <a:buClr>
                <a:schemeClr val="tx2"/>
              </a:buClr>
              <a:buNone/>
            </a:pPr>
            <a:endParaRPr lang="en-US" altLang="en-US" sz="3500" dirty="0">
              <a:solidFill>
                <a:schemeClr val="tx2"/>
              </a:solidFill>
              <a:latin typeface="Verdana" panose="020B0604030504040204" pitchFamily="34" charset="0"/>
              <a:ea typeface="Verdana" panose="020B0604030504040204" pitchFamily="34" charset="0"/>
              <a:cs typeface="Verdana" panose="020B0604030504040204" pitchFamily="34" charset="0"/>
            </a:endParaRPr>
          </a:p>
          <a:p>
            <a:pPr marL="0" indent="0">
              <a:buClr>
                <a:schemeClr val="tx2"/>
              </a:buClr>
              <a:buNone/>
            </a:pPr>
            <a:endParaRPr lang="en-US" altLang="en-US" sz="3600" dirty="0">
              <a:solidFill>
                <a:schemeClr val="tx2"/>
              </a:solidFill>
              <a:ea typeface="ヒラギノ角ゴ Pro W3" pitchFamily="1" charset="-128"/>
            </a:endParaRPr>
          </a:p>
        </p:txBody>
      </p:sp>
      <p:sp>
        <p:nvSpPr>
          <p:cNvPr id="6" name="Title 1">
            <a:extLst>
              <a:ext uri="{FF2B5EF4-FFF2-40B4-BE49-F238E27FC236}">
                <a16:creationId xmlns:a16="http://schemas.microsoft.com/office/drawing/2014/main" id="{851136DC-0632-46F8-BF11-87F10A44C5E1}"/>
              </a:ext>
            </a:extLst>
          </p:cNvPr>
          <p:cNvSpPr txBox="1">
            <a:spLocks/>
          </p:cNvSpPr>
          <p:nvPr/>
        </p:nvSpPr>
        <p:spPr bwMode="auto">
          <a:xfrm>
            <a:off x="0" y="250047"/>
            <a:ext cx="9144000" cy="579326"/>
          </a:xfrm>
          <a:prstGeom prst="rect">
            <a:avLst/>
          </a:prstGeom>
          <a:solidFill>
            <a:srgbClr val="0073B1"/>
          </a:solidFill>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anchor="ctr" anchorCtr="0" compatLnSpc="1">
            <a:prstTxWarp prst="textNoShape">
              <a:avLst/>
            </a:prstTxWarp>
            <a:normAutofit fontScale="75000" lnSpcReduction="20000"/>
          </a:bodyPr>
          <a:lstStyle>
            <a:lvl1pPr algn="ctr" rtl="0" eaLnBrk="0" fontAlgn="base" hangingPunct="0">
              <a:spcBef>
                <a:spcPct val="0"/>
              </a:spcBef>
              <a:spcAft>
                <a:spcPct val="0"/>
              </a:spcAft>
              <a:defRPr sz="2400" b="0" kern="1200">
                <a:solidFill>
                  <a:schemeClr val="accent1"/>
                </a:solidFill>
                <a:latin typeface="Arial" panose="020B0604020202020204" pitchFamily="34" charset="0"/>
                <a:ea typeface="+mn-ea"/>
                <a:cs typeface="Arial" panose="020B0604020202020204" pitchFamily="34" charset="0"/>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defTabSz="914400"/>
            <a:br>
              <a:rPr lang="en-GB" sz="300" b="1" dirty="0">
                <a:latin typeface="Ebrima" panose="02000000000000000000" pitchFamily="2" charset="0"/>
                <a:ea typeface="Ebrima" panose="02000000000000000000" pitchFamily="2" charset="0"/>
                <a:cs typeface="Ebrima" panose="02000000000000000000" pitchFamily="2" charset="0"/>
              </a:rPr>
            </a:br>
            <a:br>
              <a:rPr lang="en-GB" sz="300" b="1" dirty="0">
                <a:latin typeface="Ebrima" panose="02000000000000000000" pitchFamily="2" charset="0"/>
                <a:ea typeface="Ebrima" panose="02000000000000000000" pitchFamily="2" charset="0"/>
                <a:cs typeface="Ebrima" panose="02000000000000000000" pitchFamily="2" charset="0"/>
              </a:rPr>
            </a:br>
            <a:br>
              <a:rPr lang="en-GB" sz="300" b="1" dirty="0">
                <a:latin typeface="Ebrima" panose="02000000000000000000" pitchFamily="2" charset="0"/>
                <a:ea typeface="Ebrima" panose="02000000000000000000" pitchFamily="2" charset="0"/>
                <a:cs typeface="Ebrima" panose="02000000000000000000" pitchFamily="2" charset="0"/>
              </a:rPr>
            </a:br>
            <a:br>
              <a:rPr lang="en-GB" sz="300" b="1" dirty="0">
                <a:latin typeface="Ebrima" panose="02000000000000000000" pitchFamily="2" charset="0"/>
                <a:ea typeface="Ebrima" panose="02000000000000000000" pitchFamily="2" charset="0"/>
                <a:cs typeface="Ebrima" panose="02000000000000000000" pitchFamily="2" charset="0"/>
              </a:rPr>
            </a:br>
            <a:br>
              <a:rPr lang="en-GB" sz="300" b="1" dirty="0">
                <a:latin typeface="Ebrima" panose="02000000000000000000" pitchFamily="2" charset="0"/>
                <a:ea typeface="Ebrima" panose="02000000000000000000" pitchFamily="2" charset="0"/>
                <a:cs typeface="Ebrima" panose="02000000000000000000" pitchFamily="2" charset="0"/>
              </a:rPr>
            </a:br>
            <a:r>
              <a:rPr lang="en-US" sz="3600" b="1" dirty="0">
                <a:solidFill>
                  <a:schemeClr val="bg1"/>
                </a:solidFill>
                <a:latin typeface="Calibri" panose="020F0502020204030204" pitchFamily="34" charset="0"/>
                <a:ea typeface="Ebrima" panose="02000000000000000000" pitchFamily="2" charset="0"/>
                <a:cs typeface="Calibri" panose="020F0502020204030204" pitchFamily="34" charset="0"/>
              </a:rPr>
              <a:t>It’s all about integration – to maximize impact</a:t>
            </a:r>
          </a:p>
        </p:txBody>
      </p:sp>
    </p:spTree>
    <p:extLst>
      <p:ext uri="{BB962C8B-B14F-4D97-AF65-F5344CB8AC3E}">
        <p14:creationId xmlns:p14="http://schemas.microsoft.com/office/powerpoint/2010/main" val="29751054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7287" y="733628"/>
            <a:ext cx="2304256" cy="6093976"/>
          </a:xfrm>
          <a:prstGeom prst="rect">
            <a:avLst/>
          </a:prstGeom>
          <a:solidFill>
            <a:schemeClr val="tx2">
              <a:lumMod val="75000"/>
            </a:schemeClr>
          </a:solidFill>
        </p:spPr>
        <p:txBody>
          <a:bodyPr wrap="square" rtlCol="0">
            <a:spAutoFit/>
          </a:bodyPr>
          <a:lstStyle/>
          <a:p>
            <a:pPr defTabSz="457200"/>
            <a:endParaRPr lang="en-US" b="1" dirty="0">
              <a:solidFill>
                <a:prstClr val="white"/>
              </a:solidFill>
            </a:endParaRPr>
          </a:p>
          <a:p>
            <a:pPr defTabSz="457200"/>
            <a:r>
              <a:rPr lang="en-US" b="1" dirty="0">
                <a:solidFill>
                  <a:prstClr val="white"/>
                </a:solidFill>
              </a:rPr>
              <a:t>Cost</a:t>
            </a:r>
          </a:p>
          <a:p>
            <a:pPr defTabSz="457200"/>
            <a:endParaRPr lang="en-US" b="1" dirty="0">
              <a:solidFill>
                <a:prstClr val="white"/>
              </a:solidFill>
            </a:endParaRPr>
          </a:p>
          <a:p>
            <a:pPr defTabSz="457200"/>
            <a:endParaRPr lang="en-US" sz="800" b="1" dirty="0">
              <a:solidFill>
                <a:prstClr val="white"/>
              </a:solidFill>
            </a:endParaRPr>
          </a:p>
          <a:p>
            <a:pPr defTabSz="457200"/>
            <a:r>
              <a:rPr lang="en-US" b="1" dirty="0">
                <a:solidFill>
                  <a:prstClr val="white"/>
                </a:solidFill>
              </a:rPr>
              <a:t>Where, Who</a:t>
            </a:r>
          </a:p>
          <a:p>
            <a:pPr defTabSz="457200"/>
            <a:endParaRPr lang="en-US" b="1" dirty="0">
              <a:solidFill>
                <a:prstClr val="white"/>
              </a:solidFill>
            </a:endParaRPr>
          </a:p>
          <a:p>
            <a:pPr defTabSz="457200"/>
            <a:endParaRPr lang="en-US" sz="800" b="1" dirty="0">
              <a:solidFill>
                <a:prstClr val="white"/>
              </a:solidFill>
            </a:endParaRPr>
          </a:p>
          <a:p>
            <a:pPr defTabSz="457200"/>
            <a:r>
              <a:rPr lang="en-US" b="1" dirty="0">
                <a:solidFill>
                  <a:prstClr val="white"/>
                </a:solidFill>
              </a:rPr>
              <a:t>Safety</a:t>
            </a:r>
          </a:p>
          <a:p>
            <a:pPr defTabSz="457200"/>
            <a:endParaRPr lang="en-US" b="1" dirty="0">
              <a:solidFill>
                <a:prstClr val="white"/>
              </a:solidFill>
            </a:endParaRPr>
          </a:p>
          <a:p>
            <a:pPr defTabSz="457200"/>
            <a:endParaRPr lang="en-US" sz="800" b="1" dirty="0">
              <a:solidFill>
                <a:prstClr val="white"/>
              </a:solidFill>
            </a:endParaRPr>
          </a:p>
          <a:p>
            <a:pPr defTabSz="457200"/>
            <a:r>
              <a:rPr lang="en-US" b="1" dirty="0">
                <a:solidFill>
                  <a:prstClr val="white"/>
                </a:solidFill>
              </a:rPr>
              <a:t>Drug resistance</a:t>
            </a:r>
          </a:p>
          <a:p>
            <a:pPr defTabSz="457200"/>
            <a:endParaRPr lang="en-US" b="1" dirty="0">
              <a:solidFill>
                <a:prstClr val="white"/>
              </a:solidFill>
            </a:endParaRPr>
          </a:p>
          <a:p>
            <a:pPr defTabSz="457200"/>
            <a:endParaRPr lang="en-US" sz="800" b="1" dirty="0">
              <a:solidFill>
                <a:prstClr val="white"/>
              </a:solidFill>
            </a:endParaRPr>
          </a:p>
          <a:p>
            <a:pPr defTabSz="457200"/>
            <a:r>
              <a:rPr lang="en-US" b="1" dirty="0">
                <a:solidFill>
                  <a:prstClr val="white"/>
                </a:solidFill>
              </a:rPr>
              <a:t>Behavioral disinhibition</a:t>
            </a:r>
          </a:p>
          <a:p>
            <a:pPr defTabSz="457200"/>
            <a:endParaRPr lang="en-US" sz="800" dirty="0">
              <a:solidFill>
                <a:prstClr val="white"/>
              </a:solidFill>
            </a:endParaRPr>
          </a:p>
          <a:p>
            <a:pPr defTabSz="457200"/>
            <a:endParaRPr lang="en-US" b="1" dirty="0">
              <a:solidFill>
                <a:prstClr val="white"/>
              </a:solidFill>
            </a:endParaRPr>
          </a:p>
          <a:p>
            <a:pPr defTabSz="457200"/>
            <a:r>
              <a:rPr lang="en-US" b="1" dirty="0">
                <a:solidFill>
                  <a:prstClr val="white"/>
                </a:solidFill>
              </a:rPr>
              <a:t>Safety</a:t>
            </a:r>
          </a:p>
          <a:p>
            <a:pPr defTabSz="457200"/>
            <a:endParaRPr lang="en-US" sz="800" b="1" dirty="0">
              <a:solidFill>
                <a:prstClr val="white"/>
              </a:solidFill>
            </a:endParaRPr>
          </a:p>
          <a:p>
            <a:pPr defTabSz="457200"/>
            <a:endParaRPr lang="en-US" b="1" dirty="0">
              <a:solidFill>
                <a:prstClr val="white"/>
              </a:solidFill>
            </a:endParaRPr>
          </a:p>
          <a:p>
            <a:pPr defTabSz="457200"/>
            <a:r>
              <a:rPr lang="en-US" b="1" dirty="0">
                <a:solidFill>
                  <a:prstClr val="white"/>
                </a:solidFill>
              </a:rPr>
              <a:t>Adherence</a:t>
            </a:r>
          </a:p>
          <a:p>
            <a:pPr defTabSz="457200"/>
            <a:endParaRPr lang="en-US" b="1" dirty="0">
              <a:solidFill>
                <a:prstClr val="white"/>
              </a:solidFill>
            </a:endParaRPr>
          </a:p>
          <a:p>
            <a:pPr defTabSz="457200"/>
            <a:r>
              <a:rPr lang="en-US" b="1" dirty="0">
                <a:solidFill>
                  <a:prstClr val="white"/>
                </a:solidFill>
              </a:rPr>
              <a:t>&gt;18 years</a:t>
            </a:r>
          </a:p>
          <a:p>
            <a:pPr defTabSz="457200"/>
            <a:endParaRPr lang="fr-CH" b="1" dirty="0">
              <a:solidFill>
                <a:prstClr val="white"/>
              </a:solidFill>
            </a:endParaRPr>
          </a:p>
          <a:p>
            <a:pPr defTabSz="457200"/>
            <a:endParaRPr lang="en-US" b="1" dirty="0">
              <a:solidFill>
                <a:prstClr val="white"/>
              </a:solidFill>
            </a:endParaRPr>
          </a:p>
        </p:txBody>
      </p:sp>
      <p:sp>
        <p:nvSpPr>
          <p:cNvPr id="7" name="TextBox 6"/>
          <p:cNvSpPr txBox="1"/>
          <p:nvPr/>
        </p:nvSpPr>
        <p:spPr>
          <a:xfrm>
            <a:off x="5004048" y="1111741"/>
            <a:ext cx="3556793" cy="369332"/>
          </a:xfrm>
          <a:prstGeom prst="rect">
            <a:avLst/>
          </a:prstGeom>
          <a:solidFill>
            <a:schemeClr val="bg1"/>
          </a:solidFill>
        </p:spPr>
        <p:txBody>
          <a:bodyPr wrap="square" rtlCol="0">
            <a:spAutoFit/>
          </a:bodyPr>
          <a:lstStyle/>
          <a:p>
            <a:pPr defTabSz="457200"/>
            <a:endParaRPr lang="en-US" dirty="0">
              <a:solidFill>
                <a:prstClr val="black"/>
              </a:solidFill>
            </a:endParaRPr>
          </a:p>
        </p:txBody>
      </p:sp>
      <p:sp>
        <p:nvSpPr>
          <p:cNvPr id="8" name="TextBox 7"/>
          <p:cNvSpPr txBox="1"/>
          <p:nvPr/>
        </p:nvSpPr>
        <p:spPr>
          <a:xfrm>
            <a:off x="2483768" y="733628"/>
            <a:ext cx="6408711" cy="5816977"/>
          </a:xfrm>
          <a:prstGeom prst="rect">
            <a:avLst/>
          </a:prstGeom>
          <a:solidFill>
            <a:schemeClr val="tx2">
              <a:lumMod val="20000"/>
              <a:lumOff val="80000"/>
            </a:schemeClr>
          </a:solidFill>
        </p:spPr>
        <p:txBody>
          <a:bodyPr wrap="square" rtlCol="0">
            <a:spAutoFit/>
          </a:bodyPr>
          <a:lstStyle/>
          <a:p>
            <a:pPr defTabSz="457200"/>
            <a:endParaRPr lang="en-US" dirty="0">
              <a:solidFill>
                <a:srgbClr val="1F497D">
                  <a:lumMod val="75000"/>
                </a:srgbClr>
              </a:solidFill>
            </a:endParaRPr>
          </a:p>
          <a:p>
            <a:pPr defTabSz="457200"/>
            <a:r>
              <a:rPr lang="en-US" dirty="0">
                <a:solidFill>
                  <a:srgbClr val="1F497D">
                    <a:lumMod val="75000"/>
                  </a:srgbClr>
                </a:solidFill>
              </a:rPr>
              <a:t>Why should we prioritize PrEP when treatment is our immediate priority?</a:t>
            </a:r>
          </a:p>
          <a:p>
            <a:pPr defTabSz="457200"/>
            <a:endParaRPr lang="en-US" sz="800" dirty="0">
              <a:solidFill>
                <a:srgbClr val="1F497D">
                  <a:lumMod val="75000"/>
                </a:srgbClr>
              </a:solidFill>
            </a:endParaRPr>
          </a:p>
          <a:p>
            <a:pPr defTabSz="457200"/>
            <a:r>
              <a:rPr lang="en-US" dirty="0">
                <a:solidFill>
                  <a:srgbClr val="1F497D">
                    <a:lumMod val="75000"/>
                  </a:srgbClr>
                </a:solidFill>
              </a:rPr>
              <a:t>Where do we start? Which populations ? Where to  offer services?</a:t>
            </a:r>
          </a:p>
          <a:p>
            <a:pPr defTabSz="457200"/>
            <a:endParaRPr lang="en-US" sz="800" dirty="0">
              <a:solidFill>
                <a:srgbClr val="1F497D">
                  <a:lumMod val="75000"/>
                </a:srgbClr>
              </a:solidFill>
            </a:endParaRPr>
          </a:p>
          <a:p>
            <a:pPr defTabSz="457200"/>
            <a:r>
              <a:rPr lang="en-US" dirty="0">
                <a:solidFill>
                  <a:srgbClr val="1F497D">
                    <a:lumMod val="75000"/>
                  </a:srgbClr>
                </a:solidFill>
              </a:rPr>
              <a:t>'Toxic drugs' for people without HIV </a:t>
            </a:r>
          </a:p>
          <a:p>
            <a:pPr defTabSz="457200"/>
            <a:endParaRPr lang="en-US" sz="800" dirty="0">
              <a:solidFill>
                <a:srgbClr val="1F497D">
                  <a:lumMod val="75000"/>
                </a:srgbClr>
              </a:solidFill>
            </a:endParaRPr>
          </a:p>
          <a:p>
            <a:pPr defTabSz="457200"/>
            <a:endParaRPr lang="en-US" sz="800" dirty="0">
              <a:solidFill>
                <a:srgbClr val="1F497D">
                  <a:lumMod val="75000"/>
                </a:srgbClr>
              </a:solidFill>
            </a:endParaRPr>
          </a:p>
          <a:p>
            <a:pPr defTabSz="457200"/>
            <a:r>
              <a:rPr lang="en-US" dirty="0">
                <a:solidFill>
                  <a:srgbClr val="1F497D">
                    <a:lumMod val="75000"/>
                  </a:srgbClr>
                </a:solidFill>
              </a:rPr>
              <a:t>People taking PrEP, esp. with poor adherence:  Will this result in lots of drug resistance use?</a:t>
            </a:r>
          </a:p>
          <a:p>
            <a:pPr defTabSz="457200"/>
            <a:endParaRPr lang="en-US" sz="800" dirty="0">
              <a:solidFill>
                <a:srgbClr val="1F497D">
                  <a:lumMod val="75000"/>
                </a:srgbClr>
              </a:solidFill>
            </a:endParaRPr>
          </a:p>
          <a:p>
            <a:pPr defTabSz="457200"/>
            <a:endParaRPr lang="en-US" sz="800" dirty="0">
              <a:solidFill>
                <a:srgbClr val="1F497D">
                  <a:lumMod val="75000"/>
                </a:srgbClr>
              </a:solidFill>
            </a:endParaRPr>
          </a:p>
          <a:p>
            <a:pPr defTabSz="457200"/>
            <a:r>
              <a:rPr lang="en-US" dirty="0">
                <a:solidFill>
                  <a:srgbClr val="1F497D">
                    <a:lumMod val="75000"/>
                  </a:srgbClr>
                </a:solidFill>
              </a:rPr>
              <a:t>Offering PrEP will mean people stop using condoms, have more sexual partners, more STIs</a:t>
            </a:r>
          </a:p>
          <a:p>
            <a:pPr defTabSz="457200"/>
            <a:endParaRPr lang="en-US" dirty="0">
              <a:solidFill>
                <a:srgbClr val="1F497D">
                  <a:lumMod val="75000"/>
                </a:srgbClr>
              </a:solidFill>
            </a:endParaRPr>
          </a:p>
          <a:p>
            <a:pPr defTabSz="457200"/>
            <a:r>
              <a:rPr lang="en-US" dirty="0">
                <a:solidFill>
                  <a:srgbClr val="1F497D">
                    <a:lumMod val="75000"/>
                  </a:srgbClr>
                </a:solidFill>
              </a:rPr>
              <a:t>PrEP isn't safe during pregnancy and should be stopped when women become pregnant</a:t>
            </a:r>
          </a:p>
          <a:p>
            <a:pPr defTabSz="457200"/>
            <a:r>
              <a:rPr lang="en-US" dirty="0">
                <a:solidFill>
                  <a:srgbClr val="1F497D">
                    <a:lumMod val="75000"/>
                  </a:srgbClr>
                </a:solidFill>
              </a:rPr>
              <a:t>What about drug interactions?</a:t>
            </a:r>
          </a:p>
          <a:p>
            <a:pPr defTabSz="457200"/>
            <a:endParaRPr lang="en-US" dirty="0">
              <a:solidFill>
                <a:srgbClr val="1F497D">
                  <a:lumMod val="75000"/>
                </a:srgbClr>
              </a:solidFill>
            </a:endParaRPr>
          </a:p>
          <a:p>
            <a:pPr defTabSz="457200"/>
            <a:r>
              <a:rPr lang="en-US" dirty="0">
                <a:solidFill>
                  <a:srgbClr val="1F497D">
                    <a:lumMod val="75000"/>
                  </a:srgbClr>
                </a:solidFill>
              </a:rPr>
              <a:t>Lots of the trials had poor results with poor adherence</a:t>
            </a:r>
          </a:p>
          <a:p>
            <a:pPr defTabSz="457200"/>
            <a:endParaRPr lang="en-US" dirty="0">
              <a:solidFill>
                <a:srgbClr val="1F497D">
                  <a:lumMod val="75000"/>
                </a:srgbClr>
              </a:solidFill>
            </a:endParaRPr>
          </a:p>
          <a:p>
            <a:pPr defTabSz="457200"/>
            <a:r>
              <a:rPr lang="en-US" dirty="0">
                <a:solidFill>
                  <a:srgbClr val="1F497D">
                    <a:lumMod val="75000"/>
                  </a:srgbClr>
                </a:solidFill>
              </a:rPr>
              <a:t>Many concerns esp. for adolescent girls </a:t>
            </a:r>
            <a:endParaRPr lang="en-US" dirty="0">
              <a:solidFill>
                <a:prstClr val="black"/>
              </a:solidFill>
            </a:endParaRPr>
          </a:p>
        </p:txBody>
      </p:sp>
      <p:cxnSp>
        <p:nvCxnSpPr>
          <p:cNvPr id="9" name="Straight Arrow Connector 8"/>
          <p:cNvCxnSpPr/>
          <p:nvPr/>
        </p:nvCxnSpPr>
        <p:spPr>
          <a:xfrm>
            <a:off x="1065597" y="1262579"/>
            <a:ext cx="1080120" cy="0"/>
          </a:xfrm>
          <a:prstGeom prst="straightConnector1">
            <a:avLst/>
          </a:prstGeom>
          <a:ln w="34925">
            <a:solidFill>
              <a:schemeClr val="accent1">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a:off x="1605657" y="1916832"/>
            <a:ext cx="673525" cy="0"/>
          </a:xfrm>
          <a:prstGeom prst="straightConnector1">
            <a:avLst/>
          </a:prstGeom>
          <a:ln w="34925">
            <a:solidFill>
              <a:schemeClr val="accent1">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a:off x="1139093" y="2564904"/>
            <a:ext cx="1080120" cy="0"/>
          </a:xfrm>
          <a:prstGeom prst="straightConnector1">
            <a:avLst/>
          </a:prstGeom>
          <a:ln w="34925">
            <a:solidFill>
              <a:schemeClr val="accent1">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a:cxnSpLocks/>
          </p:cNvCxnSpPr>
          <p:nvPr/>
        </p:nvCxnSpPr>
        <p:spPr>
          <a:xfrm>
            <a:off x="2050742" y="3212976"/>
            <a:ext cx="369402" cy="0"/>
          </a:xfrm>
          <a:prstGeom prst="straightConnector1">
            <a:avLst/>
          </a:prstGeom>
          <a:ln w="34925">
            <a:solidFill>
              <a:schemeClr val="accent1">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a:cxnSpLocks/>
          </p:cNvCxnSpPr>
          <p:nvPr/>
        </p:nvCxnSpPr>
        <p:spPr>
          <a:xfrm>
            <a:off x="1539551" y="3857560"/>
            <a:ext cx="911992" cy="0"/>
          </a:xfrm>
          <a:prstGeom prst="straightConnector1">
            <a:avLst/>
          </a:prstGeom>
          <a:ln w="34925">
            <a:solidFill>
              <a:schemeClr val="accent1">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1340024" y="4797152"/>
            <a:ext cx="1080120" cy="0"/>
          </a:xfrm>
          <a:prstGeom prst="straightConnector1">
            <a:avLst/>
          </a:prstGeom>
          <a:ln w="34925">
            <a:solidFill>
              <a:schemeClr val="accent1">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a:off x="1403648" y="5805264"/>
            <a:ext cx="1080120" cy="0"/>
          </a:xfrm>
          <a:prstGeom prst="straightConnector1">
            <a:avLst/>
          </a:prstGeom>
          <a:ln w="34925">
            <a:solidFill>
              <a:schemeClr val="accent1">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a:off x="1299415" y="6309320"/>
            <a:ext cx="1080120" cy="0"/>
          </a:xfrm>
          <a:prstGeom prst="straightConnector1">
            <a:avLst/>
          </a:prstGeom>
          <a:ln w="34925">
            <a:solidFill>
              <a:schemeClr val="accent1">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sp>
        <p:nvSpPr>
          <p:cNvPr id="19" name="Title 1">
            <a:extLst>
              <a:ext uri="{FF2B5EF4-FFF2-40B4-BE49-F238E27FC236}">
                <a16:creationId xmlns:a16="http://schemas.microsoft.com/office/drawing/2014/main" id="{E54DA7C1-48E3-42AB-98E2-A008D4AD15BF}"/>
              </a:ext>
            </a:extLst>
          </p:cNvPr>
          <p:cNvSpPr txBox="1">
            <a:spLocks/>
          </p:cNvSpPr>
          <p:nvPr/>
        </p:nvSpPr>
        <p:spPr bwMode="auto">
          <a:xfrm>
            <a:off x="0" y="250047"/>
            <a:ext cx="9144000" cy="579326"/>
          </a:xfrm>
          <a:prstGeom prst="rect">
            <a:avLst/>
          </a:prstGeom>
          <a:solidFill>
            <a:srgbClr val="0073B1"/>
          </a:solidFill>
          <a:ln w="25400" cap="flat" cmpd="sng" algn="ctr">
            <a:solidFill>
              <a:srgbClr val="4BACC6">
                <a:shade val="50000"/>
              </a:srgbClr>
            </a:solidFill>
            <a:prstDash val="solid"/>
          </a:ln>
          <a:effectLst/>
        </p:spPr>
        <p:txBody>
          <a:bodyPr vert="horz" wrap="square" lIns="91440" tIns="45720" rIns="91440" bIns="45720" numCol="1" anchor="ctr" anchorCtr="0" compatLnSpc="1">
            <a:prstTxWarp prst="textNoShape">
              <a:avLst/>
            </a:prstTxWarp>
            <a:normAutofit fontScale="75000" lnSpcReduction="20000"/>
          </a:bodyPr>
          <a:lstStyle>
            <a:lvl1pPr algn="ctr" rtl="0" eaLnBrk="0" fontAlgn="base" hangingPunct="0">
              <a:spcBef>
                <a:spcPct val="0"/>
              </a:spcBef>
              <a:spcAft>
                <a:spcPct val="0"/>
              </a:spcAft>
              <a:defRPr sz="2400" b="0" kern="1200">
                <a:solidFill>
                  <a:schemeClr val="accent1"/>
                </a:solidFill>
                <a:latin typeface="Arial" panose="020B0604020202020204" pitchFamily="34" charset="0"/>
                <a:ea typeface="+mn-ea"/>
                <a:cs typeface="Arial" panose="020B0604020202020204" pitchFamily="34" charset="0"/>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br>
              <a:rPr kumimoji="0" lang="en-GB" sz="300" b="1" i="0" u="none" strike="noStrike" kern="1200" cap="none" spc="0" normalizeH="0" baseline="0" noProof="0" dirty="0">
                <a:ln>
                  <a:noFill/>
                </a:ln>
                <a:solidFill>
                  <a:srgbClr val="4F81BD"/>
                </a:solidFill>
                <a:effectLst/>
                <a:uLnTx/>
                <a:uFillTx/>
                <a:latin typeface="Ebrima" panose="02000000000000000000" pitchFamily="2" charset="0"/>
                <a:ea typeface="Ebrima" panose="02000000000000000000" pitchFamily="2" charset="0"/>
                <a:cs typeface="Ebrima" panose="02000000000000000000" pitchFamily="2" charset="0"/>
              </a:rPr>
            </a:br>
            <a:br>
              <a:rPr kumimoji="0" lang="en-GB" sz="300" b="1" i="0" u="none" strike="noStrike" kern="1200" cap="none" spc="0" normalizeH="0" baseline="0" noProof="0" dirty="0">
                <a:ln>
                  <a:noFill/>
                </a:ln>
                <a:solidFill>
                  <a:srgbClr val="4F81BD"/>
                </a:solidFill>
                <a:effectLst/>
                <a:uLnTx/>
                <a:uFillTx/>
                <a:latin typeface="Ebrima" panose="02000000000000000000" pitchFamily="2" charset="0"/>
                <a:ea typeface="Ebrima" panose="02000000000000000000" pitchFamily="2" charset="0"/>
                <a:cs typeface="Ebrima" panose="02000000000000000000" pitchFamily="2" charset="0"/>
              </a:rPr>
            </a:br>
            <a:br>
              <a:rPr kumimoji="0" lang="en-GB" sz="300" b="1" i="0" u="none" strike="noStrike" kern="1200" cap="none" spc="0" normalizeH="0" baseline="0" noProof="0" dirty="0">
                <a:ln>
                  <a:noFill/>
                </a:ln>
                <a:solidFill>
                  <a:srgbClr val="4F81BD"/>
                </a:solidFill>
                <a:effectLst/>
                <a:uLnTx/>
                <a:uFillTx/>
                <a:latin typeface="Ebrima" panose="02000000000000000000" pitchFamily="2" charset="0"/>
                <a:ea typeface="Ebrima" panose="02000000000000000000" pitchFamily="2" charset="0"/>
                <a:cs typeface="Ebrima" panose="02000000000000000000" pitchFamily="2" charset="0"/>
              </a:rPr>
            </a:br>
            <a:br>
              <a:rPr kumimoji="0" lang="en-GB" sz="300" b="1" i="0" u="none" strike="noStrike" kern="1200" cap="none" spc="0" normalizeH="0" baseline="0" noProof="0" dirty="0">
                <a:ln>
                  <a:noFill/>
                </a:ln>
                <a:solidFill>
                  <a:srgbClr val="4F81BD"/>
                </a:solidFill>
                <a:effectLst/>
                <a:uLnTx/>
                <a:uFillTx/>
                <a:latin typeface="Ebrima" panose="02000000000000000000" pitchFamily="2" charset="0"/>
                <a:ea typeface="Ebrima" panose="02000000000000000000" pitchFamily="2" charset="0"/>
                <a:cs typeface="Ebrima" panose="02000000000000000000" pitchFamily="2" charset="0"/>
              </a:rPr>
            </a:br>
            <a:br>
              <a:rPr kumimoji="0" lang="en-GB" sz="300" b="1" i="0" u="none" strike="noStrike" kern="1200" cap="none" spc="0" normalizeH="0" baseline="0" noProof="0" dirty="0">
                <a:ln>
                  <a:noFill/>
                </a:ln>
                <a:solidFill>
                  <a:srgbClr val="4F81BD"/>
                </a:solidFill>
                <a:effectLst/>
                <a:uLnTx/>
                <a:uFillTx/>
                <a:latin typeface="Ebrima" panose="02000000000000000000" pitchFamily="2" charset="0"/>
                <a:ea typeface="Ebrima" panose="02000000000000000000" pitchFamily="2" charset="0"/>
                <a:cs typeface="Ebrima" panose="02000000000000000000" pitchFamily="2" charset="0"/>
              </a:rPr>
            </a:br>
            <a:r>
              <a:rPr lang="en-US" sz="3600" b="1" dirty="0">
                <a:solidFill>
                  <a:prstClr val="white"/>
                </a:solidFill>
                <a:latin typeface="Calibri" panose="020F0502020204030204" pitchFamily="34" charset="0"/>
                <a:ea typeface="Ebrima" panose="02000000000000000000" pitchFamily="2" charset="0"/>
                <a:cs typeface="Calibri" panose="020F0502020204030204" pitchFamily="34" charset="0"/>
              </a:rPr>
              <a:t>You will need to address these concerns … </a:t>
            </a:r>
            <a:endParaRPr kumimoji="0" lang="en-US" sz="3600" b="1" i="0" u="none" strike="noStrike" kern="1200" cap="none" spc="0" normalizeH="0" baseline="0" noProof="0" dirty="0">
              <a:ln>
                <a:noFill/>
              </a:ln>
              <a:solidFill>
                <a:prstClr val="white"/>
              </a:solidFill>
              <a:effectLst/>
              <a:uLnTx/>
              <a:uFillTx/>
              <a:latin typeface="Calibri" panose="020F0502020204030204" pitchFamily="34" charset="0"/>
              <a:ea typeface="Ebrima" panose="02000000000000000000" pitchFamily="2" charset="0"/>
              <a:cs typeface="Calibri" panose="020F0502020204030204" pitchFamily="34" charset="0"/>
            </a:endParaRPr>
          </a:p>
        </p:txBody>
      </p:sp>
    </p:spTree>
    <p:extLst>
      <p:ext uri="{BB962C8B-B14F-4D97-AF65-F5344CB8AC3E}">
        <p14:creationId xmlns:p14="http://schemas.microsoft.com/office/powerpoint/2010/main" val="2192756856"/>
      </p:ext>
    </p:extLst>
  </p:cSld>
  <p:clrMapOvr>
    <a:masterClrMapping/>
  </p:clrMapOvr>
  <mc:AlternateContent xmlns:mc="http://schemas.openxmlformats.org/markup-compatibility/2006" xmlns:p14="http://schemas.microsoft.com/office/powerpoint/2010/main">
    <mc:Choice Requires="p14">
      <p:transition spd="slow" p14:dur="2000" advTm="114"/>
    </mc:Choice>
    <mc:Fallback xmlns="">
      <p:transition spd="slow" advTm="114"/>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CE866C0-17AC-44DE-8C21-89617B064BAF}"/>
              </a:ext>
            </a:extLst>
          </p:cNvPr>
          <p:cNvSpPr>
            <a:spLocks noGrp="1"/>
          </p:cNvSpPr>
          <p:nvPr>
            <p:ph idx="1"/>
          </p:nvPr>
        </p:nvSpPr>
        <p:spPr/>
        <p:txBody>
          <a:bodyPr/>
          <a:lstStyle/>
          <a:p>
            <a:r>
              <a:rPr lang="en-GB" b="1" dirty="0">
                <a:latin typeface="Calibri" panose="020F0502020204030204" pitchFamily="34" charset="0"/>
                <a:cs typeface="Calibri" panose="020F0502020204030204" pitchFamily="34" charset="0"/>
              </a:rPr>
              <a:t>PrEP programmes for MSM </a:t>
            </a:r>
            <a:r>
              <a:rPr lang="en-GB" dirty="0">
                <a:latin typeface="Calibri" panose="020F0502020204030204" pitchFamily="34" charset="0"/>
                <a:cs typeface="Calibri" panose="020F0502020204030204" pitchFamily="34" charset="0"/>
              </a:rPr>
              <a:t>– awareness &amp; demand increasing, showing impact in HIC – limited investment and traction in many LIC </a:t>
            </a:r>
            <a:r>
              <a:rPr lang="en-GB" dirty="0" err="1">
                <a:latin typeface="Calibri" panose="020F0502020204030204" pitchFamily="34" charset="0"/>
                <a:cs typeface="Calibri" panose="020F0502020204030204" pitchFamily="34" charset="0"/>
              </a:rPr>
              <a:t>esp</a:t>
            </a:r>
            <a:r>
              <a:rPr lang="en-GB" dirty="0">
                <a:latin typeface="Calibri" panose="020F0502020204030204" pitchFamily="34" charset="0"/>
                <a:cs typeface="Calibri" panose="020F0502020204030204" pitchFamily="34" charset="0"/>
              </a:rPr>
              <a:t> in SSA</a:t>
            </a:r>
          </a:p>
          <a:p>
            <a:r>
              <a:rPr lang="en-GB" b="1" dirty="0">
                <a:latin typeface="Calibri" panose="020F0502020204030204" pitchFamily="34" charset="0"/>
                <a:cs typeface="Calibri" panose="020F0502020204030204" pitchFamily="34" charset="0"/>
              </a:rPr>
              <a:t>PrEP programmes for SW </a:t>
            </a:r>
            <a:r>
              <a:rPr lang="en-GB" dirty="0">
                <a:latin typeface="Calibri" panose="020F0502020204030204" pitchFamily="34" charset="0"/>
                <a:cs typeface="Calibri" panose="020F0502020204030204" pitchFamily="34" charset="0"/>
              </a:rPr>
              <a:t>– mixed picture, early days – need to build on and learn from successes</a:t>
            </a:r>
          </a:p>
          <a:p>
            <a:r>
              <a:rPr lang="en-GB" b="1" dirty="0">
                <a:latin typeface="Calibri" panose="020F0502020204030204" pitchFamily="34" charset="0"/>
                <a:cs typeface="Calibri" panose="020F0502020204030204" pitchFamily="34" charset="0"/>
              </a:rPr>
              <a:t>PrEP for AGYW </a:t>
            </a:r>
            <a:r>
              <a:rPr lang="en-GB" dirty="0">
                <a:latin typeface="Calibri" panose="020F0502020204030204" pitchFamily="34" charset="0"/>
                <a:cs typeface="Calibri" panose="020F0502020204030204" pitchFamily="34" charset="0"/>
              </a:rPr>
              <a:t>– limited real success outside demo projects, but increasing interest</a:t>
            </a:r>
          </a:p>
          <a:p>
            <a:r>
              <a:rPr lang="en-GB" b="1" dirty="0">
                <a:latin typeface="Calibri" panose="020F0502020204030204" pitchFamily="34" charset="0"/>
                <a:cs typeface="Calibri" panose="020F0502020204030204" pitchFamily="34" charset="0"/>
              </a:rPr>
              <a:t>PrEP during pregnancy and BF </a:t>
            </a:r>
            <a:r>
              <a:rPr lang="en-GB" dirty="0">
                <a:latin typeface="Calibri" panose="020F0502020204030204" pitchFamily="34" charset="0"/>
                <a:cs typeface="Calibri" panose="020F0502020204030204" pitchFamily="34" charset="0"/>
              </a:rPr>
              <a:t>in high incidence settings– could be key to </a:t>
            </a:r>
            <a:r>
              <a:rPr lang="en-GB" dirty="0" err="1">
                <a:latin typeface="Calibri" panose="020F0502020204030204" pitchFamily="34" charset="0"/>
                <a:cs typeface="Calibri" panose="020F0502020204030204" pitchFamily="34" charset="0"/>
              </a:rPr>
              <a:t>eMTCT</a:t>
            </a:r>
            <a:endParaRPr lang="en-GB" dirty="0">
              <a:latin typeface="Calibri" panose="020F0502020204030204" pitchFamily="34" charset="0"/>
              <a:cs typeface="Calibri" panose="020F0502020204030204" pitchFamily="34" charset="0"/>
            </a:endParaRPr>
          </a:p>
          <a:p>
            <a:r>
              <a:rPr lang="en-GB" b="1" dirty="0">
                <a:latin typeface="Calibri" panose="020F0502020204030204" pitchFamily="34" charset="0"/>
                <a:cs typeface="Calibri" panose="020F0502020204030204" pitchFamily="34" charset="0"/>
              </a:rPr>
              <a:t>Need to capture other benefits of a PrEP programme</a:t>
            </a:r>
          </a:p>
          <a:p>
            <a:pPr lvl="1"/>
            <a:r>
              <a:rPr lang="en-GB" dirty="0">
                <a:latin typeface="Calibri" panose="020F0502020204030204" pitchFamily="34" charset="0"/>
                <a:cs typeface="Calibri" panose="020F0502020204030204" pitchFamily="34" charset="0"/>
              </a:rPr>
              <a:t>STIs – an opportunity or a challenges?</a:t>
            </a:r>
          </a:p>
          <a:p>
            <a:pPr lvl="1"/>
            <a:r>
              <a:rPr lang="en-GB" dirty="0">
                <a:latin typeface="Calibri" panose="020F0502020204030204" pitchFamily="34" charset="0"/>
                <a:cs typeface="Calibri" panose="020F0502020204030204" pitchFamily="34" charset="0"/>
              </a:rPr>
              <a:t>Increased HIV testing – a huge benefits e</a:t>
            </a:r>
          </a:p>
          <a:p>
            <a:pPr lvl="1"/>
            <a:r>
              <a:rPr lang="en-GB" dirty="0">
                <a:latin typeface="Calibri" panose="020F0502020204030204" pitchFamily="34" charset="0"/>
                <a:cs typeface="Calibri" panose="020F0502020204030204" pitchFamily="34" charset="0"/>
              </a:rPr>
              <a:t>Unmet FP need huge and PrEP services could reduce to this gap</a:t>
            </a:r>
          </a:p>
        </p:txBody>
      </p:sp>
      <p:sp>
        <p:nvSpPr>
          <p:cNvPr id="4" name="Title 1">
            <a:extLst>
              <a:ext uri="{FF2B5EF4-FFF2-40B4-BE49-F238E27FC236}">
                <a16:creationId xmlns:a16="http://schemas.microsoft.com/office/drawing/2014/main" id="{25909380-9DCD-4E0E-9480-AEED18967E9D}"/>
              </a:ext>
            </a:extLst>
          </p:cNvPr>
          <p:cNvSpPr txBox="1">
            <a:spLocks/>
          </p:cNvSpPr>
          <p:nvPr/>
        </p:nvSpPr>
        <p:spPr bwMode="auto">
          <a:xfrm>
            <a:off x="0" y="250047"/>
            <a:ext cx="9144000" cy="579326"/>
          </a:xfrm>
          <a:prstGeom prst="rect">
            <a:avLst/>
          </a:prstGeom>
          <a:solidFill>
            <a:srgbClr val="0073B1"/>
          </a:solidFill>
          <a:ln w="25400" cap="flat" cmpd="sng" algn="ctr">
            <a:solidFill>
              <a:srgbClr val="4BACC6">
                <a:shade val="50000"/>
              </a:srgbClr>
            </a:solidFill>
            <a:prstDash val="solid"/>
          </a:ln>
          <a:effectLst/>
        </p:spPr>
        <p:txBody>
          <a:bodyPr vert="horz" wrap="square" lIns="91440" tIns="45720" rIns="91440" bIns="45720" numCol="1" anchor="ctr" anchorCtr="0" compatLnSpc="1">
            <a:prstTxWarp prst="textNoShape">
              <a:avLst/>
            </a:prstTxWarp>
            <a:normAutofit fontScale="75000" lnSpcReduction="20000"/>
          </a:bodyPr>
          <a:lstStyle>
            <a:lvl1pPr algn="ctr" rtl="0" eaLnBrk="0" fontAlgn="base" hangingPunct="0">
              <a:spcBef>
                <a:spcPct val="0"/>
              </a:spcBef>
              <a:spcAft>
                <a:spcPct val="0"/>
              </a:spcAft>
              <a:defRPr sz="2400" b="0" kern="1200">
                <a:solidFill>
                  <a:schemeClr val="accent1"/>
                </a:solidFill>
                <a:latin typeface="Arial" panose="020B0604020202020204" pitchFamily="34" charset="0"/>
                <a:ea typeface="+mn-ea"/>
                <a:cs typeface="Arial" panose="020B0604020202020204" pitchFamily="34" charset="0"/>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br>
              <a:rPr kumimoji="0" lang="en-GB" sz="300" b="1" i="0" u="none" strike="noStrike" kern="1200" cap="none" spc="0" normalizeH="0" baseline="0" noProof="0" dirty="0">
                <a:ln>
                  <a:noFill/>
                </a:ln>
                <a:solidFill>
                  <a:srgbClr val="4F81BD"/>
                </a:solidFill>
                <a:effectLst/>
                <a:uLnTx/>
                <a:uFillTx/>
                <a:latin typeface="Ebrima" panose="02000000000000000000" pitchFamily="2" charset="0"/>
                <a:ea typeface="Ebrima" panose="02000000000000000000" pitchFamily="2" charset="0"/>
                <a:cs typeface="Ebrima" panose="02000000000000000000" pitchFamily="2" charset="0"/>
              </a:rPr>
            </a:br>
            <a:br>
              <a:rPr kumimoji="0" lang="en-GB" sz="300" b="1" i="0" u="none" strike="noStrike" kern="1200" cap="none" spc="0" normalizeH="0" baseline="0" noProof="0" dirty="0">
                <a:ln>
                  <a:noFill/>
                </a:ln>
                <a:solidFill>
                  <a:srgbClr val="4F81BD"/>
                </a:solidFill>
                <a:effectLst/>
                <a:uLnTx/>
                <a:uFillTx/>
                <a:latin typeface="Ebrima" panose="02000000000000000000" pitchFamily="2" charset="0"/>
                <a:ea typeface="Ebrima" panose="02000000000000000000" pitchFamily="2" charset="0"/>
                <a:cs typeface="Ebrima" panose="02000000000000000000" pitchFamily="2" charset="0"/>
              </a:rPr>
            </a:br>
            <a:br>
              <a:rPr kumimoji="0" lang="en-GB" sz="300" b="1" i="0" u="none" strike="noStrike" kern="1200" cap="none" spc="0" normalizeH="0" baseline="0" noProof="0" dirty="0">
                <a:ln>
                  <a:noFill/>
                </a:ln>
                <a:solidFill>
                  <a:srgbClr val="4F81BD"/>
                </a:solidFill>
                <a:effectLst/>
                <a:uLnTx/>
                <a:uFillTx/>
                <a:latin typeface="Ebrima" panose="02000000000000000000" pitchFamily="2" charset="0"/>
                <a:ea typeface="Ebrima" panose="02000000000000000000" pitchFamily="2" charset="0"/>
                <a:cs typeface="Ebrima" panose="02000000000000000000" pitchFamily="2" charset="0"/>
              </a:rPr>
            </a:br>
            <a:br>
              <a:rPr kumimoji="0" lang="en-GB" sz="300" b="1" i="0" u="none" strike="noStrike" kern="1200" cap="none" spc="0" normalizeH="0" baseline="0" noProof="0" dirty="0">
                <a:ln>
                  <a:noFill/>
                </a:ln>
                <a:solidFill>
                  <a:srgbClr val="4F81BD"/>
                </a:solidFill>
                <a:effectLst/>
                <a:uLnTx/>
                <a:uFillTx/>
                <a:latin typeface="Ebrima" panose="02000000000000000000" pitchFamily="2" charset="0"/>
                <a:ea typeface="Ebrima" panose="02000000000000000000" pitchFamily="2" charset="0"/>
                <a:cs typeface="Ebrima" panose="02000000000000000000" pitchFamily="2" charset="0"/>
              </a:rPr>
            </a:br>
            <a:br>
              <a:rPr kumimoji="0" lang="en-GB" sz="300" b="1" i="0" u="none" strike="noStrike" kern="1200" cap="none" spc="0" normalizeH="0" baseline="0" noProof="0" dirty="0">
                <a:ln>
                  <a:noFill/>
                </a:ln>
                <a:solidFill>
                  <a:srgbClr val="4F81BD"/>
                </a:solidFill>
                <a:effectLst/>
                <a:uLnTx/>
                <a:uFillTx/>
                <a:latin typeface="Ebrima" panose="02000000000000000000" pitchFamily="2" charset="0"/>
                <a:ea typeface="Ebrima" panose="02000000000000000000" pitchFamily="2" charset="0"/>
                <a:cs typeface="Ebrima" panose="02000000000000000000" pitchFamily="2" charset="0"/>
              </a:rPr>
            </a:br>
            <a:r>
              <a:rPr kumimoji="0" lang="en-US" sz="3600" b="1" i="0" u="none" strike="noStrike" kern="1200" cap="none" spc="0" normalizeH="0" baseline="0" noProof="0" dirty="0">
                <a:ln>
                  <a:noFill/>
                </a:ln>
                <a:solidFill>
                  <a:prstClr val="white"/>
                </a:solidFill>
                <a:effectLst/>
                <a:uLnTx/>
                <a:uFillTx/>
                <a:latin typeface="Calibri" panose="020F0502020204030204" pitchFamily="34" charset="0"/>
                <a:ea typeface="Ebrima" panose="02000000000000000000" pitchFamily="2" charset="0"/>
                <a:cs typeface="Calibri" panose="020F0502020204030204" pitchFamily="34" charset="0"/>
              </a:rPr>
              <a:t>What we have learnt so far</a:t>
            </a:r>
          </a:p>
        </p:txBody>
      </p:sp>
    </p:spTree>
    <p:extLst>
      <p:ext uri="{BB962C8B-B14F-4D97-AF65-F5344CB8AC3E}">
        <p14:creationId xmlns:p14="http://schemas.microsoft.com/office/powerpoint/2010/main" val="22774347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8ADA2EFE-05C8-406E-99E7-04BC910D29B3}"/>
              </a:ext>
            </a:extLst>
          </p:cNvPr>
          <p:cNvSpPr txBox="1">
            <a:spLocks/>
          </p:cNvSpPr>
          <p:nvPr/>
        </p:nvSpPr>
        <p:spPr bwMode="auto">
          <a:xfrm>
            <a:off x="358337" y="1363663"/>
            <a:ext cx="7772400" cy="54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GB" altLang="en-US" sz="2400" b="1" dirty="0">
                <a:solidFill>
                  <a:schemeClr val="bg1"/>
                </a:solidFill>
                <a:cs typeface="Arial" panose="020B0604020202020204" pitchFamily="34" charset="0"/>
              </a:rPr>
              <a:t>Latest WHO recommendations and guidance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3217" y="361844"/>
            <a:ext cx="7415784" cy="1085183"/>
          </a:xfrm>
          <a:solidFill>
            <a:srgbClr val="0070C0"/>
          </a:solidFill>
        </p:spPr>
        <p:txBody>
          <a:bodyPr>
            <a:noAutofit/>
          </a:bodyPr>
          <a:lstStyle/>
          <a:p>
            <a:pPr>
              <a:lnSpc>
                <a:spcPct val="100000"/>
              </a:lnSpc>
            </a:pPr>
            <a:r>
              <a:rPr lang="en-GB" sz="3200" b="1" dirty="0">
                <a:solidFill>
                  <a:schemeClr val="bg1"/>
                </a:solidFill>
                <a:latin typeface="+mn-lt"/>
              </a:rPr>
              <a:t>Retention on PrEP by the AGYW</a:t>
            </a:r>
            <a:br>
              <a:rPr lang="en-GB" sz="3200" b="1" dirty="0">
                <a:solidFill>
                  <a:schemeClr val="bg1"/>
                </a:solidFill>
                <a:latin typeface="+mn-lt"/>
              </a:rPr>
            </a:br>
            <a:r>
              <a:rPr lang="en-GB" sz="2400" b="1" dirty="0">
                <a:solidFill>
                  <a:schemeClr val="bg1"/>
                </a:solidFill>
                <a:latin typeface="+mn-lt"/>
              </a:rPr>
              <a:t>need to learn and adjust programmes &amp; approaches</a:t>
            </a:r>
            <a:endParaRPr lang="en-US" altLang="en-US" sz="3200" b="1" dirty="0">
              <a:solidFill>
                <a:schemeClr val="bg1"/>
              </a:solidFill>
              <a:latin typeface="+mn-lt"/>
            </a:endParaRPr>
          </a:p>
        </p:txBody>
      </p:sp>
      <p:sp>
        <p:nvSpPr>
          <p:cNvPr id="7" name="Rectangle 6"/>
          <p:cNvSpPr/>
          <p:nvPr/>
        </p:nvSpPr>
        <p:spPr>
          <a:xfrm>
            <a:off x="4012754" y="6402200"/>
            <a:ext cx="1258355" cy="300082"/>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Calibri" panose="020F0502020204030204"/>
                <a:ea typeface="+mn-ea"/>
                <a:cs typeface="+mn-cs"/>
              </a:rPr>
              <a:t>www.lvcthealth.org</a:t>
            </a:r>
            <a:r>
              <a:rPr kumimoji="0" lang="en-GB" sz="135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11" name="Content Placeholder 10"/>
          <p:cNvGraphicFramePr>
            <a:graphicFrameLocks noGrp="1"/>
          </p:cNvGraphicFramePr>
          <p:nvPr>
            <p:ph idx="1"/>
          </p:nvPr>
        </p:nvGraphicFramePr>
        <p:xfrm>
          <a:off x="755936" y="1803934"/>
          <a:ext cx="7876000" cy="4286503"/>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p:cNvSpPr/>
          <p:nvPr/>
        </p:nvSpPr>
        <p:spPr>
          <a:xfrm>
            <a:off x="2286000" y="3429000"/>
            <a:ext cx="4572000" cy="0"/>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6318250"/>
            <a:ext cx="7318375"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5"/>
          <a:stretch>
            <a:fillRect/>
          </a:stretch>
        </p:blipFill>
        <p:spPr>
          <a:xfrm>
            <a:off x="88818" y="408761"/>
            <a:ext cx="1524132" cy="1085182"/>
          </a:xfrm>
          <a:prstGeom prst="rect">
            <a:avLst/>
          </a:prstGeom>
        </p:spPr>
      </p:pic>
    </p:spTree>
    <p:extLst>
      <p:ext uri="{BB962C8B-B14F-4D97-AF65-F5344CB8AC3E}">
        <p14:creationId xmlns:p14="http://schemas.microsoft.com/office/powerpoint/2010/main" val="27971068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41"/>
            <a:ext cx="9144000" cy="634080"/>
          </a:xfrm>
          <a:solidFill>
            <a:srgbClr val="0073B1"/>
          </a:solidFill>
        </p:spPr>
        <p:txBody>
          <a:bodyPr>
            <a:normAutofit/>
          </a:bodyPr>
          <a:lstStyle/>
          <a:p>
            <a:r>
              <a:rPr lang="fr-CH" sz="3200" b="1" dirty="0">
                <a:solidFill>
                  <a:schemeClr val="bg1"/>
                </a:solidFill>
                <a:latin typeface="Calibri" panose="020F0502020204030204" pitchFamily="34" charset="0"/>
              </a:rPr>
              <a:t>Issues for </a:t>
            </a:r>
            <a:r>
              <a:rPr lang="fr-CH" sz="3200" b="1" dirty="0" err="1">
                <a:solidFill>
                  <a:schemeClr val="bg1"/>
                </a:solidFill>
                <a:latin typeface="Calibri" panose="020F0502020204030204" pitchFamily="34" charset="0"/>
              </a:rPr>
              <a:t>forecasting</a:t>
            </a:r>
            <a:r>
              <a:rPr lang="fr-CH" sz="3200" b="1" dirty="0">
                <a:solidFill>
                  <a:schemeClr val="bg1"/>
                </a:solidFill>
                <a:latin typeface="Calibri" panose="020F0502020204030204" pitchFamily="34" charset="0"/>
              </a:rPr>
              <a:t> and </a:t>
            </a:r>
            <a:r>
              <a:rPr lang="fr-CH" sz="3200" b="1" dirty="0" err="1">
                <a:solidFill>
                  <a:schemeClr val="bg1"/>
                </a:solidFill>
                <a:latin typeface="Calibri" panose="020F0502020204030204" pitchFamily="34" charset="0"/>
              </a:rPr>
              <a:t>costing</a:t>
            </a:r>
            <a:r>
              <a:rPr lang="fr-CH" sz="3200" b="1" dirty="0">
                <a:solidFill>
                  <a:schemeClr val="bg1"/>
                </a:solidFill>
                <a:latin typeface="Calibri" panose="020F0502020204030204" pitchFamily="34" charset="0"/>
              </a:rPr>
              <a:t> </a:t>
            </a:r>
            <a:endParaRPr lang="en-US" sz="3200" b="1" dirty="0">
              <a:solidFill>
                <a:schemeClr val="bg1"/>
              </a:solidFill>
              <a:latin typeface="Calibri" panose="020F0502020204030204" pitchFamily="34" charset="0"/>
            </a:endParaRPr>
          </a:p>
        </p:txBody>
      </p:sp>
      <p:sp>
        <p:nvSpPr>
          <p:cNvPr id="3" name="Content Placeholder 2"/>
          <p:cNvSpPr>
            <a:spLocks noGrp="1"/>
          </p:cNvSpPr>
          <p:nvPr>
            <p:ph idx="1"/>
          </p:nvPr>
        </p:nvSpPr>
        <p:spPr>
          <a:xfrm>
            <a:off x="251520" y="1340768"/>
            <a:ext cx="8435280" cy="4785395"/>
          </a:xfrm>
        </p:spPr>
        <p:txBody>
          <a:bodyPr>
            <a:noAutofit/>
          </a:bodyPr>
          <a:lstStyle/>
          <a:p>
            <a:r>
              <a:rPr lang="en-GB" sz="2400" b="1" dirty="0"/>
              <a:t>Forecasting and costing for oral PrEP</a:t>
            </a:r>
          </a:p>
          <a:p>
            <a:pPr lvl="1"/>
            <a:r>
              <a:rPr lang="en-GB" sz="2400" dirty="0"/>
              <a:t>Support for countries to focus strategically and  ‘target well’</a:t>
            </a:r>
          </a:p>
          <a:p>
            <a:pPr lvl="1"/>
            <a:r>
              <a:rPr lang="en-GB" sz="2400" dirty="0"/>
              <a:t>Setting targets vs creating demand</a:t>
            </a:r>
          </a:p>
          <a:p>
            <a:pPr lvl="1"/>
            <a:r>
              <a:rPr lang="en-GB" sz="2400" dirty="0"/>
              <a:t>Event-driven, time bound</a:t>
            </a:r>
          </a:p>
          <a:p>
            <a:pPr lvl="1"/>
            <a:r>
              <a:rPr lang="en-GB" sz="2400" dirty="0"/>
              <a:t>Stopping and re-starting (evolving area in PrEP clinical settings)</a:t>
            </a:r>
          </a:p>
          <a:p>
            <a:endParaRPr lang="en-GB" sz="2400" dirty="0"/>
          </a:p>
          <a:p>
            <a:r>
              <a:rPr lang="en-GB" sz="2400" b="1" dirty="0"/>
              <a:t>What about future products and their role in shaping the PrEP market?</a:t>
            </a:r>
          </a:p>
          <a:p>
            <a:pPr lvl="1"/>
            <a:r>
              <a:rPr lang="en-GB" sz="2400" dirty="0"/>
              <a:t>Careful not to assume one product may take over the market (e.g. LA </a:t>
            </a:r>
            <a:r>
              <a:rPr lang="en-GB" sz="2400" dirty="0" err="1"/>
              <a:t>cabotegravir</a:t>
            </a:r>
            <a:r>
              <a:rPr lang="en-GB" sz="2400" dirty="0"/>
              <a:t>)</a:t>
            </a:r>
          </a:p>
          <a:p>
            <a:endParaRPr lang="en-GB" sz="2400" dirty="0"/>
          </a:p>
        </p:txBody>
      </p:sp>
    </p:spTree>
    <p:extLst>
      <p:ext uri="{BB962C8B-B14F-4D97-AF65-F5344CB8AC3E}">
        <p14:creationId xmlns:p14="http://schemas.microsoft.com/office/powerpoint/2010/main" val="1123700730"/>
      </p:ext>
    </p:extLst>
  </p:cSld>
  <p:clrMapOvr>
    <a:masterClrMapping/>
  </p:clrMapOvr>
  <mc:AlternateContent xmlns:mc="http://schemas.openxmlformats.org/markup-compatibility/2006" xmlns:p14="http://schemas.microsoft.com/office/powerpoint/2010/main">
    <mc:Choice Requires="p14">
      <p:transition spd="slow" p14:dur="2000" advTm="7070"/>
    </mc:Choice>
    <mc:Fallback xmlns="">
      <p:transition spd="slow" advTm="707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8ADA2EFE-05C8-406E-99E7-04BC910D29B3}"/>
              </a:ext>
            </a:extLst>
          </p:cNvPr>
          <p:cNvSpPr txBox="1">
            <a:spLocks/>
          </p:cNvSpPr>
          <p:nvPr/>
        </p:nvSpPr>
        <p:spPr bwMode="auto">
          <a:xfrm>
            <a:off x="120944" y="1363663"/>
            <a:ext cx="7772400" cy="54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altLang="en-US" sz="2400" b="1"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34" charset="-128"/>
                <a:cs typeface="Arial" panose="020B0604020202020204" pitchFamily="34" charset="0"/>
              </a:rPr>
              <a:t>Final points</a:t>
            </a:r>
          </a:p>
        </p:txBody>
      </p:sp>
    </p:spTree>
    <p:extLst>
      <p:ext uri="{BB962C8B-B14F-4D97-AF65-F5344CB8AC3E}">
        <p14:creationId xmlns:p14="http://schemas.microsoft.com/office/powerpoint/2010/main" val="36956419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4EF2C7-E598-44BA-A7EE-3E19081A42AB}"/>
              </a:ext>
            </a:extLst>
          </p:cNvPr>
          <p:cNvSpPr>
            <a:spLocks noGrp="1"/>
          </p:cNvSpPr>
          <p:nvPr>
            <p:ph idx="1"/>
          </p:nvPr>
        </p:nvSpPr>
        <p:spPr>
          <a:xfrm>
            <a:off x="1" y="821719"/>
            <a:ext cx="9041362" cy="4638502"/>
          </a:xfrm>
        </p:spPr>
        <p:txBody>
          <a:bodyPr/>
          <a:lstStyle/>
          <a:p>
            <a:r>
              <a:rPr lang="en-GB" sz="2400" b="1" dirty="0">
                <a:latin typeface="Calibri" panose="020F0502020204030204" pitchFamily="34" charset="0"/>
                <a:cs typeface="Calibri" panose="020F0502020204030204" pitchFamily="34" charset="0"/>
              </a:rPr>
              <a:t>Integration within combination prevention</a:t>
            </a:r>
          </a:p>
          <a:p>
            <a:pPr lvl="1"/>
            <a:r>
              <a:rPr lang="en-GB" sz="1700" dirty="0">
                <a:latin typeface="Calibri" panose="020F0502020204030204" pitchFamily="34" charset="0"/>
                <a:cs typeface="Calibri" panose="020F0502020204030204" pitchFamily="34" charset="0"/>
              </a:rPr>
              <a:t>Focusing on PrEP alone will not have sufficient impact</a:t>
            </a:r>
          </a:p>
          <a:p>
            <a:pPr lvl="1"/>
            <a:r>
              <a:rPr lang="en-US" sz="1700" dirty="0">
                <a:latin typeface="Calibri" panose="020F0502020204030204" pitchFamily="34" charset="0"/>
                <a:cs typeface="Calibri" panose="020F0502020204030204" pitchFamily="34" charset="0"/>
              </a:rPr>
              <a:t>Coordinate budgeting and demand creation for all prevention</a:t>
            </a:r>
          </a:p>
          <a:p>
            <a:pPr lvl="1"/>
            <a:endParaRPr lang="en-US" sz="800" dirty="0">
              <a:latin typeface="Calibri" panose="020F0502020204030204" pitchFamily="34" charset="0"/>
              <a:cs typeface="Calibri" panose="020F0502020204030204" pitchFamily="34" charset="0"/>
            </a:endParaRPr>
          </a:p>
          <a:p>
            <a:r>
              <a:rPr lang="en-GB" sz="2400" b="1" dirty="0">
                <a:latin typeface="Calibri" panose="020F0502020204030204" pitchFamily="34" charset="0"/>
                <a:cs typeface="Calibri" panose="020F0502020204030204" pitchFamily="34" charset="0"/>
              </a:rPr>
              <a:t>Integration with other services will maximise acceptability &amp;impact </a:t>
            </a:r>
          </a:p>
          <a:p>
            <a:endParaRPr lang="en-GB" sz="800" b="1" dirty="0">
              <a:latin typeface="Calibri" panose="020F0502020204030204" pitchFamily="34" charset="0"/>
              <a:cs typeface="Calibri" panose="020F0502020204030204" pitchFamily="34" charset="0"/>
            </a:endParaRPr>
          </a:p>
          <a:p>
            <a:r>
              <a:rPr lang="en-GB" sz="2400" b="1" dirty="0">
                <a:latin typeface="Calibri" panose="020F0502020204030204" pitchFamily="34" charset="0"/>
                <a:cs typeface="Calibri" panose="020F0502020204030204" pitchFamily="34" charset="0"/>
              </a:rPr>
              <a:t>PrEP services need to for those who will benefit the most</a:t>
            </a:r>
          </a:p>
          <a:p>
            <a:pPr lvl="1"/>
            <a:r>
              <a:rPr lang="en-GB" sz="1700" dirty="0">
                <a:latin typeface="Calibri" panose="020F0502020204030204" pitchFamily="34" charset="0"/>
                <a:cs typeface="Calibri" panose="020F0502020204030204" pitchFamily="34" charset="0"/>
              </a:rPr>
              <a:t>For PrEP to be effective/cost effective provide services to those who would benefit the most without stigmatising</a:t>
            </a:r>
          </a:p>
          <a:p>
            <a:pPr lvl="1"/>
            <a:r>
              <a:rPr lang="en-GB" sz="1700" dirty="0">
                <a:latin typeface="Calibri" panose="020F0502020204030204" pitchFamily="34" charset="0"/>
                <a:cs typeface="Calibri" panose="020F0502020204030204" pitchFamily="34" charset="0"/>
              </a:rPr>
              <a:t>Be permissive with starting PrEP – flexibility in learning phase</a:t>
            </a:r>
          </a:p>
          <a:p>
            <a:pPr lvl="1"/>
            <a:endParaRPr lang="en-GB" sz="2000" dirty="0">
              <a:latin typeface="Calibri" panose="020F0502020204030204" pitchFamily="34" charset="0"/>
              <a:cs typeface="Calibri" panose="020F0502020204030204" pitchFamily="34" charset="0"/>
            </a:endParaRPr>
          </a:p>
          <a:p>
            <a:r>
              <a:rPr lang="en-GB" sz="2400" b="1" dirty="0">
                <a:latin typeface="Calibri" panose="020F0502020204030204" pitchFamily="34" charset="0"/>
                <a:cs typeface="Calibri" panose="020F0502020204030204" pitchFamily="34" charset="0"/>
              </a:rPr>
              <a:t>Partnerships are key</a:t>
            </a:r>
            <a:r>
              <a:rPr lang="en-GB" dirty="0">
                <a:latin typeface="Calibri" panose="020F0502020204030204" pitchFamily="34" charset="0"/>
                <a:cs typeface="Calibri" panose="020F0502020204030204" pitchFamily="34" charset="0"/>
              </a:rPr>
              <a:t>, policy makers, providers,  PrEP users</a:t>
            </a:r>
          </a:p>
          <a:p>
            <a:endParaRPr lang="en-GB" sz="800" dirty="0">
              <a:latin typeface="Calibri" panose="020F0502020204030204" pitchFamily="34" charset="0"/>
              <a:cs typeface="Calibri" panose="020F0502020204030204" pitchFamily="34" charset="0"/>
            </a:endParaRPr>
          </a:p>
          <a:p>
            <a:r>
              <a:rPr lang="en-GB" sz="2400" b="1" dirty="0">
                <a:latin typeface="Calibri" panose="020F0502020204030204" pitchFamily="34" charset="0"/>
                <a:cs typeface="Calibri" panose="020F0502020204030204" pitchFamily="34" charset="0"/>
              </a:rPr>
              <a:t>Be realistic, but also be bold</a:t>
            </a:r>
            <a:r>
              <a:rPr lang="en-GB" dirty="0">
                <a:latin typeface="Calibri" panose="020F0502020204030204" pitchFamily="34" charset="0"/>
                <a:cs typeface="Calibri" panose="020F0502020204030204" pitchFamily="34" charset="0"/>
              </a:rPr>
              <a:t>.  Learn from current experiences </a:t>
            </a:r>
          </a:p>
          <a:p>
            <a:endParaRPr lang="en-GB" sz="800" dirty="0">
              <a:latin typeface="Calibri" panose="020F0502020204030204" pitchFamily="34" charset="0"/>
              <a:cs typeface="Calibri" panose="020F0502020204030204" pitchFamily="34" charset="0"/>
            </a:endParaRPr>
          </a:p>
          <a:p>
            <a:r>
              <a:rPr lang="en-GB" sz="2400" b="1" dirty="0">
                <a:latin typeface="Calibri" panose="020F0502020204030204" pitchFamily="34" charset="0"/>
                <a:cs typeface="Calibri" panose="020F0502020204030204" pitchFamily="34" charset="0"/>
              </a:rPr>
              <a:t>PrEP is here </a:t>
            </a:r>
            <a:r>
              <a:rPr lang="en-GB" dirty="0">
                <a:latin typeface="Calibri" panose="020F0502020204030204" pitchFamily="34" charset="0"/>
                <a:cs typeface="Calibri" panose="020F0502020204030204" pitchFamily="34" charset="0"/>
              </a:rPr>
              <a:t>– we need to engage to make it safe and effective and to learn  for future products </a:t>
            </a:r>
          </a:p>
          <a:p>
            <a:endParaRPr lang="en-GB" dirty="0"/>
          </a:p>
        </p:txBody>
      </p:sp>
      <p:sp>
        <p:nvSpPr>
          <p:cNvPr id="6" name="Title 1">
            <a:extLst>
              <a:ext uri="{FF2B5EF4-FFF2-40B4-BE49-F238E27FC236}">
                <a16:creationId xmlns:a16="http://schemas.microsoft.com/office/drawing/2014/main" id="{5A46DCA8-EA29-45C4-BC4F-AA869465D48A}"/>
              </a:ext>
            </a:extLst>
          </p:cNvPr>
          <p:cNvSpPr>
            <a:spLocks noGrp="1"/>
          </p:cNvSpPr>
          <p:nvPr>
            <p:ph type="title"/>
          </p:nvPr>
        </p:nvSpPr>
        <p:spPr>
          <a:xfrm>
            <a:off x="0" y="181335"/>
            <a:ext cx="9144000" cy="634080"/>
          </a:xfrm>
          <a:solidFill>
            <a:srgbClr val="0073B1"/>
          </a:solidFill>
        </p:spPr>
        <p:txBody>
          <a:bodyPr>
            <a:normAutofit/>
          </a:bodyPr>
          <a:lstStyle/>
          <a:p>
            <a:r>
              <a:rPr lang="fr-CH" sz="3200" b="1" dirty="0">
                <a:solidFill>
                  <a:schemeClr val="bg1"/>
                </a:solidFill>
                <a:latin typeface="Calibri" panose="020F0502020204030204" pitchFamily="34" charset="0"/>
              </a:rPr>
              <a:t>Key messages</a:t>
            </a:r>
            <a:endParaRPr lang="en-US" sz="3200" b="1" dirty="0">
              <a:solidFill>
                <a:schemeClr val="bg1"/>
              </a:solidFill>
              <a:latin typeface="Calibri" panose="020F0502020204030204" pitchFamily="34" charset="0"/>
            </a:endParaRPr>
          </a:p>
        </p:txBody>
      </p:sp>
    </p:spTree>
    <p:extLst>
      <p:ext uri="{BB962C8B-B14F-4D97-AF65-F5344CB8AC3E}">
        <p14:creationId xmlns:p14="http://schemas.microsoft.com/office/powerpoint/2010/main" val="38670519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6CA19-ABDE-4C5E-A4C3-5F58ED62A5C4}"/>
              </a:ext>
            </a:extLst>
          </p:cNvPr>
          <p:cNvSpPr>
            <a:spLocks noGrp="1"/>
          </p:cNvSpPr>
          <p:nvPr>
            <p:ph type="title"/>
          </p:nvPr>
        </p:nvSpPr>
        <p:spPr/>
        <p:txBody>
          <a:bodyPr/>
          <a:lstStyle/>
          <a:p>
            <a:r>
              <a:rPr lang="fr-CH" dirty="0"/>
              <a:t>For discussion</a:t>
            </a:r>
            <a:endParaRPr lang="en-GB" dirty="0"/>
          </a:p>
        </p:txBody>
      </p:sp>
      <p:sp>
        <p:nvSpPr>
          <p:cNvPr id="3" name="Content Placeholder 2">
            <a:extLst>
              <a:ext uri="{FF2B5EF4-FFF2-40B4-BE49-F238E27FC236}">
                <a16:creationId xmlns:a16="http://schemas.microsoft.com/office/drawing/2014/main" id="{D44FD205-C65A-4A75-8873-A60DAE0796C2}"/>
              </a:ext>
            </a:extLst>
          </p:cNvPr>
          <p:cNvSpPr>
            <a:spLocks noGrp="1"/>
          </p:cNvSpPr>
          <p:nvPr>
            <p:ph idx="1"/>
          </p:nvPr>
        </p:nvSpPr>
        <p:spPr/>
        <p:txBody>
          <a:bodyPr/>
          <a:lstStyle/>
          <a:p>
            <a:endParaRPr lang="fr-CH" dirty="0"/>
          </a:p>
          <a:p>
            <a:endParaRPr lang="en-GB" dirty="0"/>
          </a:p>
          <a:p>
            <a:endParaRPr lang="en-GB" dirty="0"/>
          </a:p>
        </p:txBody>
      </p:sp>
      <p:sp>
        <p:nvSpPr>
          <p:cNvPr id="4" name="Rectangle 3"/>
          <p:cNvSpPr/>
          <p:nvPr/>
        </p:nvSpPr>
        <p:spPr>
          <a:xfrm>
            <a:off x="530006" y="916714"/>
            <a:ext cx="8070081" cy="5262979"/>
          </a:xfrm>
          <a:prstGeom prst="rect">
            <a:avLst/>
          </a:prstGeom>
        </p:spPr>
        <p:txBody>
          <a:bodyPr wrap="square">
            <a:spAutoFit/>
          </a:bodyPr>
          <a:lstStyle/>
          <a:p>
            <a:endParaRPr lang="en-GB" sz="2400" dirty="0">
              <a:latin typeface="Calibri" panose="020F0502020204030204" pitchFamily="34" charset="0"/>
              <a:cs typeface="Calibri" panose="020F0502020204030204" pitchFamily="34" charset="0"/>
            </a:endParaRPr>
          </a:p>
          <a:p>
            <a:r>
              <a:rPr lang="en-GB" sz="2400" b="1" dirty="0">
                <a:latin typeface="Calibri" panose="020F0502020204030204" pitchFamily="34" charset="0"/>
                <a:cs typeface="Calibri" panose="020F0502020204030204" pitchFamily="34" charset="0"/>
              </a:rPr>
              <a:t>PrEP can be cost effective </a:t>
            </a:r>
            <a:r>
              <a:rPr lang="en-GB" sz="2400" i="1" dirty="0">
                <a:latin typeface="Calibri" panose="020F0502020204030204" pitchFamily="34" charset="0"/>
                <a:cs typeface="Calibri" panose="020F0502020204030204" pitchFamily="34" charset="0"/>
              </a:rPr>
              <a:t>if it is taken by those at substantial risk</a:t>
            </a:r>
            <a:r>
              <a:rPr lang="en-GB" sz="2400" dirty="0">
                <a:latin typeface="Calibri" panose="020F0502020204030204" pitchFamily="34" charset="0"/>
                <a:cs typeface="Calibri" panose="020F0502020204030204" pitchFamily="34" charset="0"/>
              </a:rPr>
              <a:t>. How to achieve this in marginalised or disempowered populations without stigmatising?</a:t>
            </a:r>
          </a:p>
          <a:p>
            <a:endParaRPr lang="en-GB" sz="2400" dirty="0">
              <a:latin typeface="Calibri" panose="020F0502020204030204" pitchFamily="34" charset="0"/>
              <a:cs typeface="Calibri" panose="020F0502020204030204" pitchFamily="34" charset="0"/>
            </a:endParaRPr>
          </a:p>
          <a:p>
            <a:r>
              <a:rPr lang="en-GB" sz="2400" b="1" dirty="0">
                <a:latin typeface="Calibri" panose="020F0502020204030204" pitchFamily="34" charset="0"/>
                <a:cs typeface="Calibri" panose="020F0502020204030204" pitchFamily="34" charset="0"/>
              </a:rPr>
              <a:t>Why fund PrEP instead of improving other parts of primary prevention? </a:t>
            </a:r>
            <a:r>
              <a:rPr lang="en-GB" sz="2400" dirty="0">
                <a:latin typeface="Calibri" panose="020F0502020204030204" pitchFamily="34" charset="0"/>
                <a:cs typeface="Calibri" panose="020F0502020204030204" pitchFamily="34" charset="0"/>
              </a:rPr>
              <a:t>(false dichotomy)</a:t>
            </a:r>
          </a:p>
          <a:p>
            <a:endParaRPr lang="en-GB" sz="2400" dirty="0">
              <a:latin typeface="Calibri" panose="020F0502020204030204" pitchFamily="34" charset="0"/>
              <a:cs typeface="Calibri" panose="020F0502020204030204" pitchFamily="34" charset="0"/>
            </a:endParaRPr>
          </a:p>
          <a:p>
            <a:r>
              <a:rPr lang="en-GB" sz="2400" b="1" dirty="0">
                <a:latin typeface="Calibri" panose="020F0502020204030204" pitchFamily="34" charset="0"/>
                <a:cs typeface="Calibri" panose="020F0502020204030204" pitchFamily="34" charset="0"/>
              </a:rPr>
              <a:t>How can the interest in, and funding for, PrEP be used to strengthen other primary prevention and SRH </a:t>
            </a:r>
            <a:r>
              <a:rPr lang="en-GB" sz="2400" dirty="0">
                <a:latin typeface="Calibri" panose="020F0502020204030204" pitchFamily="34" charset="0"/>
                <a:cs typeface="Calibri" panose="020F0502020204030204" pitchFamily="34" charset="0"/>
              </a:rPr>
              <a:t>target setting, programme planning and service provision?</a:t>
            </a:r>
          </a:p>
          <a:p>
            <a:endParaRPr lang="fr-FR" dirty="0"/>
          </a:p>
          <a:p>
            <a:endParaRPr lang="en-GB" dirty="0"/>
          </a:p>
          <a:p>
            <a:endParaRPr lang="fr-FR" dirty="0"/>
          </a:p>
          <a:p>
            <a:endParaRPr lang="en-GB" dirty="0"/>
          </a:p>
        </p:txBody>
      </p:sp>
    </p:spTree>
    <p:extLst>
      <p:ext uri="{BB962C8B-B14F-4D97-AF65-F5344CB8AC3E}">
        <p14:creationId xmlns:p14="http://schemas.microsoft.com/office/powerpoint/2010/main" val="35380390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1"/>
            <a:ext cx="9144000" cy="815551"/>
          </a:xfrm>
          <a:solidFill>
            <a:srgbClr val="0070C0"/>
          </a:solidFill>
        </p:spPr>
        <p:txBody>
          <a:bodyPr>
            <a:normAutofit/>
          </a:bodyPr>
          <a:lstStyle/>
          <a:p>
            <a:pPr algn="l"/>
            <a:r>
              <a:rPr lang="en-GB" sz="4000" b="1" dirty="0">
                <a:solidFill>
                  <a:schemeClr val="bg1"/>
                </a:solidFill>
              </a:rPr>
              <a:t>What next from WHO?</a:t>
            </a:r>
            <a:endParaRPr lang="en-US" sz="4000" b="1" dirty="0">
              <a:solidFill>
                <a:schemeClr val="bg1"/>
              </a:solidFill>
            </a:endParaRPr>
          </a:p>
        </p:txBody>
      </p:sp>
      <p:sp>
        <p:nvSpPr>
          <p:cNvPr id="7" name="Content Placeholder 2"/>
          <p:cNvSpPr txBox="1">
            <a:spLocks/>
          </p:cNvSpPr>
          <p:nvPr/>
        </p:nvSpPr>
        <p:spPr>
          <a:xfrm>
            <a:off x="86205" y="1065028"/>
            <a:ext cx="4483761" cy="1034979"/>
          </a:xfrm>
          <a:prstGeom prst="rect">
            <a:avLst/>
          </a:prstGeom>
          <a:solidFill>
            <a:schemeClr val="tx2">
              <a:lumMod val="20000"/>
              <a:lumOff val="80000"/>
            </a:schemeClr>
          </a:solidFill>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en-US" sz="800" b="1" dirty="0">
              <a:solidFill>
                <a:prstClr val="black"/>
              </a:solidFill>
            </a:endParaRPr>
          </a:p>
          <a:p>
            <a:pPr marL="0" indent="0">
              <a:buNone/>
            </a:pPr>
            <a:r>
              <a:rPr lang="en-GB" sz="2400" b="1" dirty="0">
                <a:solidFill>
                  <a:prstClr val="black"/>
                </a:solidFill>
              </a:rPr>
              <a:t>2018</a:t>
            </a:r>
          </a:p>
          <a:p>
            <a:r>
              <a:rPr lang="en-GB" sz="2400" b="1" dirty="0">
                <a:solidFill>
                  <a:prstClr val="black"/>
                </a:solidFill>
              </a:rPr>
              <a:t>Online  interactive training tool</a:t>
            </a:r>
          </a:p>
          <a:p>
            <a:r>
              <a:rPr lang="en-GB" sz="2400" b="1" dirty="0">
                <a:solidFill>
                  <a:prstClr val="black"/>
                </a:solidFill>
              </a:rPr>
              <a:t>Mobile app</a:t>
            </a:r>
          </a:p>
          <a:p>
            <a:endParaRPr lang="en-GB" sz="2400" dirty="0">
              <a:solidFill>
                <a:prstClr val="black"/>
              </a:solidFill>
            </a:endParaRPr>
          </a:p>
        </p:txBody>
      </p:sp>
      <p:pic>
        <p:nvPicPr>
          <p:cNvPr id="8198"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205" y="2466903"/>
            <a:ext cx="4569966" cy="3276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3" descr="C:\Users\BEUSEN~1\AppData\Local\Temp\WHO-EN-W-H.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67074" y="249477"/>
            <a:ext cx="1998431" cy="81555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F4E83C5A-8A13-49D5-945C-4D06C0C5BCD6}"/>
              </a:ext>
            </a:extLst>
          </p:cNvPr>
          <p:cNvPicPr>
            <a:picLocks noChangeAspect="1"/>
          </p:cNvPicPr>
          <p:nvPr/>
        </p:nvPicPr>
        <p:blipFill>
          <a:blip r:embed="rId5"/>
          <a:stretch>
            <a:fillRect/>
          </a:stretch>
        </p:blipFill>
        <p:spPr>
          <a:xfrm>
            <a:off x="4193109" y="1026890"/>
            <a:ext cx="4572396" cy="3429297"/>
          </a:xfrm>
          <a:prstGeom prst="rect">
            <a:avLst/>
          </a:prstGeom>
        </p:spPr>
      </p:pic>
      <p:sp>
        <p:nvSpPr>
          <p:cNvPr id="4" name="Rectangle 3">
            <a:extLst>
              <a:ext uri="{FF2B5EF4-FFF2-40B4-BE49-F238E27FC236}">
                <a16:creationId xmlns:a16="http://schemas.microsoft.com/office/drawing/2014/main" id="{E254C3AF-EF61-4636-9751-258DB08D5E0B}"/>
              </a:ext>
            </a:extLst>
          </p:cNvPr>
          <p:cNvSpPr/>
          <p:nvPr/>
        </p:nvSpPr>
        <p:spPr>
          <a:xfrm>
            <a:off x="4924425" y="4532784"/>
            <a:ext cx="2129518" cy="1667444"/>
          </a:xfrm>
          <a:prstGeom prst="rect">
            <a:avLst/>
          </a:prstGeom>
          <a:solidFill>
            <a:srgbClr val="0070C0"/>
          </a:solidFill>
        </p:spPr>
        <p:txBody>
          <a:bodyPr wrap="square">
            <a:spAutoFit/>
          </a:bodyPr>
          <a:lstStyle/>
          <a:p>
            <a:pPr>
              <a:lnSpc>
                <a:spcPct val="107000"/>
              </a:lnSpc>
              <a:spcAft>
                <a:spcPts val="800"/>
              </a:spcAft>
            </a:pPr>
            <a:r>
              <a:rPr lang="fr-CH" sz="24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Future PrEP </a:t>
            </a:r>
            <a:r>
              <a:rPr lang="fr-CH" sz="2400" b="1"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Products</a:t>
            </a:r>
            <a:endParaRPr lang="en-US" sz="2400" b="1"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CH" dirty="0">
                <a:solidFill>
                  <a:schemeClr val="bg1"/>
                </a:solidFill>
                <a:latin typeface="Calibri" panose="020F0502020204030204" pitchFamily="34" charset="0"/>
                <a:ea typeface="Calibri" panose="020F0502020204030204" pitchFamily="34" charset="0"/>
                <a:cs typeface="Times New Roman" panose="02020603050405020304" pitchFamily="18" charset="0"/>
              </a:rPr>
              <a:t>CAB-LA</a:t>
            </a:r>
          </a:p>
          <a:p>
            <a:pPr>
              <a:lnSpc>
                <a:spcPct val="107000"/>
              </a:lnSpc>
              <a:spcAft>
                <a:spcPts val="800"/>
              </a:spcAft>
            </a:pPr>
            <a:r>
              <a:rPr lang="fr-CH" sz="18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BNAbs</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941980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C011E-7E2C-4731-880D-BA80FE8D1EE2}"/>
              </a:ext>
            </a:extLst>
          </p:cNvPr>
          <p:cNvSpPr>
            <a:spLocks noGrp="1"/>
          </p:cNvSpPr>
          <p:nvPr>
            <p:ph type="title"/>
          </p:nvPr>
        </p:nvSpPr>
        <p:spPr>
          <a:xfrm>
            <a:off x="432262" y="2749289"/>
            <a:ext cx="8462356" cy="817577"/>
          </a:xfrm>
        </p:spPr>
        <p:txBody>
          <a:bodyPr>
            <a:normAutofit fontScale="90000"/>
          </a:bodyPr>
          <a:lstStyle/>
          <a:p>
            <a:r>
              <a:rPr lang="fr-CH" sz="4800" b="1" dirty="0" err="1"/>
              <a:t>Thank</a:t>
            </a:r>
            <a:r>
              <a:rPr lang="fr-CH" sz="4800" b="1" dirty="0"/>
              <a:t> </a:t>
            </a:r>
            <a:r>
              <a:rPr lang="fr-CH" sz="4800" b="1" dirty="0" err="1"/>
              <a:t>you</a:t>
            </a:r>
            <a:endParaRPr lang="en-GB" sz="4800" b="1" dirty="0"/>
          </a:p>
        </p:txBody>
      </p:sp>
    </p:spTree>
    <p:extLst>
      <p:ext uri="{BB962C8B-B14F-4D97-AF65-F5344CB8AC3E}">
        <p14:creationId xmlns:p14="http://schemas.microsoft.com/office/powerpoint/2010/main" val="21570650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3"/>
          <p:cNvSpPr>
            <a:spLocks noGrp="1"/>
          </p:cNvSpPr>
          <p:nvPr>
            <p:ph type="title"/>
          </p:nvPr>
        </p:nvSpPr>
        <p:spPr>
          <a:xfrm>
            <a:off x="-6192" y="116632"/>
            <a:ext cx="9144000" cy="648072"/>
          </a:xfrm>
          <a:solidFill>
            <a:srgbClr val="0070C0"/>
          </a:solidFill>
        </p:spPr>
        <p:style>
          <a:lnRef idx="2">
            <a:schemeClr val="accent5">
              <a:shade val="50000"/>
            </a:schemeClr>
          </a:lnRef>
          <a:fillRef idx="1">
            <a:schemeClr val="accent5"/>
          </a:fillRef>
          <a:effectRef idx="0">
            <a:schemeClr val="accent5"/>
          </a:effectRef>
          <a:fontRef idx="minor">
            <a:schemeClr val="lt1"/>
          </a:fontRef>
        </p:style>
        <p:txBody>
          <a:bodyPr/>
          <a:lstStyle/>
          <a:p>
            <a:pPr>
              <a:defRPr/>
            </a:pPr>
            <a:r>
              <a:rPr lang="en-GB" altLang="en-US" sz="2800" b="1" dirty="0">
                <a:solidFill>
                  <a:schemeClr val="bg1"/>
                </a:solidFill>
                <a:latin typeface="Calibri" panose="020F0502020204030204" pitchFamily="34" charset="0"/>
                <a:ea typeface="ＭＳ Ｐゴシック" pitchFamily="34" charset="-128"/>
              </a:rPr>
              <a:t>WHO PrEP recommendations </a:t>
            </a:r>
            <a:endParaRPr lang="en-US" altLang="en-US" sz="2800" b="1" dirty="0">
              <a:solidFill>
                <a:schemeClr val="bg1"/>
              </a:solidFill>
              <a:latin typeface="Calibri" panose="020F0502020204030204" pitchFamily="34" charset="0"/>
              <a:ea typeface="ＭＳ Ｐゴシック" pitchFamily="34" charset="-128"/>
            </a:endParaRPr>
          </a:p>
        </p:txBody>
      </p:sp>
      <p:sp>
        <p:nvSpPr>
          <p:cNvPr id="4" name="Rectangle 3"/>
          <p:cNvSpPr/>
          <p:nvPr/>
        </p:nvSpPr>
        <p:spPr>
          <a:xfrm>
            <a:off x="177553" y="4396544"/>
            <a:ext cx="3054881" cy="1754326"/>
          </a:xfrm>
          <a:prstGeom prst="rect">
            <a:avLst/>
          </a:prstGeom>
        </p:spPr>
        <p:txBody>
          <a:bodyPr wrap="square">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PrEP for HIV negative people at substantial HIV risk (≈3 per 100 person years)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strong </a:t>
            </a:r>
            <a:r>
              <a:rPr kumimoji="0" lang="en-US"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recommendation based on high quality data</a:t>
            </a:r>
            <a:endParaRPr kumimoji="0" lang="en-US" b="0" i="0" u="none" strike="noStrike" kern="1200" cap="none" spc="0" normalizeH="0" baseline="0" noProof="0" dirty="0">
              <a:ln>
                <a:noFill/>
              </a:ln>
              <a:solidFill>
                <a:prstClr val="black"/>
              </a:solidFill>
              <a:effectLst/>
              <a:uLnTx/>
              <a:uFillTx/>
              <a:latin typeface="Arial"/>
              <a:ea typeface="+mn-ea"/>
              <a:cs typeface="+mn-cs"/>
            </a:endParaRPr>
          </a:p>
        </p:txBody>
      </p:sp>
      <p:pic>
        <p:nvPicPr>
          <p:cNvPr id="819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4612" y="963590"/>
            <a:ext cx="1725369" cy="2147069"/>
          </a:xfrm>
          <a:prstGeom prst="rect">
            <a:avLst/>
          </a:prstGeom>
          <a:noFill/>
          <a:ln w="19050">
            <a:solidFill>
              <a:schemeClr val="tx1"/>
            </a:solidFill>
            <a:miter lim="800000"/>
            <a:headEnd/>
            <a:tailEnd/>
          </a:ln>
        </p:spPr>
      </p:pic>
      <p:sp>
        <p:nvSpPr>
          <p:cNvPr id="23" name="TextBox 22"/>
          <p:cNvSpPr txBox="1"/>
          <p:nvPr/>
        </p:nvSpPr>
        <p:spPr>
          <a:xfrm>
            <a:off x="504612" y="3630893"/>
            <a:ext cx="1725369" cy="369332"/>
          </a:xfrm>
          <a:prstGeom prst="rect">
            <a:avLst/>
          </a:prstGeom>
          <a:solidFill>
            <a:srgbClr val="0073B1"/>
          </a:solidFill>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Arial"/>
                <a:ea typeface="+mn-ea"/>
                <a:cs typeface="+mn-cs"/>
              </a:rPr>
              <a:t>2015</a:t>
            </a:r>
            <a:endParaRPr kumimoji="0" lang="en-US" sz="1800" b="1" i="0" u="none" strike="noStrike" kern="1200" cap="none" spc="0" normalizeH="0" baseline="0" noProof="0" dirty="0">
              <a:ln>
                <a:noFill/>
              </a:ln>
              <a:solidFill>
                <a:prstClr val="white"/>
              </a:solidFill>
              <a:effectLst/>
              <a:uLnTx/>
              <a:uFillTx/>
              <a:latin typeface="Arial"/>
              <a:ea typeface="+mn-ea"/>
              <a:cs typeface="+mn-cs"/>
            </a:endParaRPr>
          </a:p>
        </p:txBody>
      </p:sp>
      <p:pic>
        <p:nvPicPr>
          <p:cNvPr id="9" name="Picture 8">
            <a:extLst>
              <a:ext uri="{FF2B5EF4-FFF2-40B4-BE49-F238E27FC236}">
                <a16:creationId xmlns:a16="http://schemas.microsoft.com/office/drawing/2014/main" id="{5951B83E-E418-482A-B61E-B9CB51C0B763}"/>
              </a:ext>
            </a:extLst>
          </p:cNvPr>
          <p:cNvPicPr>
            <a:picLocks noChangeAspect="1"/>
          </p:cNvPicPr>
          <p:nvPr/>
        </p:nvPicPr>
        <p:blipFill>
          <a:blip r:embed="rId4"/>
          <a:stretch>
            <a:fillRect/>
          </a:stretch>
        </p:blipFill>
        <p:spPr>
          <a:xfrm>
            <a:off x="3232434" y="963590"/>
            <a:ext cx="1837746" cy="2147069"/>
          </a:xfrm>
          <a:prstGeom prst="rect">
            <a:avLst/>
          </a:prstGeom>
        </p:spPr>
      </p:pic>
      <p:sp>
        <p:nvSpPr>
          <p:cNvPr id="19" name="Rectangle 18">
            <a:extLst>
              <a:ext uri="{FF2B5EF4-FFF2-40B4-BE49-F238E27FC236}">
                <a16:creationId xmlns:a16="http://schemas.microsoft.com/office/drawing/2014/main" id="{81E55BB9-7D42-4731-8D7D-363808B37B8A}"/>
              </a:ext>
            </a:extLst>
          </p:cNvPr>
          <p:cNvSpPr/>
          <p:nvPr/>
        </p:nvSpPr>
        <p:spPr>
          <a:xfrm>
            <a:off x="3232434" y="4369634"/>
            <a:ext cx="1973880" cy="861774"/>
          </a:xfrm>
          <a:prstGeom prst="rect">
            <a:avLst/>
          </a:prstGeom>
        </p:spPr>
        <p:txBody>
          <a:bodyPr wrap="square">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prstClr val="black"/>
                </a:solidFill>
                <a:latin typeface="Calibri" panose="020F0502020204030204" pitchFamily="34" charset="0"/>
                <a:ea typeface="+mn-ea"/>
              </a:rPr>
              <a:t>PrEP drugs on EML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(TDF/FTC, TDF/3TC, TDF)</a:t>
            </a:r>
          </a:p>
        </p:txBody>
      </p:sp>
      <p:sp>
        <p:nvSpPr>
          <p:cNvPr id="12" name="TextBox 11">
            <a:extLst>
              <a:ext uri="{FF2B5EF4-FFF2-40B4-BE49-F238E27FC236}">
                <a16:creationId xmlns:a16="http://schemas.microsoft.com/office/drawing/2014/main" id="{83D9CE22-4430-47F3-954F-D95B7DB4D187}"/>
              </a:ext>
            </a:extLst>
          </p:cNvPr>
          <p:cNvSpPr txBox="1"/>
          <p:nvPr/>
        </p:nvSpPr>
        <p:spPr>
          <a:xfrm>
            <a:off x="3232434" y="3618883"/>
            <a:ext cx="1725369" cy="369332"/>
          </a:xfrm>
          <a:prstGeom prst="rect">
            <a:avLst/>
          </a:prstGeom>
          <a:solidFill>
            <a:srgbClr val="0073B1"/>
          </a:solidFill>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Arial"/>
                <a:ea typeface="+mn-ea"/>
                <a:cs typeface="+mn-cs"/>
              </a:rPr>
              <a:t>2017</a:t>
            </a:r>
            <a:endParaRPr kumimoji="0" lang="en-US" sz="1800" b="1"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33384797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556792"/>
            <a:ext cx="7645642" cy="4860540"/>
          </a:xfrm>
        </p:spPr>
        <p:txBody>
          <a:bodyPr>
            <a:normAutofit fontScale="47500" lnSpcReduction="20000"/>
          </a:bodyPr>
          <a:lstStyle/>
          <a:p>
            <a:pPr marL="0" indent="0" defTabSz="1041507">
              <a:spcBef>
                <a:spcPts val="0"/>
              </a:spcBef>
              <a:buNone/>
              <a:defRPr/>
            </a:pPr>
            <a:r>
              <a:rPr lang="en-US" sz="4600" dirty="0">
                <a:latin typeface="Calibri" panose="020F0502020204030204" pitchFamily="34" charset="0"/>
                <a:cs typeface="Calibri" panose="020F0502020204030204" pitchFamily="34" charset="0"/>
              </a:rPr>
              <a:t>Oral PrEP (containing TDF) should be offered as an additional prevention choice for people at </a:t>
            </a:r>
            <a:r>
              <a:rPr lang="en-US" sz="4600" i="1" u="sng" dirty="0">
                <a:latin typeface="Calibri" panose="020F0502020204030204" pitchFamily="34" charset="0"/>
                <a:cs typeface="Calibri" panose="020F0502020204030204" pitchFamily="34" charset="0"/>
              </a:rPr>
              <a:t>substantial risk </a:t>
            </a:r>
            <a:r>
              <a:rPr lang="en-US" sz="4600" dirty="0">
                <a:latin typeface="Calibri" panose="020F0502020204030204" pitchFamily="34" charset="0"/>
                <a:cs typeface="Calibri" panose="020F0502020204030204" pitchFamily="34" charset="0"/>
              </a:rPr>
              <a:t>of HIV infection as part of combination prevention approaches.</a:t>
            </a:r>
          </a:p>
          <a:p>
            <a:pPr marL="0" indent="0" defTabSz="1041507">
              <a:spcBef>
                <a:spcPts val="0"/>
              </a:spcBef>
              <a:buNone/>
              <a:defRPr/>
            </a:pPr>
            <a:endParaRPr lang="en-US" sz="4600" dirty="0">
              <a:latin typeface="Calibri" panose="020F0502020204030204" pitchFamily="34" charset="0"/>
              <a:cs typeface="Calibri" panose="020F0502020204030204" pitchFamily="34" charset="0"/>
            </a:endParaRPr>
          </a:p>
          <a:p>
            <a:pPr marL="0" indent="0" defTabSz="1041507">
              <a:spcBef>
                <a:spcPts val="0"/>
              </a:spcBef>
              <a:buNone/>
              <a:defRPr/>
            </a:pPr>
            <a:r>
              <a:rPr lang="en-US" sz="4600" dirty="0">
                <a:latin typeface="Calibri" panose="020F0502020204030204" pitchFamily="34" charset="0"/>
                <a:cs typeface="Calibri" panose="020F0502020204030204" pitchFamily="34" charset="0"/>
              </a:rPr>
              <a:t>An enabling recommendation, not population specific</a:t>
            </a:r>
          </a:p>
          <a:p>
            <a:pPr marL="0" indent="0" defTabSz="1041507">
              <a:spcBef>
                <a:spcPts val="0"/>
              </a:spcBef>
              <a:buNone/>
              <a:defRPr/>
            </a:pPr>
            <a:endParaRPr lang="en-US" i="1" dirty="0">
              <a:latin typeface="Calibri" panose="020F0502020204030204" pitchFamily="34" charset="0"/>
              <a:cs typeface="Calibri" panose="020F0502020204030204" pitchFamily="34" charset="0"/>
            </a:endParaRPr>
          </a:p>
          <a:p>
            <a:r>
              <a:rPr lang="en-GB" sz="4200" dirty="0">
                <a:latin typeface="Calibri" panose="020F0502020204030204" pitchFamily="34" charset="0"/>
                <a:cs typeface="Calibri" panose="020F0502020204030204" pitchFamily="34" charset="0"/>
              </a:rPr>
              <a:t>Provide PrEP as a choice of prevention strategy within </a:t>
            </a:r>
            <a:r>
              <a:rPr lang="en-GB" sz="4200" b="1" i="1" dirty="0">
                <a:latin typeface="Calibri" panose="020F0502020204030204" pitchFamily="34" charset="0"/>
                <a:cs typeface="Calibri" panose="020F0502020204030204" pitchFamily="34" charset="0"/>
              </a:rPr>
              <a:t>combination prevention</a:t>
            </a:r>
          </a:p>
          <a:p>
            <a:pPr lvl="1"/>
            <a:r>
              <a:rPr lang="en-GB" sz="4200" dirty="0">
                <a:latin typeface="Calibri" panose="020F0502020204030204" pitchFamily="34" charset="0"/>
                <a:cs typeface="Calibri" panose="020F0502020204030204" pitchFamily="34" charset="0"/>
              </a:rPr>
              <a:t>Condoms and lube</a:t>
            </a:r>
          </a:p>
          <a:p>
            <a:pPr lvl="1"/>
            <a:r>
              <a:rPr lang="en-GB" sz="4200" dirty="0">
                <a:latin typeface="Calibri" panose="020F0502020204030204" pitchFamily="34" charset="0"/>
                <a:cs typeface="Calibri" panose="020F0502020204030204" pitchFamily="34" charset="0"/>
              </a:rPr>
              <a:t>Harm reduction</a:t>
            </a:r>
          </a:p>
          <a:p>
            <a:pPr lvl="1"/>
            <a:r>
              <a:rPr lang="en-GB" sz="4200" dirty="0">
                <a:latin typeface="Calibri" panose="020F0502020204030204" pitchFamily="34" charset="0"/>
                <a:cs typeface="Calibri" panose="020F0502020204030204" pitchFamily="34" charset="0"/>
              </a:rPr>
              <a:t>HIV testing and linkage to ART</a:t>
            </a:r>
          </a:p>
          <a:p>
            <a:pPr lvl="1"/>
            <a:endParaRPr lang="en-GB" sz="4200" dirty="0">
              <a:latin typeface="Calibri" panose="020F0502020204030204" pitchFamily="34" charset="0"/>
              <a:cs typeface="Calibri" panose="020F0502020204030204" pitchFamily="34" charset="0"/>
            </a:endParaRPr>
          </a:p>
          <a:p>
            <a:r>
              <a:rPr lang="en-GB" sz="4200" dirty="0">
                <a:latin typeface="Calibri" panose="020F0502020204030204" pitchFamily="34" charset="0"/>
                <a:cs typeface="Calibri" panose="020F0502020204030204" pitchFamily="34" charset="0"/>
              </a:rPr>
              <a:t>Provide PrEP with </a:t>
            </a:r>
            <a:r>
              <a:rPr lang="en-GB" sz="4200" b="1" i="1" dirty="0">
                <a:latin typeface="Calibri" panose="020F0502020204030204" pitchFamily="34" charset="0"/>
                <a:cs typeface="Calibri" panose="020F0502020204030204" pitchFamily="34" charset="0"/>
              </a:rPr>
              <a:t>comprehensive support</a:t>
            </a:r>
          </a:p>
          <a:p>
            <a:pPr lvl="1"/>
            <a:r>
              <a:rPr lang="en-GB" sz="4200" dirty="0">
                <a:latin typeface="Calibri" panose="020F0502020204030204" pitchFamily="34" charset="0"/>
                <a:cs typeface="Calibri" panose="020F0502020204030204" pitchFamily="34" charset="0"/>
              </a:rPr>
              <a:t>Adherence counselling</a:t>
            </a:r>
          </a:p>
          <a:p>
            <a:pPr lvl="1"/>
            <a:r>
              <a:rPr lang="en-GB" sz="4200" dirty="0">
                <a:latin typeface="Calibri" panose="020F0502020204030204" pitchFamily="34" charset="0"/>
                <a:cs typeface="Calibri" panose="020F0502020204030204" pitchFamily="34" charset="0"/>
              </a:rPr>
              <a:t>Support: Legal, social, emotional  support</a:t>
            </a:r>
          </a:p>
          <a:p>
            <a:pPr lvl="1"/>
            <a:r>
              <a:rPr lang="en-GB" sz="4200" dirty="0">
                <a:latin typeface="Calibri" panose="020F0502020204030204" pitchFamily="34" charset="0"/>
                <a:cs typeface="Calibri" panose="020F0502020204030204" pitchFamily="34" charset="0"/>
              </a:rPr>
              <a:t>Contraception and  reproductive health services </a:t>
            </a:r>
          </a:p>
          <a:p>
            <a:pPr lvl="1"/>
            <a:endParaRPr lang="en-GB" sz="4200" dirty="0">
              <a:solidFill>
                <a:srgbClr val="002060"/>
              </a:solidFill>
            </a:endParaRPr>
          </a:p>
          <a:p>
            <a:pPr lvl="1"/>
            <a:endParaRPr lang="en-GB" sz="2200" dirty="0">
              <a:solidFill>
                <a:srgbClr val="002060"/>
              </a:solidFill>
            </a:endParaRPr>
          </a:p>
          <a:p>
            <a:endParaRPr lang="en-US" dirty="0"/>
          </a:p>
        </p:txBody>
      </p:sp>
      <p:sp>
        <p:nvSpPr>
          <p:cNvPr id="4" name="Title 3">
            <a:extLst>
              <a:ext uri="{FF2B5EF4-FFF2-40B4-BE49-F238E27FC236}">
                <a16:creationId xmlns:a16="http://schemas.microsoft.com/office/drawing/2014/main" id="{1C57FDB7-D270-4E80-9CEE-9757B3A2FA1A}"/>
              </a:ext>
            </a:extLst>
          </p:cNvPr>
          <p:cNvSpPr>
            <a:spLocks noGrp="1"/>
          </p:cNvSpPr>
          <p:nvPr>
            <p:ph type="title"/>
          </p:nvPr>
        </p:nvSpPr>
        <p:spPr>
          <a:xfrm>
            <a:off x="-90167" y="440668"/>
            <a:ext cx="9144000" cy="648072"/>
          </a:xfrm>
          <a:solidFill>
            <a:srgbClr val="0070C0"/>
          </a:solidFill>
        </p:spPr>
        <p:style>
          <a:lnRef idx="2">
            <a:schemeClr val="accent5">
              <a:shade val="50000"/>
            </a:schemeClr>
          </a:lnRef>
          <a:fillRef idx="1">
            <a:schemeClr val="accent5"/>
          </a:fillRef>
          <a:effectRef idx="0">
            <a:schemeClr val="accent5"/>
          </a:effectRef>
          <a:fontRef idx="minor">
            <a:schemeClr val="lt1"/>
          </a:fontRef>
        </p:style>
        <p:txBody>
          <a:bodyPr/>
          <a:lstStyle/>
          <a:p>
            <a:pPr>
              <a:defRPr/>
            </a:pPr>
            <a:r>
              <a:rPr lang="en-GB" altLang="en-US" sz="2800" b="1" dirty="0">
                <a:solidFill>
                  <a:schemeClr val="bg1"/>
                </a:solidFill>
                <a:latin typeface="Calibri" panose="020F0502020204030204" pitchFamily="34" charset="0"/>
                <a:ea typeface="ＭＳ Ｐゴシック" pitchFamily="34" charset="-128"/>
              </a:rPr>
              <a:t>WHO PrEP recommendations </a:t>
            </a:r>
            <a:endParaRPr lang="en-US" altLang="en-US" sz="2800" b="1" dirty="0">
              <a:solidFill>
                <a:schemeClr val="bg1"/>
              </a:solidFill>
              <a:latin typeface="Calibri" panose="020F0502020204030204" pitchFamily="34" charset="0"/>
              <a:ea typeface="ＭＳ Ｐゴシック" pitchFamily="34" charset="-128"/>
            </a:endParaRPr>
          </a:p>
        </p:txBody>
      </p:sp>
    </p:spTree>
    <p:extLst>
      <p:ext uri="{BB962C8B-B14F-4D97-AF65-F5344CB8AC3E}">
        <p14:creationId xmlns:p14="http://schemas.microsoft.com/office/powerpoint/2010/main" val="2148722872"/>
      </p:ext>
    </p:extLst>
  </p:cSld>
  <p:clrMapOvr>
    <a:masterClrMapping/>
  </p:clrMapOvr>
  <mc:AlternateContent xmlns:mc="http://schemas.openxmlformats.org/markup-compatibility/2006" xmlns:p14="http://schemas.microsoft.com/office/powerpoint/2010/main">
    <mc:Choice Requires="p14">
      <p:transition spd="slow" p14:dur="2000" advTm="136"/>
    </mc:Choice>
    <mc:Fallback xmlns="">
      <p:transition spd="slow" advTm="136"/>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3"/>
          <p:cNvSpPr>
            <a:spLocks noGrp="1"/>
          </p:cNvSpPr>
          <p:nvPr>
            <p:ph type="title"/>
          </p:nvPr>
        </p:nvSpPr>
        <p:spPr>
          <a:xfrm>
            <a:off x="0" y="116633"/>
            <a:ext cx="9144000" cy="504055"/>
          </a:xfrm>
          <a:solidFill>
            <a:srgbClr val="0073B1"/>
          </a:solidFill>
          <a:ln>
            <a:noFill/>
          </a:ln>
        </p:spPr>
        <p:style>
          <a:lnRef idx="1">
            <a:schemeClr val="accent2"/>
          </a:lnRef>
          <a:fillRef idx="3">
            <a:schemeClr val="accent2"/>
          </a:fillRef>
          <a:effectRef idx="2">
            <a:schemeClr val="accent2"/>
          </a:effectRef>
          <a:fontRef idx="minor">
            <a:schemeClr val="lt1"/>
          </a:fontRef>
        </p:style>
        <p:txBody>
          <a:bodyPr/>
          <a:lstStyle/>
          <a:p>
            <a:pPr>
              <a:defRPr/>
            </a:pPr>
            <a:r>
              <a:rPr lang="en-GB" altLang="en-US" sz="2400" b="1" dirty="0">
                <a:solidFill>
                  <a:schemeClr val="bg1"/>
                </a:solidFill>
                <a:latin typeface="Ebrima" panose="02000000000000000000" pitchFamily="2" charset="0"/>
                <a:ea typeface="Ebrima" panose="02000000000000000000" pitchFamily="2" charset="0"/>
                <a:cs typeface="Ebrima" panose="02000000000000000000" pitchFamily="2" charset="0"/>
              </a:rPr>
              <a:t>WHO guidance on PrEP</a:t>
            </a:r>
            <a:endParaRPr lang="en-US" altLang="en-US" sz="2400" b="1" dirty="0">
              <a:solidFill>
                <a:schemeClr val="bg1"/>
              </a:solidFill>
              <a:latin typeface="Ebrima" panose="02000000000000000000" pitchFamily="2" charset="0"/>
              <a:ea typeface="Ebrima" panose="02000000000000000000" pitchFamily="2" charset="0"/>
              <a:cs typeface="Ebrima" panose="02000000000000000000" pitchFamily="2" charset="0"/>
            </a:endParaRPr>
          </a:p>
        </p:txBody>
      </p:sp>
      <p:sp>
        <p:nvSpPr>
          <p:cNvPr id="4" name="Rectangle 3"/>
          <p:cNvSpPr/>
          <p:nvPr/>
        </p:nvSpPr>
        <p:spPr>
          <a:xfrm>
            <a:off x="4614138" y="657543"/>
            <a:ext cx="1971415" cy="738664"/>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WHO PrEP implementation tool (module-based)</a:t>
            </a:r>
          </a:p>
        </p:txBody>
      </p:sp>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2760333" y="1312676"/>
            <a:ext cx="1726670" cy="2020743"/>
          </a:xfrm>
          <a:prstGeom prst="rect">
            <a:avLst/>
          </a:prstGeom>
          <a:noFill/>
          <a:ln w="19050">
            <a:solidFill>
              <a:schemeClr val="bg2"/>
            </a:solidFill>
            <a:miter lim="800000"/>
            <a:headEnd/>
            <a:tailEnd/>
          </a:ln>
          <a:extLst>
            <a:ext uri="{909E8E84-426E-40DD-AFC4-6F175D3DCCD1}">
              <a14:hiddenFill xmlns:a14="http://schemas.microsoft.com/office/drawing/2010/main">
                <a:solidFill>
                  <a:schemeClr val="accent1"/>
                </a:solidFill>
              </a14:hiddenFill>
            </a:ext>
          </a:extLst>
        </p:spPr>
      </p:pic>
      <p:pic>
        <p:nvPicPr>
          <p:cNvPr id="8195" name="Picture 3"/>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735916" y="1390135"/>
            <a:ext cx="1603727" cy="1846464"/>
          </a:xfrm>
          <a:prstGeom prst="rect">
            <a:avLst/>
          </a:prstGeom>
          <a:solidFill>
            <a:schemeClr val="bg2"/>
          </a:solidFill>
          <a:ln w="19050">
            <a:solidFill>
              <a:schemeClr val="bg2"/>
            </a:solidFill>
            <a:miter lim="800000"/>
            <a:headEnd/>
            <a:tailEnd/>
          </a:ln>
        </p:spPr>
      </p:pic>
      <p:pic>
        <p:nvPicPr>
          <p:cNvPr id="8196" name="Picture 4"/>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190459" y="4243913"/>
            <a:ext cx="1555674" cy="2147069"/>
          </a:xfrm>
          <a:prstGeom prst="rect">
            <a:avLst/>
          </a:prstGeom>
          <a:noFill/>
          <a:ln w="19050">
            <a:solidFill>
              <a:schemeClr val="bg2"/>
            </a:solidFill>
            <a:miter lim="800000"/>
            <a:headEnd/>
            <a:tailEnd/>
          </a:ln>
          <a:extLst>
            <a:ext uri="{909E8E84-426E-40DD-AFC4-6F175D3DCCD1}">
              <a14:hiddenFill xmlns:a14="http://schemas.microsoft.com/office/drawing/2010/main">
                <a:solidFill>
                  <a:schemeClr val="accent1"/>
                </a:solidFill>
              </a14:hiddenFill>
            </a:ext>
          </a:extLst>
        </p:spPr>
      </p:pic>
      <p:sp>
        <p:nvSpPr>
          <p:cNvPr id="8" name="TextBox 7"/>
          <p:cNvSpPr txBox="1"/>
          <p:nvPr/>
        </p:nvSpPr>
        <p:spPr>
          <a:xfrm>
            <a:off x="2742469" y="3275365"/>
            <a:ext cx="1744534" cy="369332"/>
          </a:xfrm>
          <a:prstGeom prst="rect">
            <a:avLst/>
          </a:prstGeom>
          <a:solidFill>
            <a:srgbClr val="0073B1"/>
          </a:solidFill>
          <a:ln>
            <a:noFill/>
          </a:ln>
        </p:spPr>
        <p:style>
          <a:lnRef idx="1">
            <a:schemeClr val="accent2"/>
          </a:lnRef>
          <a:fillRef idx="3">
            <a:schemeClr val="accent2"/>
          </a:fillRef>
          <a:effectRef idx="2">
            <a:schemeClr val="accent2"/>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Ebrima" panose="02000000000000000000" pitchFamily="2" charset="0"/>
                <a:ea typeface="Ebrima" panose="02000000000000000000" pitchFamily="2" charset="0"/>
                <a:cs typeface="Ebrima" panose="02000000000000000000" pitchFamily="2" charset="0"/>
              </a:rPr>
              <a:t>March 2017</a:t>
            </a:r>
            <a:endParaRPr kumimoji="0" lang="en-US" sz="1800" b="1" i="0" u="none" strike="noStrike" kern="1200" cap="none" spc="0" normalizeH="0" baseline="0" noProof="0" dirty="0">
              <a:ln>
                <a:noFill/>
              </a:ln>
              <a:solidFill>
                <a:prstClr val="white"/>
              </a:solidFill>
              <a:effectLst/>
              <a:uLnTx/>
              <a:uFillTx/>
              <a:latin typeface="Ebrima" panose="02000000000000000000" pitchFamily="2" charset="0"/>
              <a:ea typeface="Ebrima" panose="02000000000000000000" pitchFamily="2" charset="0"/>
              <a:cs typeface="Ebrima" panose="02000000000000000000" pitchFamily="2" charset="0"/>
            </a:endParaRPr>
          </a:p>
        </p:txBody>
      </p:sp>
      <p:sp>
        <p:nvSpPr>
          <p:cNvPr id="22" name="TextBox 21"/>
          <p:cNvSpPr txBox="1"/>
          <p:nvPr/>
        </p:nvSpPr>
        <p:spPr>
          <a:xfrm>
            <a:off x="4735917" y="3286013"/>
            <a:ext cx="1603726" cy="369332"/>
          </a:xfrm>
          <a:prstGeom prst="rect">
            <a:avLst/>
          </a:prstGeom>
          <a:solidFill>
            <a:srgbClr val="0073B1"/>
          </a:solidFill>
          <a:ln>
            <a:noFill/>
          </a:ln>
        </p:spPr>
        <p:style>
          <a:lnRef idx="1">
            <a:schemeClr val="accent2"/>
          </a:lnRef>
          <a:fillRef idx="3">
            <a:schemeClr val="accent2"/>
          </a:fillRef>
          <a:effectRef idx="2">
            <a:schemeClr val="accent2"/>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Ebrima" panose="02000000000000000000" pitchFamily="2" charset="0"/>
                <a:ea typeface="Ebrima" panose="02000000000000000000" pitchFamily="2" charset="0"/>
                <a:cs typeface="Ebrima" panose="02000000000000000000" pitchFamily="2" charset="0"/>
              </a:rPr>
              <a:t>July 2017</a:t>
            </a:r>
            <a:endParaRPr kumimoji="0" lang="en-US" sz="1800" b="1" i="0" u="none" strike="noStrike" kern="1200" cap="none" spc="0" normalizeH="0" baseline="0" noProof="0" dirty="0">
              <a:ln>
                <a:noFill/>
              </a:ln>
              <a:solidFill>
                <a:prstClr val="white"/>
              </a:solidFill>
              <a:effectLst/>
              <a:uLnTx/>
              <a:uFillTx/>
              <a:latin typeface="Ebrima" panose="02000000000000000000" pitchFamily="2" charset="0"/>
              <a:ea typeface="Ebrima" panose="02000000000000000000" pitchFamily="2" charset="0"/>
              <a:cs typeface="Ebrima" panose="02000000000000000000" pitchFamily="2" charset="0"/>
            </a:endParaRPr>
          </a:p>
        </p:txBody>
      </p:sp>
      <p:sp>
        <p:nvSpPr>
          <p:cNvPr id="23" name="TextBox 22"/>
          <p:cNvSpPr txBox="1"/>
          <p:nvPr/>
        </p:nvSpPr>
        <p:spPr>
          <a:xfrm>
            <a:off x="181843" y="6412408"/>
            <a:ext cx="1572906" cy="369332"/>
          </a:xfrm>
          <a:prstGeom prst="rect">
            <a:avLst/>
          </a:prstGeom>
          <a:solidFill>
            <a:srgbClr val="0073B1"/>
          </a:solidFill>
          <a:ln>
            <a:noFill/>
          </a:ln>
        </p:spPr>
        <p:style>
          <a:lnRef idx="1">
            <a:schemeClr val="accent2"/>
          </a:lnRef>
          <a:fillRef idx="3">
            <a:schemeClr val="accent2"/>
          </a:fillRef>
          <a:effectRef idx="2">
            <a:schemeClr val="accent2"/>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Ebrima" panose="02000000000000000000" pitchFamily="2" charset="0"/>
                <a:ea typeface="Ebrima" panose="02000000000000000000" pitchFamily="2" charset="0"/>
                <a:cs typeface="Ebrima" panose="02000000000000000000" pitchFamily="2" charset="0"/>
              </a:rPr>
              <a:t>July 2017</a:t>
            </a:r>
            <a:endParaRPr kumimoji="0" lang="en-US" sz="1800" b="1" i="0" u="none" strike="noStrike" kern="1200" cap="none" spc="0" normalizeH="0" baseline="0" noProof="0" dirty="0">
              <a:ln>
                <a:noFill/>
              </a:ln>
              <a:solidFill>
                <a:prstClr val="white"/>
              </a:solidFill>
              <a:effectLst/>
              <a:uLnTx/>
              <a:uFillTx/>
              <a:latin typeface="Ebrima" panose="02000000000000000000" pitchFamily="2" charset="0"/>
              <a:ea typeface="Ebrima" panose="02000000000000000000" pitchFamily="2" charset="0"/>
              <a:cs typeface="Ebrima" panose="02000000000000000000" pitchFamily="2" charset="0"/>
            </a:endParaRPr>
          </a:p>
        </p:txBody>
      </p:sp>
      <p:sp>
        <p:nvSpPr>
          <p:cNvPr id="14" name="Rectangle 13"/>
          <p:cNvSpPr/>
          <p:nvPr/>
        </p:nvSpPr>
        <p:spPr>
          <a:xfrm>
            <a:off x="72791" y="3730539"/>
            <a:ext cx="2162911" cy="738664"/>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WHO update on PrEP use during pregnancy &amp; BF</a:t>
            </a:r>
            <a:r>
              <a:rPr kumimoji="0" lang="en-GB" sz="1400" b="0"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a:t>
            </a:r>
            <a:endParaRPr kumimoji="0" lang="en-US" sz="1400" b="0"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endParaRPr>
          </a:p>
        </p:txBody>
      </p:sp>
      <p:pic>
        <p:nvPicPr>
          <p:cNvPr id="3" name="Picture 2">
            <a:extLst>
              <a:ext uri="{FF2B5EF4-FFF2-40B4-BE49-F238E27FC236}">
                <a16:creationId xmlns:a16="http://schemas.microsoft.com/office/drawing/2014/main" id="{A94CD39D-0D7F-43E4-8D9B-CDA5BB5E8664}"/>
              </a:ext>
            </a:extLst>
          </p:cNvPr>
          <p:cNvPicPr>
            <a:picLocks noChangeAspect="1"/>
          </p:cNvPicPr>
          <p:nvPr/>
        </p:nvPicPr>
        <p:blipFill>
          <a:blip r:embed="rId6"/>
          <a:stretch>
            <a:fillRect/>
          </a:stretch>
        </p:blipFill>
        <p:spPr>
          <a:xfrm>
            <a:off x="4880534" y="4154242"/>
            <a:ext cx="1276350" cy="2066925"/>
          </a:xfrm>
          <a:prstGeom prst="rect">
            <a:avLst/>
          </a:prstGeom>
        </p:spPr>
      </p:pic>
      <p:pic>
        <p:nvPicPr>
          <p:cNvPr id="10" name="Picture 9">
            <a:extLst>
              <a:ext uri="{FF2B5EF4-FFF2-40B4-BE49-F238E27FC236}">
                <a16:creationId xmlns:a16="http://schemas.microsoft.com/office/drawing/2014/main" id="{386E2601-A7F0-41EE-B425-A54B1A0BBABD}"/>
              </a:ext>
            </a:extLst>
          </p:cNvPr>
          <p:cNvPicPr>
            <a:picLocks noChangeAspect="1"/>
          </p:cNvPicPr>
          <p:nvPr/>
        </p:nvPicPr>
        <p:blipFill>
          <a:blip r:embed="rId7"/>
          <a:stretch>
            <a:fillRect/>
          </a:stretch>
        </p:blipFill>
        <p:spPr>
          <a:xfrm>
            <a:off x="2889036" y="4154242"/>
            <a:ext cx="1535884" cy="2294267"/>
          </a:xfrm>
          <a:prstGeom prst="rect">
            <a:avLst/>
          </a:prstGeom>
        </p:spPr>
      </p:pic>
      <p:pic>
        <p:nvPicPr>
          <p:cNvPr id="11" name="Picture 10">
            <a:extLst>
              <a:ext uri="{FF2B5EF4-FFF2-40B4-BE49-F238E27FC236}">
                <a16:creationId xmlns:a16="http://schemas.microsoft.com/office/drawing/2014/main" id="{9D27AC2A-F5FF-48CE-A2C5-11F37CF2C39E}"/>
              </a:ext>
            </a:extLst>
          </p:cNvPr>
          <p:cNvPicPr>
            <a:picLocks noChangeAspect="1"/>
          </p:cNvPicPr>
          <p:nvPr/>
        </p:nvPicPr>
        <p:blipFill>
          <a:blip r:embed="rId8"/>
          <a:stretch>
            <a:fillRect/>
          </a:stretch>
        </p:blipFill>
        <p:spPr>
          <a:xfrm>
            <a:off x="124819" y="1390135"/>
            <a:ext cx="1621314" cy="2014020"/>
          </a:xfrm>
          <a:prstGeom prst="rect">
            <a:avLst/>
          </a:prstGeom>
        </p:spPr>
      </p:pic>
      <p:sp>
        <p:nvSpPr>
          <p:cNvPr id="24" name="Rectangle 23">
            <a:extLst>
              <a:ext uri="{FF2B5EF4-FFF2-40B4-BE49-F238E27FC236}">
                <a16:creationId xmlns:a16="http://schemas.microsoft.com/office/drawing/2014/main" id="{792B8409-62A3-4B12-BAC3-954D2C685109}"/>
              </a:ext>
            </a:extLst>
          </p:cNvPr>
          <p:cNvSpPr/>
          <p:nvPr/>
        </p:nvSpPr>
        <p:spPr>
          <a:xfrm>
            <a:off x="113448" y="691540"/>
            <a:ext cx="1866264" cy="954107"/>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PrEP for people at substantial HIV risk (≈3 per 100 person years) </a:t>
            </a:r>
          </a:p>
        </p:txBody>
      </p:sp>
      <p:sp>
        <p:nvSpPr>
          <p:cNvPr id="2" name="Rectangle 1"/>
          <p:cNvSpPr/>
          <p:nvPr/>
        </p:nvSpPr>
        <p:spPr>
          <a:xfrm>
            <a:off x="2703065" y="692615"/>
            <a:ext cx="1911073" cy="738664"/>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PrEP drugs on EML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(TDF/FTC; TDF/3TC; TDF)</a:t>
            </a:r>
          </a:p>
        </p:txBody>
      </p:sp>
      <p:sp>
        <p:nvSpPr>
          <p:cNvPr id="25" name="TextBox 24">
            <a:extLst>
              <a:ext uri="{FF2B5EF4-FFF2-40B4-BE49-F238E27FC236}">
                <a16:creationId xmlns:a16="http://schemas.microsoft.com/office/drawing/2014/main" id="{519B1572-D7FA-4E90-A0A2-7F6138DDE837}"/>
              </a:ext>
            </a:extLst>
          </p:cNvPr>
          <p:cNvSpPr txBox="1"/>
          <p:nvPr/>
        </p:nvSpPr>
        <p:spPr>
          <a:xfrm>
            <a:off x="72792" y="3335436"/>
            <a:ext cx="1673342" cy="369332"/>
          </a:xfrm>
          <a:prstGeom prst="rect">
            <a:avLst/>
          </a:prstGeom>
          <a:solidFill>
            <a:srgbClr val="0073B1"/>
          </a:solidFill>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Ebrima" panose="02000000000000000000" pitchFamily="2" charset="0"/>
                <a:ea typeface="Ebrima" panose="02000000000000000000" pitchFamily="2" charset="0"/>
                <a:cs typeface="Ebrima" panose="02000000000000000000" pitchFamily="2" charset="0"/>
              </a:rPr>
              <a:t>2015</a:t>
            </a:r>
            <a:endParaRPr kumimoji="0" lang="en-US" sz="1800" b="1" i="0" u="none" strike="noStrike" kern="1200" cap="none" spc="0" normalizeH="0" baseline="0" noProof="0" dirty="0">
              <a:ln>
                <a:noFill/>
              </a:ln>
              <a:solidFill>
                <a:prstClr val="white"/>
              </a:solidFill>
              <a:effectLst/>
              <a:uLnTx/>
              <a:uFillTx/>
              <a:latin typeface="Ebrima" panose="02000000000000000000" pitchFamily="2" charset="0"/>
              <a:ea typeface="Ebrima" panose="02000000000000000000" pitchFamily="2" charset="0"/>
              <a:cs typeface="Ebrima" panose="02000000000000000000" pitchFamily="2" charset="0"/>
            </a:endParaRPr>
          </a:p>
        </p:txBody>
      </p:sp>
      <p:sp>
        <p:nvSpPr>
          <p:cNvPr id="26" name="Rectangle 25">
            <a:extLst>
              <a:ext uri="{FF2B5EF4-FFF2-40B4-BE49-F238E27FC236}">
                <a16:creationId xmlns:a16="http://schemas.microsoft.com/office/drawing/2014/main" id="{619D6872-D88A-4B2D-AC2E-00310BD84D04}"/>
              </a:ext>
            </a:extLst>
          </p:cNvPr>
          <p:cNvSpPr/>
          <p:nvPr/>
        </p:nvSpPr>
        <p:spPr>
          <a:xfrm>
            <a:off x="2889036" y="3730539"/>
            <a:ext cx="1142353" cy="523220"/>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Adolescents and YP</a:t>
            </a:r>
          </a:p>
        </p:txBody>
      </p:sp>
      <p:sp>
        <p:nvSpPr>
          <p:cNvPr id="27" name="TextBox 26">
            <a:extLst>
              <a:ext uri="{FF2B5EF4-FFF2-40B4-BE49-F238E27FC236}">
                <a16:creationId xmlns:a16="http://schemas.microsoft.com/office/drawing/2014/main" id="{F51109F8-E5F7-4A72-8F25-19468B7C4A7B}"/>
              </a:ext>
            </a:extLst>
          </p:cNvPr>
          <p:cNvSpPr txBox="1"/>
          <p:nvPr/>
        </p:nvSpPr>
        <p:spPr>
          <a:xfrm>
            <a:off x="4880534" y="6371219"/>
            <a:ext cx="1572906" cy="369332"/>
          </a:xfrm>
          <a:prstGeom prst="rect">
            <a:avLst/>
          </a:prstGeom>
          <a:solidFill>
            <a:srgbClr val="0073B1"/>
          </a:solidFill>
          <a:ln>
            <a:noFill/>
          </a:ln>
        </p:spPr>
        <p:style>
          <a:lnRef idx="1">
            <a:schemeClr val="accent2"/>
          </a:lnRef>
          <a:fillRef idx="3">
            <a:schemeClr val="accent2"/>
          </a:fillRef>
          <a:effectRef idx="2">
            <a:schemeClr val="accent2"/>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Ebrima" panose="02000000000000000000" pitchFamily="2" charset="0"/>
                <a:ea typeface="Ebrima" panose="02000000000000000000" pitchFamily="2" charset="0"/>
                <a:cs typeface="Ebrima" panose="02000000000000000000" pitchFamily="2" charset="0"/>
              </a:rPr>
              <a:t>August 2018</a:t>
            </a:r>
            <a:endParaRPr kumimoji="0" lang="en-US" sz="1800" b="1" i="0" u="none" strike="noStrike" kern="1200" cap="none" spc="0" normalizeH="0" baseline="0" noProof="0" dirty="0">
              <a:ln>
                <a:noFill/>
              </a:ln>
              <a:solidFill>
                <a:prstClr val="white"/>
              </a:solidFill>
              <a:effectLst/>
              <a:uLnTx/>
              <a:uFillTx/>
              <a:latin typeface="Ebrima" panose="02000000000000000000" pitchFamily="2" charset="0"/>
              <a:ea typeface="Ebrima" panose="02000000000000000000" pitchFamily="2" charset="0"/>
              <a:cs typeface="Ebrima" panose="02000000000000000000" pitchFamily="2" charset="0"/>
            </a:endParaRPr>
          </a:p>
        </p:txBody>
      </p:sp>
      <p:pic>
        <p:nvPicPr>
          <p:cNvPr id="28" name="Picture 27">
            <a:extLst>
              <a:ext uri="{FF2B5EF4-FFF2-40B4-BE49-F238E27FC236}">
                <a16:creationId xmlns:a16="http://schemas.microsoft.com/office/drawing/2014/main" id="{5217FCBC-B708-4959-8198-AB0B77C5C850}"/>
              </a:ext>
            </a:extLst>
          </p:cNvPr>
          <p:cNvPicPr>
            <a:picLocks noChangeAspect="1"/>
          </p:cNvPicPr>
          <p:nvPr/>
        </p:nvPicPr>
        <p:blipFill>
          <a:blip r:embed="rId9"/>
          <a:stretch>
            <a:fillRect/>
          </a:stretch>
        </p:blipFill>
        <p:spPr>
          <a:xfrm>
            <a:off x="6712911" y="1468640"/>
            <a:ext cx="2413223" cy="4752527"/>
          </a:xfrm>
          <a:prstGeom prst="rect">
            <a:avLst/>
          </a:prstGeom>
        </p:spPr>
      </p:pic>
      <p:sp>
        <p:nvSpPr>
          <p:cNvPr id="19" name="TextBox 18">
            <a:extLst>
              <a:ext uri="{FF2B5EF4-FFF2-40B4-BE49-F238E27FC236}">
                <a16:creationId xmlns:a16="http://schemas.microsoft.com/office/drawing/2014/main" id="{A23A36E5-CDA7-47BA-AA4B-F8CF521037C6}"/>
              </a:ext>
            </a:extLst>
          </p:cNvPr>
          <p:cNvSpPr txBox="1"/>
          <p:nvPr/>
        </p:nvSpPr>
        <p:spPr>
          <a:xfrm>
            <a:off x="2872148" y="6412408"/>
            <a:ext cx="1572906" cy="369332"/>
          </a:xfrm>
          <a:prstGeom prst="rect">
            <a:avLst/>
          </a:prstGeom>
          <a:solidFill>
            <a:srgbClr val="0073B1"/>
          </a:solidFill>
          <a:ln>
            <a:noFill/>
          </a:ln>
        </p:spPr>
        <p:style>
          <a:lnRef idx="1">
            <a:schemeClr val="accent2"/>
          </a:lnRef>
          <a:fillRef idx="3">
            <a:schemeClr val="accent2"/>
          </a:fillRef>
          <a:effectRef idx="2">
            <a:schemeClr val="accent2"/>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Ebrima" panose="02000000000000000000" pitchFamily="2" charset="0"/>
                <a:ea typeface="Ebrima" panose="02000000000000000000" pitchFamily="2" charset="0"/>
                <a:cs typeface="Ebrima" panose="02000000000000000000" pitchFamily="2" charset="0"/>
              </a:rPr>
              <a:t>July 2018</a:t>
            </a:r>
            <a:endParaRPr kumimoji="0" lang="en-US" sz="1800" b="1" i="0" u="none" strike="noStrike" kern="1200" cap="none" spc="0" normalizeH="0" baseline="0" noProof="0" dirty="0">
              <a:ln>
                <a:noFill/>
              </a:ln>
              <a:solidFill>
                <a:prstClr val="white"/>
              </a:solidFill>
              <a:effectLst/>
              <a:uLnTx/>
              <a:uFillTx/>
              <a:latin typeface="Ebrima" panose="02000000000000000000" pitchFamily="2" charset="0"/>
              <a:ea typeface="Ebrima" panose="02000000000000000000" pitchFamily="2" charset="0"/>
              <a:cs typeface="Ebrima" panose="02000000000000000000" pitchFamily="2" charset="0"/>
            </a:endParaRPr>
          </a:p>
        </p:txBody>
      </p:sp>
    </p:spTree>
    <p:extLst>
      <p:ext uri="{BB962C8B-B14F-4D97-AF65-F5344CB8AC3E}">
        <p14:creationId xmlns:p14="http://schemas.microsoft.com/office/powerpoint/2010/main" val="22147953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1976"/>
            <a:ext cx="9144000" cy="1143000"/>
          </a:xfrm>
          <a:solidFill>
            <a:srgbClr val="0070C0"/>
          </a:solidFill>
        </p:spPr>
        <p:txBody>
          <a:bodyPr>
            <a:noAutofit/>
          </a:bodyPr>
          <a:lstStyle/>
          <a:p>
            <a:pPr algn="l"/>
            <a:r>
              <a:rPr lang="en-US" sz="3200" b="1" dirty="0">
                <a:solidFill>
                  <a:schemeClr val="bg1"/>
                </a:solidFill>
              </a:rPr>
              <a:t>WHO PrEP Implementation Tool</a:t>
            </a:r>
            <a:br>
              <a:rPr lang="en-US" sz="3200" b="1" dirty="0">
                <a:solidFill>
                  <a:schemeClr val="bg1"/>
                </a:solidFill>
              </a:rPr>
            </a:br>
            <a:endParaRPr lang="en-US" sz="3200" b="1" dirty="0">
              <a:solidFill>
                <a:schemeClr val="bg1"/>
              </a:solidFill>
            </a:endParaRPr>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1364603"/>
            <a:ext cx="6042789" cy="525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p:cNvSpPr txBox="1">
            <a:spLocks/>
          </p:cNvSpPr>
          <p:nvPr/>
        </p:nvSpPr>
        <p:spPr>
          <a:xfrm>
            <a:off x="6516216" y="1495841"/>
            <a:ext cx="2627784" cy="532859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42900" marR="0" lvl="0" indent="-34290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a:ea typeface="+mj-ea"/>
              <a:cs typeface="+mj-cs"/>
            </a:endParaRPr>
          </a:p>
          <a:p>
            <a:pPr marL="342900" marR="0" lvl="0" indent="-34290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a:ea typeface="+mj-ea"/>
              <a:cs typeface="+mj-cs"/>
            </a:endParaRPr>
          </a:p>
          <a:p>
            <a:pPr marL="342900" marR="0" lvl="0" indent="-34290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a:ea typeface="+mj-ea"/>
              <a:cs typeface="+mj-cs"/>
            </a:endParaRPr>
          </a:p>
          <a:p>
            <a:pPr marL="342900" marR="0" lvl="0" indent="-34290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j-ea"/>
                <a:cs typeface="+mj-cs"/>
              </a:rPr>
              <a:t>Modular</a:t>
            </a:r>
          </a:p>
          <a:p>
            <a:pPr marL="342900" marR="0" lvl="0" indent="-34290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kumimoji="0" lang="en-US" sz="1000" b="0" i="0" u="none" strike="noStrike" kern="1200" cap="none" spc="0" normalizeH="0" baseline="0" noProof="0" dirty="0">
              <a:ln>
                <a:noFill/>
              </a:ln>
              <a:solidFill>
                <a:prstClr val="black"/>
              </a:solidFill>
              <a:effectLst/>
              <a:uLnTx/>
              <a:uFillTx/>
              <a:latin typeface="Calibri"/>
              <a:ea typeface="+mj-ea"/>
              <a:cs typeface="+mj-cs"/>
            </a:endParaRPr>
          </a:p>
          <a:p>
            <a:pPr marL="342900" marR="0" lvl="0" indent="-34290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j-ea"/>
                <a:cs typeface="+mj-cs"/>
              </a:rPr>
              <a:t>Different audiences, settings, and populations</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GB" sz="1000" b="0" i="0" u="none" strike="noStrike" kern="1200" cap="none" spc="0" normalizeH="0" baseline="0" noProof="0" dirty="0">
              <a:ln>
                <a:noFill/>
              </a:ln>
              <a:solidFill>
                <a:prstClr val="black"/>
              </a:solidFill>
              <a:effectLst/>
              <a:uLnTx/>
              <a:uFillTx/>
              <a:latin typeface="Calibri"/>
              <a:ea typeface="+mj-ea"/>
              <a:cs typeface="+mj-cs"/>
            </a:endParaRPr>
          </a:p>
          <a:p>
            <a:pPr marL="342900" marR="0" lvl="0" indent="-34290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GB" sz="2000" b="0" i="1" u="none" strike="noStrike" kern="1200" cap="none" spc="0" normalizeH="0" baseline="0" noProof="0" dirty="0">
                <a:ln>
                  <a:noFill/>
                </a:ln>
                <a:solidFill>
                  <a:prstClr val="black"/>
                </a:solidFill>
                <a:effectLst/>
                <a:uLnTx/>
                <a:uFillTx/>
                <a:latin typeface="Calibri"/>
                <a:ea typeface="+mj-ea"/>
                <a:cs typeface="+mj-cs"/>
              </a:rPr>
              <a:t>Suggestions</a:t>
            </a:r>
            <a:r>
              <a:rPr kumimoji="0" lang="en-GB" sz="2000" b="0" i="0" u="none" strike="noStrike" kern="1200" cap="none" spc="0" normalizeH="0" baseline="0" noProof="0" dirty="0">
                <a:ln>
                  <a:noFill/>
                </a:ln>
                <a:solidFill>
                  <a:prstClr val="black"/>
                </a:solidFill>
                <a:effectLst/>
                <a:uLnTx/>
                <a:uFillTx/>
                <a:latin typeface="Calibri"/>
                <a:ea typeface="+mj-ea"/>
                <a:cs typeface="+mj-cs"/>
              </a:rPr>
              <a:t> not GRADE recommendations</a:t>
            </a:r>
          </a:p>
          <a:p>
            <a:pPr marL="342900" marR="0" lvl="0" indent="-34290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kumimoji="0" lang="en-GB" sz="1000" b="0" i="0" u="none" strike="noStrike" kern="1200" cap="none" spc="0" normalizeH="0" baseline="0" noProof="0" dirty="0">
              <a:ln>
                <a:noFill/>
              </a:ln>
              <a:solidFill>
                <a:prstClr val="black"/>
              </a:solidFill>
              <a:effectLst/>
              <a:uLnTx/>
              <a:uFillTx/>
              <a:latin typeface="Calibri"/>
              <a:ea typeface="+mj-ea"/>
              <a:cs typeface="+mj-cs"/>
            </a:endParaRPr>
          </a:p>
          <a:p>
            <a:pPr marL="342900" marR="0" lvl="0" indent="-34290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Calibri"/>
                <a:ea typeface="+mj-ea"/>
                <a:cs typeface="+mj-cs"/>
              </a:rPr>
              <a:t>Much uncertainty</a:t>
            </a:r>
          </a:p>
          <a:p>
            <a:pPr marL="342900" marR="0" lvl="0" indent="-34290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kumimoji="0" lang="en-GB" sz="1000" b="0" i="0" u="none" strike="noStrike" kern="1200" cap="none" spc="0" normalizeH="0" baseline="0" noProof="0" dirty="0">
              <a:ln>
                <a:noFill/>
              </a:ln>
              <a:solidFill>
                <a:prstClr val="black"/>
              </a:solidFill>
              <a:effectLst/>
              <a:uLnTx/>
              <a:uFillTx/>
              <a:latin typeface="Calibri"/>
              <a:ea typeface="+mj-ea"/>
              <a:cs typeface="+mj-cs"/>
            </a:endParaRPr>
          </a:p>
          <a:p>
            <a:pPr marL="342900" marR="0" lvl="0" indent="-34290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Calibri"/>
                <a:ea typeface="+mj-ea"/>
                <a:cs typeface="+mj-cs"/>
              </a:rPr>
              <a:t>Learn as implement</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GB" sz="1000" b="0" i="0" u="none" strike="noStrike" kern="1200" cap="none" spc="0" normalizeH="0" baseline="0" noProof="0" dirty="0">
              <a:ln>
                <a:noFill/>
              </a:ln>
              <a:solidFill>
                <a:prstClr val="black"/>
              </a:solidFill>
              <a:effectLst/>
              <a:uLnTx/>
              <a:uFillTx/>
              <a:latin typeface="Calibri"/>
              <a:ea typeface="+mj-ea"/>
              <a:cs typeface="+mj-cs"/>
            </a:endParaRPr>
          </a:p>
          <a:p>
            <a:pPr marL="342900" marR="0" lvl="0" indent="-34290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Calibri"/>
                <a:ea typeface="+mj-ea"/>
                <a:cs typeface="+mj-cs"/>
              </a:rPr>
              <a:t>Frequent updates anticipated as clinical and implementation evidence accumulates</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br>
              <a:rPr kumimoji="0" lang="en-US" sz="2000" b="0" i="0" u="none" strike="noStrike" kern="1200" cap="none" spc="0" normalizeH="0" baseline="0" noProof="0" dirty="0">
                <a:ln>
                  <a:noFill/>
                </a:ln>
                <a:solidFill>
                  <a:prstClr val="black"/>
                </a:solidFill>
                <a:effectLst/>
                <a:uLnTx/>
                <a:uFillTx/>
                <a:latin typeface="Calibri"/>
                <a:ea typeface="+mj-ea"/>
                <a:cs typeface="+mj-cs"/>
              </a:rPr>
            </a:br>
            <a:endParaRPr kumimoji="0" lang="en-US" sz="2000" b="0" i="0" u="none" strike="noStrike" kern="1200" cap="none" spc="0" normalizeH="0" baseline="0" noProof="0" dirty="0">
              <a:ln>
                <a:noFill/>
              </a:ln>
              <a:solidFill>
                <a:prstClr val="black"/>
              </a:solidFill>
              <a:effectLst/>
              <a:uLnTx/>
              <a:uFillTx/>
              <a:latin typeface="Calibri"/>
              <a:ea typeface="+mj-ea"/>
              <a:cs typeface="+mj-cs"/>
            </a:endParaRPr>
          </a:p>
        </p:txBody>
      </p:sp>
      <p:pic>
        <p:nvPicPr>
          <p:cNvPr id="6" name="Picture 3" descr="C:\Users\BEUSEN~1\AppData\Local\Temp\WHO-EN-W-H.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94310" y="188640"/>
            <a:ext cx="2858272" cy="960000"/>
          </a:xfrm>
          <a:prstGeom prst="rect">
            <a:avLst/>
          </a:prstGeom>
          <a:noFill/>
          <a:extLst>
            <a:ext uri="{909E8E84-426E-40DD-AFC4-6F175D3DCCD1}">
              <a14:hiddenFill xmlns:a14="http://schemas.microsoft.com/office/drawing/2010/main">
                <a:solidFill>
                  <a:srgbClr val="FFFFFF"/>
                </a:solidFill>
              </a14:hiddenFill>
            </a:ext>
          </a:extLst>
        </p:spPr>
      </p:pic>
      <p:sp>
        <p:nvSpPr>
          <p:cNvPr id="3" name="Speech Bubble: Rectangle 2">
            <a:extLst>
              <a:ext uri="{FF2B5EF4-FFF2-40B4-BE49-F238E27FC236}">
                <a16:creationId xmlns:a16="http://schemas.microsoft.com/office/drawing/2014/main" id="{598C580F-E91A-487B-A139-7188447D9E4E}"/>
              </a:ext>
            </a:extLst>
          </p:cNvPr>
          <p:cNvSpPr/>
          <p:nvPr/>
        </p:nvSpPr>
        <p:spPr>
          <a:xfrm>
            <a:off x="5338530" y="4018285"/>
            <a:ext cx="1177686" cy="1250302"/>
          </a:xfrm>
          <a:prstGeom prst="wedgeRectCallout">
            <a:avLst>
              <a:gd name="adj1" fmla="val -53316"/>
              <a:gd name="adj2" fmla="val 63442"/>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b="1" dirty="0"/>
              <a:t>2018</a:t>
            </a:r>
          </a:p>
          <a:p>
            <a:pPr algn="ctr"/>
            <a:r>
              <a:rPr lang="fr-CH" b="1" dirty="0"/>
              <a:t>PrEP for </a:t>
            </a:r>
            <a:r>
              <a:rPr lang="fr-CH" b="1" dirty="0" err="1"/>
              <a:t>young</a:t>
            </a:r>
            <a:r>
              <a:rPr lang="fr-CH" b="1" dirty="0"/>
              <a:t> </a:t>
            </a:r>
            <a:r>
              <a:rPr lang="fr-CH" b="1" dirty="0" err="1"/>
              <a:t>peope</a:t>
            </a:r>
            <a:endParaRPr lang="en-US" b="1" dirty="0"/>
          </a:p>
        </p:txBody>
      </p:sp>
      <p:sp>
        <p:nvSpPr>
          <p:cNvPr id="7" name="Speech Bubble: Rectangle 6">
            <a:extLst>
              <a:ext uri="{FF2B5EF4-FFF2-40B4-BE49-F238E27FC236}">
                <a16:creationId xmlns:a16="http://schemas.microsoft.com/office/drawing/2014/main" id="{57D563AD-C4BC-40D0-A0D5-A6D3EDFF19A7}"/>
              </a:ext>
            </a:extLst>
          </p:cNvPr>
          <p:cNvSpPr/>
          <p:nvPr/>
        </p:nvSpPr>
        <p:spPr>
          <a:xfrm>
            <a:off x="5636400" y="5268587"/>
            <a:ext cx="1177686" cy="1250302"/>
          </a:xfrm>
          <a:prstGeom prst="wedgeRectCallout">
            <a:avLst>
              <a:gd name="adj1" fmla="val -79462"/>
              <a:gd name="adj2" fmla="val -2014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b="1" dirty="0"/>
              <a:t>2019 </a:t>
            </a:r>
            <a:r>
              <a:rPr lang="fr-CH" b="1" dirty="0" err="1"/>
              <a:t>event</a:t>
            </a:r>
            <a:r>
              <a:rPr lang="fr-CH" b="1" dirty="0"/>
              <a:t> </a:t>
            </a:r>
            <a:r>
              <a:rPr lang="fr-CH" b="1" dirty="0" err="1"/>
              <a:t>driven</a:t>
            </a:r>
            <a:r>
              <a:rPr lang="fr-CH" b="1" dirty="0"/>
              <a:t> PrEP </a:t>
            </a:r>
            <a:endParaRPr lang="en-US" b="1" dirty="0"/>
          </a:p>
        </p:txBody>
      </p:sp>
    </p:spTree>
    <p:extLst>
      <p:ext uri="{BB962C8B-B14F-4D97-AF65-F5344CB8AC3E}">
        <p14:creationId xmlns:p14="http://schemas.microsoft.com/office/powerpoint/2010/main" val="4026264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8ADA2EFE-05C8-406E-99E7-04BC910D29B3}"/>
              </a:ext>
            </a:extLst>
          </p:cNvPr>
          <p:cNvSpPr txBox="1">
            <a:spLocks/>
          </p:cNvSpPr>
          <p:nvPr/>
        </p:nvSpPr>
        <p:spPr bwMode="auto">
          <a:xfrm>
            <a:off x="358337" y="1363663"/>
            <a:ext cx="7772400" cy="54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lang="en-GB" altLang="en-US" sz="2400" b="1" dirty="0">
                <a:solidFill>
                  <a:prstClr val="white"/>
                </a:solidFill>
                <a:cs typeface="Arial" panose="020B0604020202020204" pitchFamily="34" charset="0"/>
              </a:rPr>
              <a:t>Priority populations</a:t>
            </a:r>
            <a:endParaRPr kumimoji="0" lang="en-GB" altLang="en-US" sz="2400" b="1"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14201826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6794"/>
            <a:ext cx="9144000" cy="825557"/>
          </a:xfrm>
          <a:solidFill>
            <a:srgbClr val="0073B1"/>
          </a:solidFill>
        </p:spPr>
        <p:style>
          <a:lnRef idx="2">
            <a:schemeClr val="accent5">
              <a:shade val="50000"/>
            </a:schemeClr>
          </a:lnRef>
          <a:fillRef idx="1">
            <a:schemeClr val="accent5"/>
          </a:fillRef>
          <a:effectRef idx="0">
            <a:schemeClr val="accent5"/>
          </a:effectRef>
          <a:fontRef idx="minor">
            <a:schemeClr val="lt1"/>
          </a:fontRef>
        </p:style>
        <p:txBody>
          <a:bodyPr>
            <a:normAutofit fontScale="90000"/>
          </a:bodyPr>
          <a:lstStyle/>
          <a:p>
            <a:br>
              <a:rPr lang="en-GB" sz="300" b="1" dirty="0">
                <a:latin typeface="Ebrima" panose="02000000000000000000" pitchFamily="2" charset="0"/>
                <a:ea typeface="Ebrima" panose="02000000000000000000" pitchFamily="2" charset="0"/>
                <a:cs typeface="Ebrima" panose="02000000000000000000" pitchFamily="2" charset="0"/>
              </a:rPr>
            </a:br>
            <a:br>
              <a:rPr lang="en-GB" sz="300" b="1" dirty="0">
                <a:latin typeface="Ebrima" panose="02000000000000000000" pitchFamily="2" charset="0"/>
                <a:ea typeface="Ebrima" panose="02000000000000000000" pitchFamily="2" charset="0"/>
                <a:cs typeface="Ebrima" panose="02000000000000000000" pitchFamily="2" charset="0"/>
              </a:rPr>
            </a:br>
            <a:br>
              <a:rPr lang="en-GB" sz="300" b="1" dirty="0">
                <a:latin typeface="Ebrima" panose="02000000000000000000" pitchFamily="2" charset="0"/>
                <a:ea typeface="Ebrima" panose="02000000000000000000" pitchFamily="2" charset="0"/>
                <a:cs typeface="Ebrima" panose="02000000000000000000" pitchFamily="2" charset="0"/>
              </a:rPr>
            </a:br>
            <a:br>
              <a:rPr lang="en-GB" sz="300" b="1" dirty="0">
                <a:latin typeface="Ebrima" panose="02000000000000000000" pitchFamily="2" charset="0"/>
                <a:ea typeface="Ebrima" panose="02000000000000000000" pitchFamily="2" charset="0"/>
                <a:cs typeface="Ebrima" panose="02000000000000000000" pitchFamily="2" charset="0"/>
              </a:rPr>
            </a:br>
            <a:br>
              <a:rPr lang="en-GB" sz="300" b="1" dirty="0">
                <a:latin typeface="Ebrima" panose="02000000000000000000" pitchFamily="2" charset="0"/>
                <a:ea typeface="Ebrima" panose="02000000000000000000" pitchFamily="2" charset="0"/>
                <a:cs typeface="Ebrima" panose="02000000000000000000" pitchFamily="2" charset="0"/>
              </a:rPr>
            </a:br>
            <a:r>
              <a:rPr lang="en-US" sz="3600" b="1" dirty="0">
                <a:latin typeface="Calibri" panose="020F0502020204030204" pitchFamily="34" charset="0"/>
                <a:ea typeface="Ebrima" panose="02000000000000000000" pitchFamily="2" charset="0"/>
                <a:cs typeface="Calibri" panose="020F0502020204030204" pitchFamily="34" charset="0"/>
              </a:rPr>
              <a:t>Where are/should PrEP services be focused</a:t>
            </a:r>
            <a:r>
              <a:rPr lang="en-GB" sz="3600" b="1" dirty="0">
                <a:latin typeface="Calibri" panose="020F0502020204030204" pitchFamily="34" charset="0"/>
                <a:ea typeface="Ebrima" panose="02000000000000000000" pitchFamily="2" charset="0"/>
                <a:cs typeface="Calibri" panose="020F0502020204030204" pitchFamily="34" charset="0"/>
              </a:rPr>
              <a:t>?</a:t>
            </a:r>
            <a:endParaRPr lang="en-US" sz="3600" b="1" dirty="0">
              <a:latin typeface="Calibri" panose="020F0502020204030204" pitchFamily="34" charset="0"/>
              <a:ea typeface="Ebrima" panose="02000000000000000000" pitchFamily="2" charset="0"/>
              <a:cs typeface="Calibri" panose="020F0502020204030204" pitchFamily="34" charset="0"/>
            </a:endParaRPr>
          </a:p>
        </p:txBody>
      </p:sp>
      <p:pic>
        <p:nvPicPr>
          <p:cNvPr id="4" name="Picture 2" descr="Image result for who logo"/>
          <p:cNvPicPr>
            <a:picLocks noChangeAspect="1" noChangeArrowheads="1"/>
          </p:cNvPicPr>
          <p:nvPr/>
        </p:nvPicPr>
        <p:blipFill>
          <a:blip r:embed="rId2" cstate="print">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251521" y="6237312"/>
            <a:ext cx="1505450" cy="46625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Diagram 4">
            <a:extLst>
              <a:ext uri="{FF2B5EF4-FFF2-40B4-BE49-F238E27FC236}">
                <a16:creationId xmlns:a16="http://schemas.microsoft.com/office/drawing/2014/main" id="{658D0B88-42CC-4642-BD3B-3F909CB06010}"/>
              </a:ext>
            </a:extLst>
          </p:cNvPr>
          <p:cNvGraphicFramePr/>
          <p:nvPr/>
        </p:nvGraphicFramePr>
        <p:xfrm>
          <a:off x="1524000" y="2196639"/>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a:extLst>
              <a:ext uri="{FF2B5EF4-FFF2-40B4-BE49-F238E27FC236}">
                <a16:creationId xmlns:a16="http://schemas.microsoft.com/office/drawing/2014/main" id="{E3BB56D7-3FFB-4015-A606-AFF624E17967}"/>
              </a:ext>
            </a:extLst>
          </p:cNvPr>
          <p:cNvSpPr/>
          <p:nvPr/>
        </p:nvSpPr>
        <p:spPr>
          <a:xfrm>
            <a:off x="7092280" y="4653136"/>
            <a:ext cx="1728191" cy="1477328"/>
          </a:xfrm>
          <a:prstGeom prst="rect">
            <a:avLst/>
          </a:prstGeom>
          <a:solidFill>
            <a:schemeClr val="accent6">
              <a:lumMod val="40000"/>
              <a:lumOff val="6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Calibri"/>
                <a:ea typeface="+mn-ea"/>
                <a:cs typeface="+mn-cs"/>
              </a:rPr>
              <a:t>PrEP</a:t>
            </a:r>
            <a:r>
              <a:rPr kumimoji="0" lang="en-US" sz="1800" b="0" i="0" u="none" strike="noStrike" kern="1200" cap="none" spc="0" normalizeH="0" baseline="0" noProof="0" dirty="0">
                <a:ln>
                  <a:noFill/>
                </a:ln>
                <a:solidFill>
                  <a:prstClr val="black"/>
                </a:solidFill>
                <a:effectLst/>
                <a:uLnTx/>
                <a:uFillTx/>
                <a:latin typeface="Calibri"/>
                <a:ea typeface="+mn-ea"/>
                <a:cs typeface="+mn-cs"/>
              </a:rPr>
              <a:t> for people at substantial HIV risk (≈3 per 100 person years) </a:t>
            </a:r>
          </a:p>
        </p:txBody>
      </p:sp>
    </p:spTree>
    <p:extLst>
      <p:ext uri="{BB962C8B-B14F-4D97-AF65-F5344CB8AC3E}">
        <p14:creationId xmlns:p14="http://schemas.microsoft.com/office/powerpoint/2010/main" val="1241263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6794"/>
            <a:ext cx="9144000" cy="825557"/>
          </a:xfrm>
          <a:solidFill>
            <a:srgbClr val="0073B1"/>
          </a:solidFill>
        </p:spPr>
        <p:style>
          <a:lnRef idx="2">
            <a:schemeClr val="accent5">
              <a:shade val="50000"/>
            </a:schemeClr>
          </a:lnRef>
          <a:fillRef idx="1">
            <a:schemeClr val="accent5"/>
          </a:fillRef>
          <a:effectRef idx="0">
            <a:schemeClr val="accent5"/>
          </a:effectRef>
          <a:fontRef idx="minor">
            <a:schemeClr val="lt1"/>
          </a:fontRef>
        </p:style>
        <p:txBody>
          <a:bodyPr>
            <a:normAutofit fontScale="90000"/>
          </a:bodyPr>
          <a:lstStyle/>
          <a:p>
            <a:br>
              <a:rPr lang="en-GB" sz="300" b="1" dirty="0">
                <a:latin typeface="Ebrima" panose="02000000000000000000" pitchFamily="2" charset="0"/>
                <a:ea typeface="Ebrima" panose="02000000000000000000" pitchFamily="2" charset="0"/>
                <a:cs typeface="Ebrima" panose="02000000000000000000" pitchFamily="2" charset="0"/>
              </a:rPr>
            </a:br>
            <a:br>
              <a:rPr lang="en-GB" sz="300" b="1" dirty="0">
                <a:latin typeface="Ebrima" panose="02000000000000000000" pitchFamily="2" charset="0"/>
                <a:ea typeface="Ebrima" panose="02000000000000000000" pitchFamily="2" charset="0"/>
                <a:cs typeface="Ebrima" panose="02000000000000000000" pitchFamily="2" charset="0"/>
              </a:rPr>
            </a:br>
            <a:br>
              <a:rPr lang="en-GB" sz="300" b="1" dirty="0">
                <a:latin typeface="Ebrima" panose="02000000000000000000" pitchFamily="2" charset="0"/>
                <a:ea typeface="Ebrima" panose="02000000000000000000" pitchFamily="2" charset="0"/>
                <a:cs typeface="Ebrima" panose="02000000000000000000" pitchFamily="2" charset="0"/>
              </a:rPr>
            </a:br>
            <a:br>
              <a:rPr lang="en-GB" sz="300" b="1" dirty="0">
                <a:latin typeface="Ebrima" panose="02000000000000000000" pitchFamily="2" charset="0"/>
                <a:ea typeface="Ebrima" panose="02000000000000000000" pitchFamily="2" charset="0"/>
                <a:cs typeface="Ebrima" panose="02000000000000000000" pitchFamily="2" charset="0"/>
              </a:rPr>
            </a:br>
            <a:br>
              <a:rPr lang="en-GB" sz="300" b="1" dirty="0">
                <a:latin typeface="Ebrima" panose="02000000000000000000" pitchFamily="2" charset="0"/>
                <a:ea typeface="Ebrima" panose="02000000000000000000" pitchFamily="2" charset="0"/>
                <a:cs typeface="Ebrima" panose="02000000000000000000" pitchFamily="2" charset="0"/>
              </a:rPr>
            </a:br>
            <a:r>
              <a:rPr lang="en-GB" sz="300" b="1" dirty="0">
                <a:latin typeface="Ebrima" panose="02000000000000000000" pitchFamily="2" charset="0"/>
                <a:ea typeface="Ebrima" panose="02000000000000000000" pitchFamily="2" charset="0"/>
                <a:cs typeface="Ebrima" panose="02000000000000000000" pitchFamily="2" charset="0"/>
              </a:rPr>
              <a:t>S</a:t>
            </a:r>
            <a:r>
              <a:rPr lang="en-US" sz="3600" b="1" dirty="0">
                <a:latin typeface="Calibri" panose="020F0502020204030204" pitchFamily="34" charset="0"/>
                <a:ea typeface="Ebrima" panose="02000000000000000000" pitchFamily="2" charset="0"/>
                <a:cs typeface="Calibri" panose="020F0502020204030204" pitchFamily="34" charset="0"/>
              </a:rPr>
              <a:t>So what does this mean?</a:t>
            </a:r>
          </a:p>
        </p:txBody>
      </p:sp>
      <p:pic>
        <p:nvPicPr>
          <p:cNvPr id="4" name="Picture 2" descr="Image result for who logo"/>
          <p:cNvPicPr>
            <a:picLocks noChangeAspect="1" noChangeArrowheads="1"/>
          </p:cNvPicPr>
          <p:nvPr/>
        </p:nvPicPr>
        <p:blipFill>
          <a:blip r:embed="rId2" cstate="print">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251521" y="6237312"/>
            <a:ext cx="1505450" cy="46625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Diagram 4">
            <a:extLst>
              <a:ext uri="{FF2B5EF4-FFF2-40B4-BE49-F238E27FC236}">
                <a16:creationId xmlns:a16="http://schemas.microsoft.com/office/drawing/2014/main" id="{658D0B88-42CC-4642-BD3B-3F909CB06010}"/>
              </a:ext>
            </a:extLst>
          </p:cNvPr>
          <p:cNvGraphicFramePr/>
          <p:nvPr>
            <p:extLst>
              <p:ext uri="{D42A27DB-BD31-4B8C-83A1-F6EECF244321}">
                <p14:modId xmlns:p14="http://schemas.microsoft.com/office/powerpoint/2010/main" val="737203822"/>
              </p:ext>
            </p:extLst>
          </p:nvPr>
        </p:nvGraphicFramePr>
        <p:xfrm>
          <a:off x="1004246" y="1396999"/>
          <a:ext cx="7374644" cy="46772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a:extLst>
              <a:ext uri="{FF2B5EF4-FFF2-40B4-BE49-F238E27FC236}">
                <a16:creationId xmlns:a16="http://schemas.microsoft.com/office/drawing/2014/main" id="{E3BB56D7-3FFB-4015-A606-AFF624E17967}"/>
              </a:ext>
            </a:extLst>
          </p:cNvPr>
          <p:cNvSpPr/>
          <p:nvPr/>
        </p:nvSpPr>
        <p:spPr>
          <a:xfrm>
            <a:off x="7297554" y="5004775"/>
            <a:ext cx="1728191" cy="1477328"/>
          </a:xfrm>
          <a:prstGeom prst="rect">
            <a:avLst/>
          </a:prstGeom>
          <a:solidFill>
            <a:schemeClr val="accent6">
              <a:lumMod val="40000"/>
              <a:lumOff val="6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What about PWID, PWUD and heterosexual men</a:t>
            </a:r>
          </a:p>
        </p:txBody>
      </p:sp>
    </p:spTree>
    <p:extLst>
      <p:ext uri="{BB962C8B-B14F-4D97-AF65-F5344CB8AC3E}">
        <p14:creationId xmlns:p14="http://schemas.microsoft.com/office/powerpoint/2010/main" val="2142453438"/>
      </p:ext>
    </p:extLst>
  </p:cSld>
  <p:clrMapOvr>
    <a:masterClrMapping/>
  </p:clrMapOvr>
</p:sld>
</file>

<file path=ppt/theme/theme1.xml><?xml version="1.0" encoding="utf-8"?>
<a:theme xmlns:a="http://schemas.openxmlformats.org/drawingml/2006/main" name="Custom Design">
  <a:themeElements>
    <a:clrScheme name="UNAIDS Ocean">
      <a:dk1>
        <a:sysClr val="windowText" lastClr="000000"/>
      </a:dk1>
      <a:lt1>
        <a:sysClr val="window" lastClr="FFFFFF"/>
      </a:lt1>
      <a:dk2>
        <a:srgbClr val="70C8BE"/>
      </a:dk2>
      <a:lt2>
        <a:srgbClr val="D8D5CF"/>
      </a:lt2>
      <a:accent1>
        <a:srgbClr val="70C8BE"/>
      </a:accent1>
      <a:accent2>
        <a:srgbClr val="E31837"/>
      </a:accent2>
      <a:accent3>
        <a:srgbClr val="00A99A"/>
      </a:accent3>
      <a:accent4>
        <a:srgbClr val="78BCC1"/>
      </a:accent4>
      <a:accent5>
        <a:srgbClr val="63CDF6"/>
      </a:accent5>
      <a:accent6>
        <a:srgbClr val="CDC884"/>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Retrospect">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UNAIDS Ocean">
      <a:dk1>
        <a:sysClr val="windowText" lastClr="000000"/>
      </a:dk1>
      <a:lt1>
        <a:sysClr val="window" lastClr="FFFFFF"/>
      </a:lt1>
      <a:dk2>
        <a:srgbClr val="70C8BE"/>
      </a:dk2>
      <a:lt2>
        <a:srgbClr val="D8D5CF"/>
      </a:lt2>
      <a:accent1>
        <a:srgbClr val="70C8BE"/>
      </a:accent1>
      <a:accent2>
        <a:srgbClr val="E31837"/>
      </a:accent2>
      <a:accent3>
        <a:srgbClr val="00A99A"/>
      </a:accent3>
      <a:accent4>
        <a:srgbClr val="78BCC1"/>
      </a:accent4>
      <a:accent5>
        <a:srgbClr val="63CDF6"/>
      </a:accent5>
      <a:accent6>
        <a:srgbClr val="CDC884"/>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Custom Design">
  <a:themeElements>
    <a:clrScheme name="UNAIDS Ocean">
      <a:dk1>
        <a:sysClr val="windowText" lastClr="000000"/>
      </a:dk1>
      <a:lt1>
        <a:sysClr val="window" lastClr="FFFFFF"/>
      </a:lt1>
      <a:dk2>
        <a:srgbClr val="70C8BE"/>
      </a:dk2>
      <a:lt2>
        <a:srgbClr val="D8D5CF"/>
      </a:lt2>
      <a:accent1>
        <a:srgbClr val="70C8BE"/>
      </a:accent1>
      <a:accent2>
        <a:srgbClr val="E31837"/>
      </a:accent2>
      <a:accent3>
        <a:srgbClr val="00A99A"/>
      </a:accent3>
      <a:accent4>
        <a:srgbClr val="78BCC1"/>
      </a:accent4>
      <a:accent5>
        <a:srgbClr val="63CDF6"/>
      </a:accent5>
      <a:accent6>
        <a:srgbClr val="CDC884"/>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Custom Design">
  <a:themeElements>
    <a:clrScheme name="UNAIDS Ocean">
      <a:dk1>
        <a:sysClr val="windowText" lastClr="000000"/>
      </a:dk1>
      <a:lt1>
        <a:sysClr val="window" lastClr="FFFFFF"/>
      </a:lt1>
      <a:dk2>
        <a:srgbClr val="70C8BE"/>
      </a:dk2>
      <a:lt2>
        <a:srgbClr val="D8D5CF"/>
      </a:lt2>
      <a:accent1>
        <a:srgbClr val="70C8BE"/>
      </a:accent1>
      <a:accent2>
        <a:srgbClr val="E31837"/>
      </a:accent2>
      <a:accent3>
        <a:srgbClr val="00A99A"/>
      </a:accent3>
      <a:accent4>
        <a:srgbClr val="78BCC1"/>
      </a:accent4>
      <a:accent5>
        <a:srgbClr val="63CDF6"/>
      </a:accent5>
      <a:accent6>
        <a:srgbClr val="CDC884"/>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Ebrima"/>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289a5d24-e63c-4465-a015-6b329758452c">
      <UserInfo>
        <DisplayName>MAGAMBO, Caroline</DisplayName>
        <AccountId>201</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930D78025E67C4897BD5E9AAA676762" ma:contentTypeVersion="4" ma:contentTypeDescription="Create a new document." ma:contentTypeScope="" ma:versionID="8ad5acf3cd40be96480a38fd7501f8f2">
  <xsd:schema xmlns:xsd="http://www.w3.org/2001/XMLSchema" xmlns:xs="http://www.w3.org/2001/XMLSchema" xmlns:p="http://schemas.microsoft.com/office/2006/metadata/properties" xmlns:ns2="e5f2f21d-0168-4e39-b632-af7653226ed9" xmlns:ns3="289a5d24-e63c-4465-a015-6b329758452c" targetNamespace="http://schemas.microsoft.com/office/2006/metadata/properties" ma:root="true" ma:fieldsID="177bf6353f5fad34f429c44600e7257d" ns2:_="" ns3:_="">
    <xsd:import namespace="e5f2f21d-0168-4e39-b632-af7653226ed9"/>
    <xsd:import namespace="289a5d24-e63c-4465-a015-6b329758452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5f2f21d-0168-4e39-b632-af7653226ed9"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89a5d24-e63c-4465-a015-6b329758452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LongProperties xmlns="http://schemas.microsoft.com/office/2006/metadata/long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9D6458F-B221-4894-A338-734ECCA75385}">
  <ds:schemaRefs>
    <ds:schemaRef ds:uri="http://schemas.microsoft.com/office/infopath/2007/PartnerControls"/>
    <ds:schemaRef ds:uri="http://schemas.openxmlformats.org/package/2006/metadata/core-properties"/>
    <ds:schemaRef ds:uri="http://schemas.microsoft.com/office/2006/documentManagement/types"/>
    <ds:schemaRef ds:uri="http://schemas.microsoft.com/office/2006/metadata/properties"/>
    <ds:schemaRef ds:uri="http://purl.org/dc/dcmitype/"/>
    <ds:schemaRef ds:uri="6034ea42-cc56-4b5c-b72b-8ca3661c6ee8"/>
    <ds:schemaRef ds:uri="edfd19dc-4016-4162-a190-567a1724d054"/>
    <ds:schemaRef ds:uri="http://www.w3.org/XML/1998/namespace"/>
    <ds:schemaRef ds:uri="http://purl.org/dc/terms/"/>
    <ds:schemaRef ds:uri="http://purl.org/dc/elements/1.1/"/>
    <ds:schemaRef ds:uri="289a5d24-e63c-4465-a015-6b329758452c"/>
  </ds:schemaRefs>
</ds:datastoreItem>
</file>

<file path=customXml/itemProps2.xml><?xml version="1.0" encoding="utf-8"?>
<ds:datastoreItem xmlns:ds="http://schemas.openxmlformats.org/officeDocument/2006/customXml" ds:itemID="{0F21C50B-E9DF-467E-AA61-D85ED20A09B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5f2f21d-0168-4e39-b632-af7653226ed9"/>
    <ds:schemaRef ds:uri="289a5d24-e63c-4465-a015-6b329758452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625020D-00A6-453F-8CB3-FCE41AC2C42B}">
  <ds:schemaRefs>
    <ds:schemaRef ds:uri="http://schemas.microsoft.com/office/2006/metadata/longProperties"/>
  </ds:schemaRefs>
</ds:datastoreItem>
</file>

<file path=customXml/itemProps4.xml><?xml version="1.0" encoding="utf-8"?>
<ds:datastoreItem xmlns:ds="http://schemas.openxmlformats.org/officeDocument/2006/customXml" ds:itemID="{884C0704-B004-42CB-BA79-CE9FF9EC190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14153</TotalTime>
  <Words>1839</Words>
  <Application>Microsoft Office PowerPoint</Application>
  <PresentationFormat>On-screen Show (4:3)</PresentationFormat>
  <Paragraphs>326</Paragraphs>
  <Slides>26</Slides>
  <Notes>9</Notes>
  <HiddenSlides>1</HiddenSlides>
  <MMClips>0</MMClips>
  <ScaleCrop>false</ScaleCrop>
  <HeadingPairs>
    <vt:vector size="6" baseType="variant">
      <vt:variant>
        <vt:lpstr>Fonts Used</vt:lpstr>
      </vt:variant>
      <vt:variant>
        <vt:i4>9</vt:i4>
      </vt:variant>
      <vt:variant>
        <vt:lpstr>Theme</vt:lpstr>
      </vt:variant>
      <vt:variant>
        <vt:i4>10</vt:i4>
      </vt:variant>
      <vt:variant>
        <vt:lpstr>Slide Titles</vt:lpstr>
      </vt:variant>
      <vt:variant>
        <vt:i4>26</vt:i4>
      </vt:variant>
    </vt:vector>
  </HeadingPairs>
  <TitlesOfParts>
    <vt:vector size="45" baseType="lpstr">
      <vt:lpstr>Arial</vt:lpstr>
      <vt:lpstr>Calibri</vt:lpstr>
      <vt:lpstr>Calibri Light</vt:lpstr>
      <vt:lpstr>Ebrima</vt:lpstr>
      <vt:lpstr>Segoe UI</vt:lpstr>
      <vt:lpstr>Times</vt:lpstr>
      <vt:lpstr>Verdana</vt:lpstr>
      <vt:lpstr>Wingdings</vt:lpstr>
      <vt:lpstr>ヒラギノ角ゴ Pro W3</vt:lpstr>
      <vt:lpstr>Custom Design</vt:lpstr>
      <vt:lpstr>1_Custom Design</vt:lpstr>
      <vt:lpstr>2_Custom Design</vt:lpstr>
      <vt:lpstr>3_Custom Design</vt:lpstr>
      <vt:lpstr>6_Office Theme</vt:lpstr>
      <vt:lpstr>2_Office Theme</vt:lpstr>
      <vt:lpstr>16_Office Theme</vt:lpstr>
      <vt:lpstr>3_Office Theme</vt:lpstr>
      <vt:lpstr>4_Office Theme</vt:lpstr>
      <vt:lpstr>Retrospect</vt:lpstr>
      <vt:lpstr>PowerPoint Presentation</vt:lpstr>
      <vt:lpstr>PowerPoint Presentation</vt:lpstr>
      <vt:lpstr>WHO PrEP recommendations </vt:lpstr>
      <vt:lpstr>WHO PrEP recommendations </vt:lpstr>
      <vt:lpstr>WHO guidance on PrEP</vt:lpstr>
      <vt:lpstr>WHO PrEP Implementation Tool </vt:lpstr>
      <vt:lpstr>PowerPoint Presentation</vt:lpstr>
      <vt:lpstr>     Where are/should PrEP services be focused?</vt:lpstr>
      <vt:lpstr>     SSo what does this mean?</vt:lpstr>
      <vt:lpstr>Current status</vt:lpstr>
      <vt:lpstr>Which countries are currently offering PrEP outside the context of demonstration projects? ( available for free within national health system)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Retention on PrEP by the AGYW need to learn and adjust programmes &amp; approaches</vt:lpstr>
      <vt:lpstr>Issues for forecasting and costing </vt:lpstr>
      <vt:lpstr>PowerPoint Presentation</vt:lpstr>
      <vt:lpstr>Key messages</vt:lpstr>
      <vt:lpstr>For discussion</vt:lpstr>
      <vt:lpstr>What next from WHO?</vt:lpstr>
      <vt:lpstr>Thank you</vt:lpstr>
    </vt:vector>
  </TitlesOfParts>
  <Company>studiovertex</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Type title in 24 point Arial regular</dc:title>
  <dc:creator>Michael Lindsay</dc:creator>
  <cp:lastModifiedBy>BYARUHANGA, Buyinza Gloria</cp:lastModifiedBy>
  <cp:revision>133</cp:revision>
  <cp:lastPrinted>2011-08-22T20:13:01Z</cp:lastPrinted>
  <dcterms:created xsi:type="dcterms:W3CDTF">2011-11-29T17:23:10Z</dcterms:created>
  <dcterms:modified xsi:type="dcterms:W3CDTF">2024-07-22T09:18:56Z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Editor">
    <vt:lpwstr>UNAIDS Institutional Archive</vt:lpwstr>
  </property>
  <property fmtid="{D5CDD505-2E9C-101B-9397-08002B2CF9AE}" pid="3" name="display_urn:schemas-microsoft-com:office:office#Author">
    <vt:lpwstr>GOUIRAN, Nathalie</vt:lpwstr>
  </property>
  <property fmtid="{D5CDD505-2E9C-101B-9397-08002B2CF9AE}" pid="4" name="display_urn:schemas-microsoft-com:office:office#SharedWithUsers">
    <vt:lpwstr>MAGAMBO, Caroline</vt:lpwstr>
  </property>
  <property fmtid="{D5CDD505-2E9C-101B-9397-08002B2CF9AE}" pid="5" name="SharedWithUsers">
    <vt:lpwstr>201;#MAGAMBO, Caroline</vt:lpwstr>
  </property>
  <property fmtid="{D5CDD505-2E9C-101B-9397-08002B2CF9AE}" pid="6" name="ContentTypeId">
    <vt:lpwstr>0x010100A930D78025E67C4897BD5E9AAA676762</vt:lpwstr>
  </property>
</Properties>
</file>