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9.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0.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1.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5.xml" ContentType="application/vnd.openxmlformats-officedocument.theme+xml"/>
  <Override PartName="/ppt/slideLayouts/slideLayout77.xml" ContentType="application/vnd.openxmlformats-officedocument.presentationml.slideLayout+xml"/>
  <Override PartName="/ppt/theme/theme1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 id="2147483671" r:id="rId6"/>
    <p:sldMasterId id="2147483674" r:id="rId7"/>
    <p:sldMasterId id="2147483677" r:id="rId8"/>
    <p:sldMasterId id="2147483681" r:id="rId9"/>
    <p:sldMasterId id="2147483687" r:id="rId10"/>
    <p:sldMasterId id="2147483700" r:id="rId11"/>
    <p:sldMasterId id="2147483707" r:id="rId12"/>
    <p:sldMasterId id="2147483710" r:id="rId13"/>
    <p:sldMasterId id="2147483716" r:id="rId14"/>
    <p:sldMasterId id="2147483723" r:id="rId15"/>
    <p:sldMasterId id="2147483732" r:id="rId16"/>
    <p:sldMasterId id="2147483744" r:id="rId17"/>
    <p:sldMasterId id="2147483750" r:id="rId18"/>
    <p:sldMasterId id="2147483755" r:id="rId19"/>
    <p:sldMasterId id="2147483758" r:id="rId20"/>
    <p:sldMasterId id="2147483765" r:id="rId21"/>
  </p:sldMasterIdLst>
  <p:notesMasterIdLst>
    <p:notesMasterId r:id="rId72"/>
  </p:notesMasterIdLst>
  <p:handoutMasterIdLst>
    <p:handoutMasterId r:id="rId73"/>
  </p:handoutMasterIdLst>
  <p:sldIdLst>
    <p:sldId id="266" r:id="rId22"/>
    <p:sldId id="2917" r:id="rId23"/>
    <p:sldId id="4654" r:id="rId24"/>
    <p:sldId id="4682" r:id="rId25"/>
    <p:sldId id="3079" r:id="rId26"/>
    <p:sldId id="3063" r:id="rId27"/>
    <p:sldId id="1093" r:id="rId28"/>
    <p:sldId id="1092" r:id="rId29"/>
    <p:sldId id="3958" r:id="rId30"/>
    <p:sldId id="4683" r:id="rId31"/>
    <p:sldId id="302" r:id="rId32"/>
    <p:sldId id="305" r:id="rId33"/>
    <p:sldId id="292" r:id="rId34"/>
    <p:sldId id="3117" r:id="rId35"/>
    <p:sldId id="4696" r:id="rId36"/>
    <p:sldId id="1161" r:id="rId37"/>
    <p:sldId id="4684" r:id="rId38"/>
    <p:sldId id="3121" r:id="rId39"/>
    <p:sldId id="4675" r:id="rId40"/>
    <p:sldId id="4698" r:id="rId41"/>
    <p:sldId id="4661" r:id="rId42"/>
    <p:sldId id="4699" r:id="rId43"/>
    <p:sldId id="4662" r:id="rId44"/>
    <p:sldId id="609" r:id="rId45"/>
    <p:sldId id="3125" r:id="rId46"/>
    <p:sldId id="4685" r:id="rId47"/>
    <p:sldId id="1087" r:id="rId48"/>
    <p:sldId id="4679" r:id="rId49"/>
    <p:sldId id="4686" r:id="rId50"/>
    <p:sldId id="385" r:id="rId51"/>
    <p:sldId id="3979" r:id="rId52"/>
    <p:sldId id="4689" r:id="rId53"/>
    <p:sldId id="4690" r:id="rId54"/>
    <p:sldId id="623" r:id="rId55"/>
    <p:sldId id="4691" r:id="rId56"/>
    <p:sldId id="4666" r:id="rId57"/>
    <p:sldId id="3100" r:id="rId58"/>
    <p:sldId id="3964" r:id="rId59"/>
    <p:sldId id="3972" r:id="rId60"/>
    <p:sldId id="4695" r:id="rId61"/>
    <p:sldId id="4692" r:id="rId62"/>
    <p:sldId id="4646" r:id="rId63"/>
    <p:sldId id="4680" r:id="rId64"/>
    <p:sldId id="2916" r:id="rId65"/>
    <p:sldId id="4693" r:id="rId66"/>
    <p:sldId id="4697" r:id="rId67"/>
    <p:sldId id="2915" r:id="rId68"/>
    <p:sldId id="4694" r:id="rId69"/>
    <p:sldId id="4681" r:id="rId70"/>
    <p:sldId id="308"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vi Butcher" initials="LB" lastIdx="1" clrIdx="0">
    <p:extLst>
      <p:ext uri="{19B8F6BF-5375-455C-9EA6-DF929625EA0E}">
        <p15:presenceInfo xmlns:p15="http://schemas.microsoft.com/office/powerpoint/2012/main" userId="S-1-5-21-1473718763-2856103246-2628421762-11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9999"/>
    <a:srgbClr val="DFFAF9"/>
    <a:srgbClr val="0099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18.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40.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0.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17.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7.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50.xml"/><Relationship Id="rId2" Type="http://schemas.openxmlformats.org/officeDocument/2006/relationships/customXml" Target="../customXml/item2.xml"/><Relationship Id="rId2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49EF10-CC61-6C45-A3B5-6A1B00FFA7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3C2B9AC-95CE-8541-A2EA-972FF55134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25B137-28B4-7A4F-8402-BF9CD1198F05}" type="datetimeFigureOut">
              <a:rPr lang="en-US" smtClean="0"/>
              <a:t>2/1/2024</a:t>
            </a:fld>
            <a:endParaRPr lang="en-US"/>
          </a:p>
        </p:txBody>
      </p:sp>
      <p:sp>
        <p:nvSpPr>
          <p:cNvPr id="4" name="Footer Placeholder 3">
            <a:extLst>
              <a:ext uri="{FF2B5EF4-FFF2-40B4-BE49-F238E27FC236}">
                <a16:creationId xmlns:a16="http://schemas.microsoft.com/office/drawing/2014/main" id="{8C09A5FA-0FFC-DC44-8EA7-7FA6147628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65C18E-ECA7-2343-A242-06A4A8C52E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D98668-AEA9-D243-AE88-D798C69C32D4}" type="slidenum">
              <a:rPr lang="en-US" smtClean="0"/>
              <a:t>‹#›</a:t>
            </a:fld>
            <a:endParaRPr lang="en-US"/>
          </a:p>
        </p:txBody>
      </p:sp>
    </p:spTree>
    <p:extLst>
      <p:ext uri="{BB962C8B-B14F-4D97-AF65-F5344CB8AC3E}">
        <p14:creationId xmlns:p14="http://schemas.microsoft.com/office/powerpoint/2010/main" val="362485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9C2DC-E39D-4157-B8C9-1B7F3F56D81A}"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78463-BB9F-4D04-97EC-C3B2C95CE297}" type="slidenum">
              <a:rPr lang="en-US" smtClean="0"/>
              <a:t>‹#›</a:t>
            </a:fld>
            <a:endParaRPr lang="en-US"/>
          </a:p>
        </p:txBody>
      </p:sp>
    </p:spTree>
    <p:extLst>
      <p:ext uri="{BB962C8B-B14F-4D97-AF65-F5344CB8AC3E}">
        <p14:creationId xmlns:p14="http://schemas.microsoft.com/office/powerpoint/2010/main" val="793190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78463-BB9F-4D04-97EC-C3B2C95CE297}" type="slidenum">
              <a:rPr lang="en-US" smtClean="0"/>
              <a:t>1</a:t>
            </a:fld>
            <a:endParaRPr lang="en-US"/>
          </a:p>
        </p:txBody>
      </p:sp>
    </p:spTree>
    <p:extLst>
      <p:ext uri="{BB962C8B-B14F-4D97-AF65-F5344CB8AC3E}">
        <p14:creationId xmlns:p14="http://schemas.microsoft.com/office/powerpoint/2010/main" val="2305501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93A1766-E57E-47D5-A9CE-A384317C834F}" type="slidenum">
              <a:rPr kumimoji="0" lang="en-CH"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47</a:t>
            </a:fld>
            <a:endParaRPr kumimoji="0" lang="en-CH"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1474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Fewer than 370,000 new infections translates into more than 80% reduction compared to 2010.</a:t>
            </a:r>
          </a:p>
        </p:txBody>
      </p:sp>
      <p:sp>
        <p:nvSpPr>
          <p:cNvPr id="4" name="Slide Number Placeholder 3"/>
          <p:cNvSpPr>
            <a:spLocks noGrp="1"/>
          </p:cNvSpPr>
          <p:nvPr>
            <p:ph type="sldNum" sz="quarter" idx="5"/>
          </p:nvPr>
        </p:nvSpPr>
        <p:spPr/>
        <p:txBody>
          <a:bodyPr/>
          <a:lstStyle/>
          <a:p>
            <a:fld id="{C7177137-FF23-724B-9363-8F5AC2390D9F}" type="slidenum">
              <a:rPr lang="en-US" smtClean="0"/>
              <a:t>4</a:t>
            </a:fld>
            <a:endParaRPr lang="en-US"/>
          </a:p>
        </p:txBody>
      </p:sp>
    </p:spTree>
    <p:extLst>
      <p:ext uri="{BB962C8B-B14F-4D97-AF65-F5344CB8AC3E}">
        <p14:creationId xmlns:p14="http://schemas.microsoft.com/office/powerpoint/2010/main" val="533062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26A2-DB14-4DDC-8EB6-3916C5C40094}"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LID4096"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3741303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E3FB75C-C6E6-4190-BF06-295DE2C5386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183452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916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78463-BB9F-4D04-97EC-C3B2C95CE297}" type="slidenum">
              <a:rPr lang="en-US" smtClean="0"/>
              <a:t>24</a:t>
            </a:fld>
            <a:endParaRPr lang="en-US"/>
          </a:p>
        </p:txBody>
      </p:sp>
    </p:spTree>
    <p:extLst>
      <p:ext uri="{BB962C8B-B14F-4D97-AF65-F5344CB8AC3E}">
        <p14:creationId xmlns:p14="http://schemas.microsoft.com/office/powerpoint/2010/main" val="3541026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177137-FF23-724B-9363-8F5AC2390D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002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804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65898561-0669-4257-B65B-F1373B309657}" type="slidenum">
              <a:rPr kumimoji="0" lang="en-CH"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38</a:t>
            </a:fld>
            <a:endParaRPr kumimoji="0" lang="en-CH"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57773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l">
              <a:defRPr sz="5500" b="1" i="0" baseline="0"/>
            </a:lvl1pPr>
          </a:lstStyle>
          <a:p>
            <a:r>
              <a:rPr lang="en-US"/>
              <a:t>AVAC Template</a:t>
            </a:r>
          </a:p>
        </p:txBody>
      </p:sp>
      <p:sp>
        <p:nvSpPr>
          <p:cNvPr id="3" name="Subtitle 2">
            <a:extLst>
              <a:ext uri="{FF2B5EF4-FFF2-40B4-BE49-F238E27FC236}">
                <a16:creationId xmlns:a16="http://schemas.microsoft.com/office/drawing/2014/main" id="{8A5C0CCE-7552-A341-BCD0-8A3B493EA9B5}"/>
              </a:ext>
            </a:extLst>
          </p:cNvPr>
          <p:cNvSpPr>
            <a:spLocks noGrp="1"/>
          </p:cNvSpPr>
          <p:nvPr>
            <p:ph type="subTitle" idx="1" hasCustomPrompt="1"/>
          </p:nvPr>
        </p:nvSpPr>
        <p:spPr>
          <a:xfrm>
            <a:off x="1524000" y="3602038"/>
            <a:ext cx="9144000" cy="1655762"/>
          </a:xfrm>
          <a:prstGeom prst="rect">
            <a:avLst/>
          </a:prstGeom>
        </p:spPr>
        <p:txBody>
          <a:bodyPr/>
          <a:lstStyle>
            <a:lvl1pPr marL="0" indent="0" algn="l">
              <a:buNone/>
              <a:defRPr sz="2500" baseline="0">
                <a:solidFill>
                  <a:srgbClr val="FF84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Duis </a:t>
            </a:r>
            <a:r>
              <a:rPr lang="en-US" err="1"/>
              <a:t>aute</a:t>
            </a:r>
            <a:r>
              <a:rPr lang="en-US"/>
              <a:t> </a:t>
            </a:r>
            <a:r>
              <a:rPr lang="en-US" err="1"/>
              <a:t>irure</a:t>
            </a:r>
            <a:r>
              <a:rPr lang="en-US"/>
              <a:t> dolor in </a:t>
            </a:r>
            <a:r>
              <a:rPr lang="en-US" err="1"/>
              <a:t>reprehenderit</a:t>
            </a:r>
            <a:r>
              <a:rPr lang="en-US"/>
              <a:t> in </a:t>
            </a:r>
            <a:r>
              <a:rPr lang="en-US" err="1"/>
              <a:t>voluptate</a:t>
            </a:r>
            <a:endParaRPr lang="en-US"/>
          </a:p>
        </p:txBody>
      </p:sp>
      <p:sp>
        <p:nvSpPr>
          <p:cNvPr id="22" name="Text Placeholder 21">
            <a:extLst>
              <a:ext uri="{FF2B5EF4-FFF2-40B4-BE49-F238E27FC236}">
                <a16:creationId xmlns:a16="http://schemas.microsoft.com/office/drawing/2014/main" id="{F7154F93-3658-EC4E-B6B0-6982B218CD58}"/>
              </a:ext>
            </a:extLst>
          </p:cNvPr>
          <p:cNvSpPr>
            <a:spLocks noGrp="1"/>
          </p:cNvSpPr>
          <p:nvPr>
            <p:ph type="body" sz="quarter" idx="12" hasCustomPrompt="1"/>
          </p:nvPr>
        </p:nvSpPr>
        <p:spPr>
          <a:xfrm>
            <a:off x="1524000" y="5447506"/>
            <a:ext cx="3338513" cy="576262"/>
          </a:xfrm>
          <a:prstGeom prst="rect">
            <a:avLst/>
          </a:prstGeom>
        </p:spPr>
        <p:txBody>
          <a:bodyPr/>
          <a:lstStyle>
            <a:lvl1pPr>
              <a:buFontTx/>
              <a:buNone/>
              <a:defRPr sz="2000" b="1" i="0" baseline="0">
                <a:solidFill>
                  <a:schemeClr val="accent5"/>
                </a:solidFill>
              </a:defRPr>
            </a:lvl1pPr>
          </a:lstStyle>
          <a:p>
            <a:pPr lvl="0"/>
            <a:r>
              <a:rPr lang="en-US"/>
              <a:t>Author/Date</a:t>
            </a:r>
          </a:p>
        </p:txBody>
      </p:sp>
      <p:pic>
        <p:nvPicPr>
          <p:cNvPr id="5" name="Picture 4">
            <a:extLst>
              <a:ext uri="{FF2B5EF4-FFF2-40B4-BE49-F238E27FC236}">
                <a16:creationId xmlns:a16="http://schemas.microsoft.com/office/drawing/2014/main" id="{D443FD79-0F8D-FA4B-A167-3D15215BF9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37874" y="3516870"/>
            <a:ext cx="9414652" cy="65779"/>
          </a:xfrm>
          <a:prstGeom prst="rect">
            <a:avLst/>
          </a:prstGeom>
        </p:spPr>
      </p:pic>
      <p:pic>
        <p:nvPicPr>
          <p:cNvPr id="7" name="Picture 6" descr="Logo, company name&#10;&#10;Description automatically generated">
            <a:extLst>
              <a:ext uri="{FF2B5EF4-FFF2-40B4-BE49-F238E27FC236}">
                <a16:creationId xmlns:a16="http://schemas.microsoft.com/office/drawing/2014/main" id="{36799025-0FCD-C1F5-83ED-A3372256A7A6}"/>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55210" y="585470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427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0B800-7B89-43C5-98FD-B7611F943E79}"/>
              </a:ext>
            </a:extLst>
          </p:cNvPr>
          <p:cNvSpPr>
            <a:spLocks noGrp="1"/>
          </p:cNvSpPr>
          <p:nvPr>
            <p:ph type="title"/>
          </p:nvPr>
        </p:nvSpPr>
        <p:spPr/>
        <p:txBody>
          <a:bodyPr/>
          <a:lstStyle/>
          <a:p>
            <a:r>
              <a:rPr lang="en-US"/>
              <a:t>Click to edit Master title style</a:t>
            </a:r>
            <a:endParaRPr lang="en-MW"/>
          </a:p>
        </p:txBody>
      </p:sp>
      <p:sp>
        <p:nvSpPr>
          <p:cNvPr id="3" name="Content Placeholder 2">
            <a:extLst>
              <a:ext uri="{FF2B5EF4-FFF2-40B4-BE49-F238E27FC236}">
                <a16:creationId xmlns:a16="http://schemas.microsoft.com/office/drawing/2014/main" id="{D2AF1E24-12AB-4820-A4D5-551EC1C41F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W"/>
          </a:p>
        </p:txBody>
      </p:sp>
      <p:sp>
        <p:nvSpPr>
          <p:cNvPr id="4" name="Date Placeholder 3">
            <a:extLst>
              <a:ext uri="{FF2B5EF4-FFF2-40B4-BE49-F238E27FC236}">
                <a16:creationId xmlns:a16="http://schemas.microsoft.com/office/drawing/2014/main" id="{5BA6C4EC-8D68-42D2-86A5-7F1D7A217A83}"/>
              </a:ext>
            </a:extLst>
          </p:cNvPr>
          <p:cNvSpPr>
            <a:spLocks noGrp="1"/>
          </p:cNvSpPr>
          <p:nvPr>
            <p:ph type="dt" sz="half" idx="10"/>
          </p:nvPr>
        </p:nvSpPr>
        <p:spPr/>
        <p:txBody>
          <a:bodyPr/>
          <a:lstStyle/>
          <a:p>
            <a:fld id="{F6FBCFCD-10EA-423E-A4AF-8F7CA01981B5}" type="datetimeFigureOut">
              <a:rPr lang="en-MW" smtClean="0"/>
              <a:t>02/01/2024</a:t>
            </a:fld>
            <a:endParaRPr lang="en-MW"/>
          </a:p>
        </p:txBody>
      </p:sp>
      <p:sp>
        <p:nvSpPr>
          <p:cNvPr id="5" name="Footer Placeholder 4">
            <a:extLst>
              <a:ext uri="{FF2B5EF4-FFF2-40B4-BE49-F238E27FC236}">
                <a16:creationId xmlns:a16="http://schemas.microsoft.com/office/drawing/2014/main" id="{BD16833B-C5AB-4A7D-8935-2E2FA53A4744}"/>
              </a:ext>
            </a:extLst>
          </p:cNvPr>
          <p:cNvSpPr>
            <a:spLocks noGrp="1"/>
          </p:cNvSpPr>
          <p:nvPr>
            <p:ph type="ftr" sz="quarter" idx="11"/>
          </p:nvPr>
        </p:nvSpPr>
        <p:spPr/>
        <p:txBody>
          <a:bodyPr/>
          <a:lstStyle/>
          <a:p>
            <a:endParaRPr lang="en-MW"/>
          </a:p>
        </p:txBody>
      </p:sp>
      <p:sp>
        <p:nvSpPr>
          <p:cNvPr id="6" name="Slide Number Placeholder 5">
            <a:extLst>
              <a:ext uri="{FF2B5EF4-FFF2-40B4-BE49-F238E27FC236}">
                <a16:creationId xmlns:a16="http://schemas.microsoft.com/office/drawing/2014/main" id="{2C5CA59E-CA08-405F-BA7F-3D3510FBE105}"/>
              </a:ext>
            </a:extLst>
          </p:cNvPr>
          <p:cNvSpPr>
            <a:spLocks noGrp="1"/>
          </p:cNvSpPr>
          <p:nvPr>
            <p:ph type="sldNum" sz="quarter" idx="12"/>
          </p:nvPr>
        </p:nvSpPr>
        <p:spPr/>
        <p:txBody>
          <a:bodyPr/>
          <a:lstStyle/>
          <a:p>
            <a:fld id="{1093963D-C495-4C73-A4DD-BF8319F550E6}" type="slidenum">
              <a:rPr lang="en-MW" smtClean="0"/>
              <a:t>‹#›</a:t>
            </a:fld>
            <a:endParaRPr lang="en-MW"/>
          </a:p>
        </p:txBody>
      </p:sp>
    </p:spTree>
    <p:extLst>
      <p:ext uri="{BB962C8B-B14F-4D97-AF65-F5344CB8AC3E}">
        <p14:creationId xmlns:p14="http://schemas.microsoft.com/office/powerpoint/2010/main" val="867418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955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066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63C66DC-666C-4C0B-B57C-478E431BBF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8"/>
            <a:ext cx="12192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502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80895-A57A-4042-AC93-EDEB300A0DB4}"/>
              </a:ext>
            </a:extLst>
          </p:cNvPr>
          <p:cNvSpPr/>
          <p:nvPr userDrawn="1"/>
        </p:nvSpPr>
        <p:spPr>
          <a:xfrm>
            <a:off x="0" y="6110288"/>
            <a:ext cx="12192000" cy="74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pic>
        <p:nvPicPr>
          <p:cNvPr id="5" name="Picture 1">
            <a:extLst>
              <a:ext uri="{FF2B5EF4-FFF2-40B4-BE49-F238E27FC236}">
                <a16:creationId xmlns:a16="http://schemas.microsoft.com/office/drawing/2014/main" id="{53F707E9-D5A4-45BF-AF3B-986B1F0320E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21956" y="5935671"/>
            <a:ext cx="1670049"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6">
            <a:extLst>
              <a:ext uri="{FF2B5EF4-FFF2-40B4-BE49-F238E27FC236}">
                <a16:creationId xmlns:a16="http://schemas.microsoft.com/office/drawing/2014/main" id="{16895904-A51F-464E-9963-FD5908B5560E}"/>
              </a:ext>
            </a:extLst>
          </p:cNvPr>
          <p:cNvSpPr txBox="1">
            <a:spLocks/>
          </p:cNvSpPr>
          <p:nvPr userDrawn="1"/>
        </p:nvSpPr>
        <p:spPr bwMode="auto">
          <a:xfrm>
            <a:off x="249767" y="6396038"/>
            <a:ext cx="447886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defRPr/>
            </a:pPr>
            <a:r>
              <a:rPr lang="en-US" altLang="en-US" sz="825">
                <a:solidFill>
                  <a:srgbClr val="000000"/>
                </a:solidFill>
                <a:cs typeface="Arial" panose="020B0604020202020204" pitchFamily="34" charset="0"/>
              </a:rPr>
              <a:t>Global HIV Prevention Coalition</a:t>
            </a:r>
          </a:p>
        </p:txBody>
      </p:sp>
      <p:sp>
        <p:nvSpPr>
          <p:cNvPr id="2" name="Title 1"/>
          <p:cNvSpPr>
            <a:spLocks noGrp="1"/>
          </p:cNvSpPr>
          <p:nvPr>
            <p:ph type="title"/>
          </p:nvPr>
        </p:nvSpPr>
        <p:spPr>
          <a:xfrm>
            <a:off x="454434" y="215102"/>
            <a:ext cx="11283141" cy="817577"/>
          </a:xfrm>
        </p:spPr>
        <p:txBody>
          <a:bodyPr>
            <a:normAutofit/>
          </a:bodyPr>
          <a:lstStyle>
            <a:lvl1pPr>
              <a:defRPr sz="1800" b="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4434" y="1363287"/>
            <a:ext cx="11283141" cy="4638502"/>
          </a:xfrm>
        </p:spPr>
        <p:txBody>
          <a:bodyPr/>
          <a:lstStyle>
            <a:lvl1pPr marL="257196" indent="-257196">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vl2pPr>
              <a:defRPr sz="1350">
                <a:solidFill>
                  <a:schemeClr val="tx1"/>
                </a:solidFill>
                <a:latin typeface="Arial" panose="020B0604020202020204" pitchFamily="34" charset="0"/>
                <a:cs typeface="Arial" panose="020B0604020202020204" pitchFamily="34" charset="0"/>
              </a:defRPr>
            </a:lvl2pPr>
            <a:lvl3pPr>
              <a:defRPr sz="1200">
                <a:solidFill>
                  <a:schemeClr val="tx1"/>
                </a:solidFill>
                <a:latin typeface="Arial" panose="020B0604020202020204" pitchFamily="34" charset="0"/>
                <a:cs typeface="Arial" panose="020B0604020202020204" pitchFamily="34" charset="0"/>
              </a:defRPr>
            </a:lvl3pPr>
            <a:lvl4pPr>
              <a:defRPr sz="1050">
                <a:solidFill>
                  <a:schemeClr val="tx1"/>
                </a:solidFill>
                <a:latin typeface="Arial" panose="020B0604020202020204" pitchFamily="34" charset="0"/>
                <a:cs typeface="Arial" panose="020B0604020202020204" pitchFamily="34" charset="0"/>
              </a:defRPr>
            </a:lvl4pPr>
            <a:lvl5pPr>
              <a:defRPr sz="105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91858E5-A638-4CCE-9D54-A41357A901A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939DE31-9062-486B-A790-06E36A09677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A8DB0F5-EC77-45B9-8680-1D618CB179ED}"/>
              </a:ext>
            </a:extLst>
          </p:cNvPr>
          <p:cNvSpPr>
            <a:spLocks noGrp="1"/>
          </p:cNvSpPr>
          <p:nvPr>
            <p:ph type="sldNum" sz="quarter" idx="12"/>
          </p:nvPr>
        </p:nvSpPr>
        <p:spPr/>
        <p:txBody>
          <a:bodyPr/>
          <a:lstStyle>
            <a:lvl1pPr>
              <a:buSzPct val="25000"/>
              <a:defRPr smtClean="0">
                <a:solidFill>
                  <a:srgbClr val="888888"/>
                </a:solidFill>
                <a:latin typeface="Calibri"/>
                <a:ea typeface="Calibri"/>
                <a:cs typeface="Calibri"/>
                <a:sym typeface="Calibri"/>
              </a:defRPr>
            </a:lvl1pPr>
          </a:lstStyle>
          <a:p>
            <a:pPr>
              <a:defRPr/>
            </a:pPr>
            <a:fld id="{5E8FDD4C-DCAD-4FF1-84E1-B1C966C77D37}" type="slidenum">
              <a:rPr lang="en-GB"/>
              <a:pPr>
                <a:defRPr/>
              </a:pPr>
              <a:t>‹#›</a:t>
            </a:fld>
            <a:endParaRPr lang="en-GB"/>
          </a:p>
        </p:txBody>
      </p:sp>
    </p:spTree>
    <p:extLst>
      <p:ext uri="{BB962C8B-B14F-4D97-AF65-F5344CB8AC3E}">
        <p14:creationId xmlns:p14="http://schemas.microsoft.com/office/powerpoint/2010/main" val="789196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694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lvl1pPr>
              <a:defRPr>
                <a:solidFill>
                  <a:srgbClr val="009999"/>
                </a:solidFill>
              </a:defRPr>
            </a:lvl1pPr>
          </a:lstStyle>
          <a:p>
            <a:r>
              <a:rPr lang="en-US"/>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a:t>Click to edit Master text styles</a:t>
            </a:r>
          </a:p>
          <a:p>
            <a:pPr lvl="1"/>
            <a:r>
              <a:rPr lang="en-US"/>
              <a:t>Second level</a:t>
            </a:r>
          </a:p>
          <a:p>
            <a:pPr lvl="2"/>
            <a:r>
              <a:rPr lang="en-US"/>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rgbClr val="C00000"/>
                </a:solidFill>
              </a:defRPr>
            </a:lvl1pPr>
          </a:lstStyle>
          <a:p>
            <a:pPr lvl="0"/>
            <a:r>
              <a:rPr lang="en-US"/>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665" y="1049586"/>
            <a:ext cx="11066836" cy="77323"/>
          </a:xfrm>
          <a:prstGeom prst="rect">
            <a:avLst/>
          </a:prstGeom>
        </p:spPr>
      </p:pic>
      <p:pic>
        <p:nvPicPr>
          <p:cNvPr id="8" name="Picture 6" descr="Logo, company name&#10;&#10;Description automatically generated">
            <a:extLst>
              <a:ext uri="{FF2B5EF4-FFF2-40B4-BE49-F238E27FC236}">
                <a16:creationId xmlns:a16="http://schemas.microsoft.com/office/drawing/2014/main" id="{48E3851A-5645-B8BB-BADB-1DA88223190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464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681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F6472-DE91-2B95-7114-D7391CBFFEE4}"/>
              </a:ext>
            </a:extLst>
          </p:cNvPr>
          <p:cNvSpPr>
            <a:spLocks noGrp="1"/>
          </p:cNvSpPr>
          <p:nvPr>
            <p:ph type="dt" sz="half" idx="10"/>
          </p:nvPr>
        </p:nvSpPr>
        <p:spPr>
          <a:xfrm>
            <a:off x="0" y="0"/>
            <a:ext cx="0" cy="0"/>
          </a:xfrm>
        </p:spPr>
        <p:txBody>
          <a:bodyPr/>
          <a:lstStyle>
            <a:lvl1pPr>
              <a:defRPr>
                <a:ea typeface="ＭＳ Ｐゴシック" panose="020B0600070205080204" pitchFamily="34" charset="-128"/>
              </a:defRPr>
            </a:lvl1pPr>
          </a:lstStyle>
          <a:p>
            <a:pPr>
              <a:defRPr/>
            </a:pPr>
            <a:fld id="{BACC7588-CA67-4A60-9150-6DDC8D36E7B5}" type="datetimeFigureOut">
              <a:rPr lang="en-US"/>
              <a:pPr>
                <a:defRPr/>
              </a:pPr>
              <a:t>2/1/2024</a:t>
            </a:fld>
            <a:endParaRPr lang="en-US"/>
          </a:p>
        </p:txBody>
      </p:sp>
      <p:sp>
        <p:nvSpPr>
          <p:cNvPr id="5" name="Footer Placeholder 4">
            <a:extLst>
              <a:ext uri="{FF2B5EF4-FFF2-40B4-BE49-F238E27FC236}">
                <a16:creationId xmlns:a16="http://schemas.microsoft.com/office/drawing/2014/main" id="{EB31E5D0-272A-69A9-376D-22BE565BC0CF}"/>
              </a:ext>
            </a:extLst>
          </p:cNvPr>
          <p:cNvSpPr>
            <a:spLocks noGrp="1"/>
          </p:cNvSpPr>
          <p:nvPr>
            <p:ph type="ftr" sz="quarter" idx="11"/>
          </p:nvPr>
        </p:nvSpPr>
        <p:spPr>
          <a:xfrm>
            <a:off x="0" y="0"/>
            <a:ext cx="0" cy="0"/>
          </a:xfrm>
        </p:spPr>
        <p:txBody>
          <a:bodyPr/>
          <a:lstStyle>
            <a:lvl1pPr>
              <a:defRPr>
                <a:ea typeface="ＭＳ Ｐゴシック"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097D9162-30E9-BD8C-DC82-0F6E432142A2}"/>
              </a:ext>
            </a:extLst>
          </p:cNvPr>
          <p:cNvSpPr>
            <a:spLocks noGrp="1"/>
          </p:cNvSpPr>
          <p:nvPr>
            <p:ph type="sldNum" sz="quarter" idx="12"/>
          </p:nvPr>
        </p:nvSpPr>
        <p:spPr>
          <a:xfrm>
            <a:off x="0" y="0"/>
            <a:ext cx="0" cy="0"/>
          </a:xfrm>
        </p:spPr>
        <p:txBody>
          <a:bodyPr/>
          <a:lstStyle>
            <a:lvl1pPr>
              <a:defRPr>
                <a:ea typeface="ＭＳ Ｐゴシック" panose="020B0600070205080204" pitchFamily="34" charset="-128"/>
              </a:defRPr>
            </a:lvl1pPr>
          </a:lstStyle>
          <a:p>
            <a:pPr>
              <a:defRPr/>
            </a:pPr>
            <a:fld id="{32B34076-51C7-429E-8B78-560B14A186D3}" type="slidenum">
              <a:rPr lang="en-US"/>
              <a:pPr>
                <a:defRPr/>
              </a:pPr>
              <a:t>‹#›</a:t>
            </a:fld>
            <a:endParaRPr lang="en-US"/>
          </a:p>
        </p:txBody>
      </p:sp>
    </p:spTree>
    <p:extLst>
      <p:ext uri="{BB962C8B-B14F-4D97-AF65-F5344CB8AC3E}">
        <p14:creationId xmlns:p14="http://schemas.microsoft.com/office/powerpoint/2010/main" val="4270702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34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500" b="0" i="0" baseline="0"/>
            </a:lvl1pPr>
          </a:lstStyle>
          <a:p>
            <a:r>
              <a:rPr lang="en-US"/>
              <a:t>Transition Red.</a:t>
            </a:r>
          </a:p>
        </p:txBody>
      </p:sp>
      <p:pic>
        <p:nvPicPr>
          <p:cNvPr id="4" name="Picture 6" descr="Logo, company name&#10;&#10;Description automatically generated">
            <a:extLst>
              <a:ext uri="{FF2B5EF4-FFF2-40B4-BE49-F238E27FC236}">
                <a16:creationId xmlns:a16="http://schemas.microsoft.com/office/drawing/2014/main" id="{5A5F09AA-FEEA-9809-1FF1-686466BB44E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348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9EA1-3A4C-6849-85C1-0B448BDDB0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BE0BDD-5154-9F47-97FE-0DF9DD4DD4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AA66C4-4608-4043-B942-79A7B5F79907}"/>
              </a:ext>
            </a:extLst>
          </p:cNvPr>
          <p:cNvSpPr>
            <a:spLocks noGrp="1"/>
          </p:cNvSpPr>
          <p:nvPr>
            <p:ph type="dt" sz="half" idx="10"/>
          </p:nvPr>
        </p:nvSpPr>
        <p:spPr/>
        <p:txBody>
          <a:bodyPr/>
          <a:lstStyle/>
          <a:p>
            <a:fld id="{25633213-EF80-6E41-BC21-2231291FDF0A}" type="datetimeFigureOut">
              <a:rPr lang="en-US" smtClean="0"/>
              <a:t>2/1/2024</a:t>
            </a:fld>
            <a:endParaRPr lang="en-US"/>
          </a:p>
        </p:txBody>
      </p:sp>
      <p:sp>
        <p:nvSpPr>
          <p:cNvPr id="5" name="Footer Placeholder 4">
            <a:extLst>
              <a:ext uri="{FF2B5EF4-FFF2-40B4-BE49-F238E27FC236}">
                <a16:creationId xmlns:a16="http://schemas.microsoft.com/office/drawing/2014/main" id="{46A89C27-E78C-0144-A40F-AA489BA99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C19BA-2CE3-984D-8484-AEE298B473CE}"/>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1422884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04DC7-BD08-294C-9FFF-A4270783F8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971C5-4FCF-DF4A-8EAF-23F1B97E6A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B9F17-B746-E746-8A48-11B27CD105CA}"/>
              </a:ext>
            </a:extLst>
          </p:cNvPr>
          <p:cNvSpPr>
            <a:spLocks noGrp="1"/>
          </p:cNvSpPr>
          <p:nvPr>
            <p:ph type="dt" sz="half" idx="10"/>
          </p:nvPr>
        </p:nvSpPr>
        <p:spPr/>
        <p:txBody>
          <a:bodyPr/>
          <a:lstStyle/>
          <a:p>
            <a:fld id="{25633213-EF80-6E41-BC21-2231291FDF0A}" type="datetimeFigureOut">
              <a:rPr lang="en-US" smtClean="0"/>
              <a:t>2/1/2024</a:t>
            </a:fld>
            <a:endParaRPr lang="en-US"/>
          </a:p>
        </p:txBody>
      </p:sp>
      <p:sp>
        <p:nvSpPr>
          <p:cNvPr id="5" name="Footer Placeholder 4">
            <a:extLst>
              <a:ext uri="{FF2B5EF4-FFF2-40B4-BE49-F238E27FC236}">
                <a16:creationId xmlns:a16="http://schemas.microsoft.com/office/drawing/2014/main" id="{D9616F5C-9364-404A-8C5B-E57097B05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87F19-D724-D94E-BE19-BC6EF6E6C63D}"/>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2834786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CA9E-9640-BF45-BB96-D946D10418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B2FB16-5A55-0D4D-BD74-06AA7BF5F8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5B413A-E842-F342-B3B9-CB8DF2E01910}"/>
              </a:ext>
            </a:extLst>
          </p:cNvPr>
          <p:cNvSpPr>
            <a:spLocks noGrp="1"/>
          </p:cNvSpPr>
          <p:nvPr>
            <p:ph type="dt" sz="half" idx="10"/>
          </p:nvPr>
        </p:nvSpPr>
        <p:spPr/>
        <p:txBody>
          <a:bodyPr/>
          <a:lstStyle/>
          <a:p>
            <a:fld id="{25633213-EF80-6E41-BC21-2231291FDF0A}" type="datetimeFigureOut">
              <a:rPr lang="en-US" smtClean="0"/>
              <a:t>2/1/2024</a:t>
            </a:fld>
            <a:endParaRPr lang="en-US"/>
          </a:p>
        </p:txBody>
      </p:sp>
      <p:sp>
        <p:nvSpPr>
          <p:cNvPr id="5" name="Footer Placeholder 4">
            <a:extLst>
              <a:ext uri="{FF2B5EF4-FFF2-40B4-BE49-F238E27FC236}">
                <a16:creationId xmlns:a16="http://schemas.microsoft.com/office/drawing/2014/main" id="{B8052EFD-EC2C-ED4E-918F-76CF6E302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0F356-69FB-9E48-BB0E-5626EFA2AA3E}"/>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2358042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FB776-7134-0440-930F-0F2538BAFE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19BE6B-B6B3-884D-AE62-030D0042F4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C2ADBB-E120-8543-8189-D761B0055E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581EA9-CBAA-564B-8905-AAA34E36858B}"/>
              </a:ext>
            </a:extLst>
          </p:cNvPr>
          <p:cNvSpPr>
            <a:spLocks noGrp="1"/>
          </p:cNvSpPr>
          <p:nvPr>
            <p:ph type="dt" sz="half" idx="10"/>
          </p:nvPr>
        </p:nvSpPr>
        <p:spPr/>
        <p:txBody>
          <a:bodyPr/>
          <a:lstStyle/>
          <a:p>
            <a:fld id="{25633213-EF80-6E41-BC21-2231291FDF0A}" type="datetimeFigureOut">
              <a:rPr lang="en-US" smtClean="0"/>
              <a:t>2/1/2024</a:t>
            </a:fld>
            <a:endParaRPr lang="en-US"/>
          </a:p>
        </p:txBody>
      </p:sp>
      <p:sp>
        <p:nvSpPr>
          <p:cNvPr id="6" name="Footer Placeholder 5">
            <a:extLst>
              <a:ext uri="{FF2B5EF4-FFF2-40B4-BE49-F238E27FC236}">
                <a16:creationId xmlns:a16="http://schemas.microsoft.com/office/drawing/2014/main" id="{74571FC7-EE6A-DB46-B7C1-1C97EE1393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F9D98-728A-234E-B19A-7968C45D1D47}"/>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1933369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9E441-D496-1E48-BDA0-4EF5C2438D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B7223E-C6D5-FA4A-9D23-C2913E15B6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1249E4-A324-5847-B29A-1C937CF288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0E3124-DC2C-6743-8AC9-163DBE2490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544168-A7FD-1646-8D91-40FBB3029E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EC3F62-269F-024B-A6F9-87A967607E84}"/>
              </a:ext>
            </a:extLst>
          </p:cNvPr>
          <p:cNvSpPr>
            <a:spLocks noGrp="1"/>
          </p:cNvSpPr>
          <p:nvPr>
            <p:ph type="dt" sz="half" idx="10"/>
          </p:nvPr>
        </p:nvSpPr>
        <p:spPr/>
        <p:txBody>
          <a:bodyPr/>
          <a:lstStyle/>
          <a:p>
            <a:fld id="{25633213-EF80-6E41-BC21-2231291FDF0A}" type="datetimeFigureOut">
              <a:rPr lang="en-US" smtClean="0"/>
              <a:t>2/1/2024</a:t>
            </a:fld>
            <a:endParaRPr lang="en-US"/>
          </a:p>
        </p:txBody>
      </p:sp>
      <p:sp>
        <p:nvSpPr>
          <p:cNvPr id="8" name="Footer Placeholder 7">
            <a:extLst>
              <a:ext uri="{FF2B5EF4-FFF2-40B4-BE49-F238E27FC236}">
                <a16:creationId xmlns:a16="http://schemas.microsoft.com/office/drawing/2014/main" id="{36CEBF13-B3C2-7443-9446-4F4FD85C56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935C1F-214C-514E-A857-378257BDF116}"/>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2197572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EEA9-361E-5E49-AF24-EDE20874E3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8A8008-F8FC-3047-B94C-FF4D41A56511}"/>
              </a:ext>
            </a:extLst>
          </p:cNvPr>
          <p:cNvSpPr>
            <a:spLocks noGrp="1"/>
          </p:cNvSpPr>
          <p:nvPr>
            <p:ph type="dt" sz="half" idx="10"/>
          </p:nvPr>
        </p:nvSpPr>
        <p:spPr/>
        <p:txBody>
          <a:bodyPr/>
          <a:lstStyle/>
          <a:p>
            <a:fld id="{25633213-EF80-6E41-BC21-2231291FDF0A}" type="datetimeFigureOut">
              <a:rPr lang="en-US" smtClean="0"/>
              <a:t>2/1/2024</a:t>
            </a:fld>
            <a:endParaRPr lang="en-US"/>
          </a:p>
        </p:txBody>
      </p:sp>
      <p:sp>
        <p:nvSpPr>
          <p:cNvPr id="4" name="Footer Placeholder 3">
            <a:extLst>
              <a:ext uri="{FF2B5EF4-FFF2-40B4-BE49-F238E27FC236}">
                <a16:creationId xmlns:a16="http://schemas.microsoft.com/office/drawing/2014/main" id="{15584A8D-A3FD-7D45-BD81-312C8A9C6C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7C2A04-2865-6C48-AA7A-DF7C1DB7DAF0}"/>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1875883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41D238-B6B4-3E41-B7BD-FA69542FD23E}"/>
              </a:ext>
            </a:extLst>
          </p:cNvPr>
          <p:cNvSpPr>
            <a:spLocks noGrp="1"/>
          </p:cNvSpPr>
          <p:nvPr>
            <p:ph type="dt" sz="half" idx="10"/>
          </p:nvPr>
        </p:nvSpPr>
        <p:spPr/>
        <p:txBody>
          <a:bodyPr/>
          <a:lstStyle/>
          <a:p>
            <a:fld id="{25633213-EF80-6E41-BC21-2231291FDF0A}" type="datetimeFigureOut">
              <a:rPr lang="en-US" smtClean="0"/>
              <a:t>2/1/2024</a:t>
            </a:fld>
            <a:endParaRPr lang="en-US"/>
          </a:p>
        </p:txBody>
      </p:sp>
      <p:sp>
        <p:nvSpPr>
          <p:cNvPr id="3" name="Footer Placeholder 2">
            <a:extLst>
              <a:ext uri="{FF2B5EF4-FFF2-40B4-BE49-F238E27FC236}">
                <a16:creationId xmlns:a16="http://schemas.microsoft.com/office/drawing/2014/main" id="{E1704D3F-56B3-B246-84DC-3911117EA2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C1C863-4110-DE4B-ADFF-D9FECF278C0D}"/>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420939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8F16C-F3A4-134C-A585-34A94B73F3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349B68-3ED2-444E-AE50-345CAC4941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6B2928-66B5-AE4E-A565-498424D13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AF67BF-622A-3149-942E-27120D373954}"/>
              </a:ext>
            </a:extLst>
          </p:cNvPr>
          <p:cNvSpPr>
            <a:spLocks noGrp="1"/>
          </p:cNvSpPr>
          <p:nvPr>
            <p:ph type="dt" sz="half" idx="10"/>
          </p:nvPr>
        </p:nvSpPr>
        <p:spPr/>
        <p:txBody>
          <a:bodyPr/>
          <a:lstStyle/>
          <a:p>
            <a:fld id="{25633213-EF80-6E41-BC21-2231291FDF0A}" type="datetimeFigureOut">
              <a:rPr lang="en-US" smtClean="0"/>
              <a:t>2/1/2024</a:t>
            </a:fld>
            <a:endParaRPr lang="en-US"/>
          </a:p>
        </p:txBody>
      </p:sp>
      <p:sp>
        <p:nvSpPr>
          <p:cNvPr id="6" name="Footer Placeholder 5">
            <a:extLst>
              <a:ext uri="{FF2B5EF4-FFF2-40B4-BE49-F238E27FC236}">
                <a16:creationId xmlns:a16="http://schemas.microsoft.com/office/drawing/2014/main" id="{7A3FD328-5FC0-204A-BE08-BFD53C4D4D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3C57DA-8AA9-7F4E-8B6C-84AA220AF5C1}"/>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169614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0FC4-CCEE-1B4F-B42A-2BEA0952AA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7CFEE-D11F-E943-81ED-1189933766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5DDA0B-8BA4-0447-B529-9D8FFAE64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19831B-5AF9-764D-9E93-E539A8915D52}"/>
              </a:ext>
            </a:extLst>
          </p:cNvPr>
          <p:cNvSpPr>
            <a:spLocks noGrp="1"/>
          </p:cNvSpPr>
          <p:nvPr>
            <p:ph type="dt" sz="half" idx="10"/>
          </p:nvPr>
        </p:nvSpPr>
        <p:spPr/>
        <p:txBody>
          <a:bodyPr/>
          <a:lstStyle/>
          <a:p>
            <a:fld id="{25633213-EF80-6E41-BC21-2231291FDF0A}" type="datetimeFigureOut">
              <a:rPr lang="en-US" smtClean="0"/>
              <a:t>2/1/2024</a:t>
            </a:fld>
            <a:endParaRPr lang="en-US"/>
          </a:p>
        </p:txBody>
      </p:sp>
      <p:sp>
        <p:nvSpPr>
          <p:cNvPr id="6" name="Footer Placeholder 5">
            <a:extLst>
              <a:ext uri="{FF2B5EF4-FFF2-40B4-BE49-F238E27FC236}">
                <a16:creationId xmlns:a16="http://schemas.microsoft.com/office/drawing/2014/main" id="{63FC091F-D280-F04F-B084-CBA81A3A3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71BD28-7480-4A49-8BD9-1953D1DDDC00}"/>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1067619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B84D-488D-9944-AF7A-0D0472E073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92C4CD-8C09-7A4D-8DC7-7F77473F9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B699F-FB47-D943-A526-3B28B4208C74}"/>
              </a:ext>
            </a:extLst>
          </p:cNvPr>
          <p:cNvSpPr>
            <a:spLocks noGrp="1"/>
          </p:cNvSpPr>
          <p:nvPr>
            <p:ph type="dt" sz="half" idx="10"/>
          </p:nvPr>
        </p:nvSpPr>
        <p:spPr/>
        <p:txBody>
          <a:bodyPr/>
          <a:lstStyle/>
          <a:p>
            <a:fld id="{25633213-EF80-6E41-BC21-2231291FDF0A}" type="datetimeFigureOut">
              <a:rPr lang="en-US" smtClean="0"/>
              <a:t>2/1/2024</a:t>
            </a:fld>
            <a:endParaRPr lang="en-US"/>
          </a:p>
        </p:txBody>
      </p:sp>
      <p:sp>
        <p:nvSpPr>
          <p:cNvPr id="5" name="Footer Placeholder 4">
            <a:extLst>
              <a:ext uri="{FF2B5EF4-FFF2-40B4-BE49-F238E27FC236}">
                <a16:creationId xmlns:a16="http://schemas.microsoft.com/office/drawing/2014/main" id="{0DB821A9-4E99-CA46-8545-B3D4F5124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6CA9D-2AA8-9A48-8C84-2786AD0D34F2}"/>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109753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lvl1pPr>
              <a:defRPr>
                <a:solidFill>
                  <a:srgbClr val="009999"/>
                </a:solidFill>
              </a:defRPr>
            </a:lvl1pPr>
          </a:lstStyle>
          <a:p>
            <a:r>
              <a:rPr lang="en-US"/>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a:t>Click to edit Master text styles</a:t>
            </a:r>
          </a:p>
          <a:p>
            <a:pPr lvl="1"/>
            <a:r>
              <a:rPr lang="en-US"/>
              <a:t>Second level</a:t>
            </a:r>
          </a:p>
          <a:p>
            <a:pPr lvl="2"/>
            <a:r>
              <a:rPr lang="en-US"/>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rgbClr val="C00000"/>
                </a:solidFill>
              </a:defRPr>
            </a:lvl1pPr>
          </a:lstStyle>
          <a:p>
            <a:pPr lvl="0"/>
            <a:r>
              <a:rPr lang="en-US"/>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665" y="1049586"/>
            <a:ext cx="11066836" cy="77323"/>
          </a:xfrm>
          <a:prstGeom prst="rect">
            <a:avLst/>
          </a:prstGeom>
        </p:spPr>
      </p:pic>
      <p:pic>
        <p:nvPicPr>
          <p:cNvPr id="8" name="Picture 6" descr="Logo, company name&#10;&#10;Description automatically generated">
            <a:extLst>
              <a:ext uri="{FF2B5EF4-FFF2-40B4-BE49-F238E27FC236}">
                <a16:creationId xmlns:a16="http://schemas.microsoft.com/office/drawing/2014/main" id="{48E3851A-5645-B8BB-BADB-1DA88223190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7236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F4BAA6-F3C6-DB4E-9519-EF0D0A3CE2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0B364C-6C2C-7942-AB42-3FD550B52C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3C4DB-21A5-6E49-83EC-C0FEAAA590DC}"/>
              </a:ext>
            </a:extLst>
          </p:cNvPr>
          <p:cNvSpPr>
            <a:spLocks noGrp="1"/>
          </p:cNvSpPr>
          <p:nvPr>
            <p:ph type="dt" sz="half" idx="10"/>
          </p:nvPr>
        </p:nvSpPr>
        <p:spPr/>
        <p:txBody>
          <a:bodyPr/>
          <a:lstStyle/>
          <a:p>
            <a:fld id="{25633213-EF80-6E41-BC21-2231291FDF0A}" type="datetimeFigureOut">
              <a:rPr lang="en-US" smtClean="0"/>
              <a:t>2/1/2024</a:t>
            </a:fld>
            <a:endParaRPr lang="en-US"/>
          </a:p>
        </p:txBody>
      </p:sp>
      <p:sp>
        <p:nvSpPr>
          <p:cNvPr id="5" name="Footer Placeholder 4">
            <a:extLst>
              <a:ext uri="{FF2B5EF4-FFF2-40B4-BE49-F238E27FC236}">
                <a16:creationId xmlns:a16="http://schemas.microsoft.com/office/drawing/2014/main" id="{369F7796-0713-2444-9BCB-DFC70A5FA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F924B-43F5-4D44-AEDA-928F26132DC8}"/>
              </a:ext>
            </a:extLst>
          </p:cNvPr>
          <p:cNvSpPr>
            <a:spLocks noGrp="1"/>
          </p:cNvSpPr>
          <p:nvPr>
            <p:ph type="sldNum" sz="quarter" idx="12"/>
          </p:nvPr>
        </p:nvSpPr>
        <p:spPr/>
        <p:txBody>
          <a:bodyPr/>
          <a:lstStyle/>
          <a:p>
            <a:fld id="{D7C59D1E-6D44-B24B-8148-03A8B6B98BCE}" type="slidenum">
              <a:rPr lang="en-US" smtClean="0"/>
              <a:t>‹#›</a:t>
            </a:fld>
            <a:endParaRPr lang="en-US"/>
          </a:p>
        </p:txBody>
      </p:sp>
    </p:spTree>
    <p:extLst>
      <p:ext uri="{BB962C8B-B14F-4D97-AF65-F5344CB8AC3E}">
        <p14:creationId xmlns:p14="http://schemas.microsoft.com/office/powerpoint/2010/main" val="25834704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lvl1pPr>
              <a:defRPr>
                <a:solidFill>
                  <a:srgbClr val="009999"/>
                </a:solidFill>
              </a:defRPr>
            </a:lvl1pPr>
          </a:lstStyle>
          <a:p>
            <a:r>
              <a:rPr lang="en-US"/>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a:t>Click to edit Master text styles</a:t>
            </a:r>
          </a:p>
          <a:p>
            <a:pPr lvl="1"/>
            <a:r>
              <a:rPr lang="en-US"/>
              <a:t>Second level</a:t>
            </a:r>
          </a:p>
          <a:p>
            <a:pPr lvl="2"/>
            <a:r>
              <a:rPr lang="en-US"/>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rgbClr val="C00000"/>
                </a:solidFill>
              </a:defRPr>
            </a:lvl1pPr>
          </a:lstStyle>
          <a:p>
            <a:pPr lvl="0"/>
            <a:r>
              <a:rPr lang="en-US"/>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665" y="1049586"/>
            <a:ext cx="11066836" cy="77323"/>
          </a:xfrm>
          <a:prstGeom prst="rect">
            <a:avLst/>
          </a:prstGeom>
        </p:spPr>
      </p:pic>
      <p:pic>
        <p:nvPicPr>
          <p:cNvPr id="8" name="Picture 6" descr="Logo, company name&#10;&#10;Description automatically generated">
            <a:extLst>
              <a:ext uri="{FF2B5EF4-FFF2-40B4-BE49-F238E27FC236}">
                <a16:creationId xmlns:a16="http://schemas.microsoft.com/office/drawing/2014/main" id="{48E3851A-5645-B8BB-BADB-1DA88223190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071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63C66DC-666C-4C0B-B57C-478E431BBFD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12192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793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80895-A57A-4042-AC93-EDEB300A0DB4}"/>
              </a:ext>
            </a:extLst>
          </p:cNvPr>
          <p:cNvSpPr/>
          <p:nvPr userDrawn="1"/>
        </p:nvSpPr>
        <p:spPr>
          <a:xfrm>
            <a:off x="0" y="6110288"/>
            <a:ext cx="12192000" cy="74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pic>
        <p:nvPicPr>
          <p:cNvPr id="5" name="Picture 1">
            <a:extLst>
              <a:ext uri="{FF2B5EF4-FFF2-40B4-BE49-F238E27FC236}">
                <a16:creationId xmlns:a16="http://schemas.microsoft.com/office/drawing/2014/main" id="{53F707E9-D5A4-45BF-AF3B-986B1F0320E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21952" y="5935664"/>
            <a:ext cx="1670049"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6">
            <a:extLst>
              <a:ext uri="{FF2B5EF4-FFF2-40B4-BE49-F238E27FC236}">
                <a16:creationId xmlns:a16="http://schemas.microsoft.com/office/drawing/2014/main" id="{16895904-A51F-464E-9963-FD5908B5560E}"/>
              </a:ext>
            </a:extLst>
          </p:cNvPr>
          <p:cNvSpPr txBox="1">
            <a:spLocks/>
          </p:cNvSpPr>
          <p:nvPr userDrawn="1"/>
        </p:nvSpPr>
        <p:spPr bwMode="auto">
          <a:xfrm>
            <a:off x="249767" y="6396038"/>
            <a:ext cx="447886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defRPr/>
            </a:pPr>
            <a:r>
              <a:rPr lang="en-US" altLang="en-US" sz="1100">
                <a:solidFill>
                  <a:srgbClr val="000000"/>
                </a:solidFill>
                <a:cs typeface="Arial" panose="020B0604020202020204" pitchFamily="34" charset="0"/>
              </a:rPr>
              <a:t>Global HIV Prevention Coalition</a:t>
            </a:r>
          </a:p>
        </p:txBody>
      </p:sp>
      <p:sp>
        <p:nvSpPr>
          <p:cNvPr id="2" name="Title 1"/>
          <p:cNvSpPr>
            <a:spLocks noGrp="1"/>
          </p:cNvSpPr>
          <p:nvPr>
            <p:ph type="title"/>
          </p:nvPr>
        </p:nvSpPr>
        <p:spPr>
          <a:xfrm>
            <a:off x="454430" y="215095"/>
            <a:ext cx="11283141" cy="817577"/>
          </a:xfrm>
        </p:spPr>
        <p:txBody>
          <a:bodyPr>
            <a:normAutofit/>
          </a:bodyPr>
          <a:lstStyle>
            <a:lvl1pPr>
              <a:defRPr sz="2400" b="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4430" y="1363287"/>
            <a:ext cx="11283141" cy="4638502"/>
          </a:xfrm>
        </p:spPr>
        <p:txBody>
          <a:bodyPr/>
          <a:lstStyle>
            <a:lvl1pPr marL="342900" indent="-3429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600">
                <a:solidFill>
                  <a:schemeClr val="tx1"/>
                </a:solidFill>
                <a:latin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91858E5-A638-4CCE-9D54-A41357A901A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939DE31-9062-486B-A790-06E36A09677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A8DB0F5-EC77-45B9-8680-1D618CB179ED}"/>
              </a:ext>
            </a:extLst>
          </p:cNvPr>
          <p:cNvSpPr>
            <a:spLocks noGrp="1"/>
          </p:cNvSpPr>
          <p:nvPr>
            <p:ph type="sldNum" sz="quarter" idx="12"/>
          </p:nvPr>
        </p:nvSpPr>
        <p:spPr/>
        <p:txBody>
          <a:bodyPr/>
          <a:lstStyle>
            <a:lvl1pPr>
              <a:buSzPct val="25000"/>
              <a:defRPr smtClean="0">
                <a:solidFill>
                  <a:srgbClr val="888888"/>
                </a:solidFill>
                <a:latin typeface="Calibri"/>
                <a:ea typeface="Calibri"/>
                <a:cs typeface="Calibri"/>
                <a:sym typeface="Calibri"/>
              </a:defRPr>
            </a:lvl1pPr>
          </a:lstStyle>
          <a:p>
            <a:pPr>
              <a:defRPr/>
            </a:pPr>
            <a:fld id="{5E8FDD4C-DCAD-4FF1-84E1-B1C966C77D37}" type="slidenum">
              <a:rPr lang="en-GB"/>
              <a:pPr>
                <a:defRPr/>
              </a:pPr>
              <a:t>‹#›</a:t>
            </a:fld>
            <a:endParaRPr lang="en-GB"/>
          </a:p>
        </p:txBody>
      </p:sp>
    </p:spTree>
    <p:extLst>
      <p:ext uri="{BB962C8B-B14F-4D97-AF65-F5344CB8AC3E}">
        <p14:creationId xmlns:p14="http://schemas.microsoft.com/office/powerpoint/2010/main" val="2863461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408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1500" baseline="0"/>
            </a:lvl1pPr>
          </a:lstStyle>
          <a:p>
            <a:pPr lvl="0"/>
            <a:r>
              <a:rPr lang="fr-CH"/>
              <a:t>Click to </a:t>
            </a:r>
            <a:r>
              <a:rPr lang="fr-CH" err="1"/>
              <a:t>add</a:t>
            </a:r>
            <a:r>
              <a:rPr lang="fr-CH"/>
              <a:t> chart </a:t>
            </a:r>
            <a:r>
              <a:rPr lang="fr-CH" err="1"/>
              <a:t>title</a:t>
            </a:r>
            <a:endParaRPr lang="LID4096"/>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tx2"/>
          </a:solidFill>
        </p:spPr>
        <p:txBody>
          <a:bodyPr lIns="182880" tIns="91440" rIns="182880" anchor="ctr" anchorCtr="1">
            <a:normAutofit/>
          </a:bodyPr>
          <a:lstStyle>
            <a:lvl1pPr marL="0" indent="0">
              <a:buNone/>
              <a:defRPr sz="27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433587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7340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500" b="0" i="0" baseline="0"/>
            </a:lvl1pPr>
          </a:lstStyle>
          <a:p>
            <a:r>
              <a:rPr lang="en-US"/>
              <a:t>Transition Red.</a:t>
            </a:r>
          </a:p>
        </p:txBody>
      </p:sp>
      <p:pic>
        <p:nvPicPr>
          <p:cNvPr id="4" name="Picture 6" descr="Logo, company name&#10;&#10;Description automatically generated">
            <a:extLst>
              <a:ext uri="{FF2B5EF4-FFF2-40B4-BE49-F238E27FC236}">
                <a16:creationId xmlns:a16="http://schemas.microsoft.com/office/drawing/2014/main" id="{5A5F09AA-FEEA-9809-1FF1-686466BB44E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878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0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1A880-77F3-26CC-49CF-5CB4BED842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8F5B3-B101-0127-3B65-1C46363945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25748-92B4-17E1-C68A-359D24A907BD}"/>
              </a:ext>
            </a:extLst>
          </p:cNvPr>
          <p:cNvSpPr>
            <a:spLocks noGrp="1"/>
          </p:cNvSpPr>
          <p:nvPr>
            <p:ph type="dt" sz="half" idx="10"/>
          </p:nvPr>
        </p:nvSpPr>
        <p:spPr/>
        <p:txBody>
          <a:bodyPr/>
          <a:lstStyle/>
          <a:p>
            <a:fld id="{55279C64-6954-44EC-9EE4-ACD7B3B8A24E}" type="datetimeFigureOut">
              <a:rPr lang="en-US" smtClean="0"/>
              <a:t>2/1/2024</a:t>
            </a:fld>
            <a:endParaRPr lang="en-US"/>
          </a:p>
        </p:txBody>
      </p:sp>
      <p:sp>
        <p:nvSpPr>
          <p:cNvPr id="5" name="Footer Placeholder 4">
            <a:extLst>
              <a:ext uri="{FF2B5EF4-FFF2-40B4-BE49-F238E27FC236}">
                <a16:creationId xmlns:a16="http://schemas.microsoft.com/office/drawing/2014/main" id="{CEB84F32-8F90-D341-F92E-1B9F9EDF0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B8D078-5EC2-2C75-0BB7-B6E59287A8A4}"/>
              </a:ext>
            </a:extLst>
          </p:cNvPr>
          <p:cNvSpPr>
            <a:spLocks noGrp="1"/>
          </p:cNvSpPr>
          <p:nvPr>
            <p:ph type="sldNum" sz="quarter" idx="12"/>
          </p:nvPr>
        </p:nvSpPr>
        <p:spPr/>
        <p:txBody>
          <a:bodyPr/>
          <a:lstStyle/>
          <a:p>
            <a:fld id="{4435499B-058B-4BB4-A743-1608090AD685}" type="slidenum">
              <a:rPr lang="en-US" smtClean="0"/>
              <a:t>‹#›</a:t>
            </a:fld>
            <a:endParaRPr lang="en-US"/>
          </a:p>
        </p:txBody>
      </p:sp>
    </p:spTree>
    <p:extLst>
      <p:ext uri="{BB962C8B-B14F-4D97-AF65-F5344CB8AC3E}">
        <p14:creationId xmlns:p14="http://schemas.microsoft.com/office/powerpoint/2010/main" val="68271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500" b="0" i="0" baseline="0">
                <a:solidFill>
                  <a:srgbClr val="FF8400"/>
                </a:solidFill>
              </a:defRPr>
            </a:lvl1pPr>
          </a:lstStyle>
          <a:p>
            <a:r>
              <a:rPr lang="en-US"/>
              <a:t>Transition Yellow.</a:t>
            </a:r>
          </a:p>
        </p:txBody>
      </p:sp>
      <p:pic>
        <p:nvPicPr>
          <p:cNvPr id="4" name="Picture 6" descr="Logo, company name&#10;&#10;Description automatically generated">
            <a:extLst>
              <a:ext uri="{FF2B5EF4-FFF2-40B4-BE49-F238E27FC236}">
                <a16:creationId xmlns:a16="http://schemas.microsoft.com/office/drawing/2014/main" id="{15FD9BCF-AFA8-522C-3797-B3B572C92062}"/>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0895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lvl1pPr>
              <a:defRPr>
                <a:solidFill>
                  <a:srgbClr val="009999"/>
                </a:solidFill>
              </a:defRPr>
            </a:lvl1pPr>
          </a:lstStyle>
          <a:p>
            <a:r>
              <a:rPr lang="en-US"/>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a:t>Click to edit Master text styles</a:t>
            </a:r>
          </a:p>
          <a:p>
            <a:pPr lvl="1"/>
            <a:r>
              <a:rPr lang="en-US"/>
              <a:t>Second level</a:t>
            </a:r>
          </a:p>
          <a:p>
            <a:pPr lvl="2"/>
            <a:r>
              <a:rPr lang="en-US"/>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rgbClr val="C00000"/>
                </a:solidFill>
              </a:defRPr>
            </a:lvl1pPr>
          </a:lstStyle>
          <a:p>
            <a:pPr lvl="0"/>
            <a:r>
              <a:rPr lang="en-US"/>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665" y="1049586"/>
            <a:ext cx="11066836" cy="77323"/>
          </a:xfrm>
          <a:prstGeom prst="rect">
            <a:avLst/>
          </a:prstGeom>
        </p:spPr>
      </p:pic>
      <p:pic>
        <p:nvPicPr>
          <p:cNvPr id="8" name="Picture 6" descr="Logo, company name&#10;&#10;Description automatically generated">
            <a:extLst>
              <a:ext uri="{FF2B5EF4-FFF2-40B4-BE49-F238E27FC236}">
                <a16:creationId xmlns:a16="http://schemas.microsoft.com/office/drawing/2014/main" id="{48E3851A-5645-B8BB-BADB-1DA88223190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5307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500" b="0" i="0" baseline="0"/>
            </a:lvl1pPr>
          </a:lstStyle>
          <a:p>
            <a:r>
              <a:rPr lang="en-US"/>
              <a:t>Transition Red.</a:t>
            </a:r>
          </a:p>
        </p:txBody>
      </p:sp>
      <p:pic>
        <p:nvPicPr>
          <p:cNvPr id="4" name="Picture 6" descr="Logo, company name&#10;&#10;Description automatically generated">
            <a:extLst>
              <a:ext uri="{FF2B5EF4-FFF2-40B4-BE49-F238E27FC236}">
                <a16:creationId xmlns:a16="http://schemas.microsoft.com/office/drawing/2014/main" id="{5A5F09AA-FEEA-9809-1FF1-686466BB44E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696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869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F6472-DE91-2B95-7114-D7391CBFFEE4}"/>
              </a:ext>
            </a:extLst>
          </p:cNvPr>
          <p:cNvSpPr>
            <a:spLocks noGrp="1"/>
          </p:cNvSpPr>
          <p:nvPr>
            <p:ph type="dt" sz="half" idx="10"/>
          </p:nvPr>
        </p:nvSpPr>
        <p:spPr>
          <a:xfrm>
            <a:off x="0" y="0"/>
            <a:ext cx="0" cy="0"/>
          </a:xfrm>
        </p:spPr>
        <p:txBody>
          <a:bodyPr/>
          <a:lstStyle>
            <a:lvl1pPr>
              <a:defRPr>
                <a:ea typeface="ＭＳ Ｐゴシック" panose="020B0600070205080204" pitchFamily="34" charset="-128"/>
              </a:defRPr>
            </a:lvl1pPr>
          </a:lstStyle>
          <a:p>
            <a:pPr>
              <a:defRPr/>
            </a:pPr>
            <a:fld id="{BACC7588-CA67-4A60-9150-6DDC8D36E7B5}" type="datetimeFigureOut">
              <a:rPr lang="en-US"/>
              <a:pPr>
                <a:defRPr/>
              </a:pPr>
              <a:t>2/1/2024</a:t>
            </a:fld>
            <a:endParaRPr lang="en-US"/>
          </a:p>
        </p:txBody>
      </p:sp>
      <p:sp>
        <p:nvSpPr>
          <p:cNvPr id="5" name="Footer Placeholder 4">
            <a:extLst>
              <a:ext uri="{FF2B5EF4-FFF2-40B4-BE49-F238E27FC236}">
                <a16:creationId xmlns:a16="http://schemas.microsoft.com/office/drawing/2014/main" id="{EB31E5D0-272A-69A9-376D-22BE565BC0CF}"/>
              </a:ext>
            </a:extLst>
          </p:cNvPr>
          <p:cNvSpPr>
            <a:spLocks noGrp="1"/>
          </p:cNvSpPr>
          <p:nvPr>
            <p:ph type="ftr" sz="quarter" idx="11"/>
          </p:nvPr>
        </p:nvSpPr>
        <p:spPr>
          <a:xfrm>
            <a:off x="0" y="0"/>
            <a:ext cx="0" cy="0"/>
          </a:xfrm>
        </p:spPr>
        <p:txBody>
          <a:bodyPr/>
          <a:lstStyle>
            <a:lvl1pPr>
              <a:defRPr>
                <a:ea typeface="ＭＳ Ｐゴシック"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097D9162-30E9-BD8C-DC82-0F6E432142A2}"/>
              </a:ext>
            </a:extLst>
          </p:cNvPr>
          <p:cNvSpPr>
            <a:spLocks noGrp="1"/>
          </p:cNvSpPr>
          <p:nvPr>
            <p:ph type="sldNum" sz="quarter" idx="12"/>
          </p:nvPr>
        </p:nvSpPr>
        <p:spPr>
          <a:xfrm>
            <a:off x="0" y="0"/>
            <a:ext cx="0" cy="0"/>
          </a:xfrm>
        </p:spPr>
        <p:txBody>
          <a:bodyPr/>
          <a:lstStyle>
            <a:lvl1pPr>
              <a:defRPr>
                <a:ea typeface="ＭＳ Ｐゴシック" panose="020B0600070205080204" pitchFamily="34" charset="-128"/>
              </a:defRPr>
            </a:lvl1pPr>
          </a:lstStyle>
          <a:p>
            <a:pPr>
              <a:defRPr/>
            </a:pPr>
            <a:fld id="{32B34076-51C7-429E-8B78-560B14A186D3}" type="slidenum">
              <a:rPr lang="en-US"/>
              <a:pPr>
                <a:defRPr/>
              </a:pPr>
              <a:t>‹#›</a:t>
            </a:fld>
            <a:endParaRPr lang="en-US"/>
          </a:p>
        </p:txBody>
      </p:sp>
    </p:spTree>
    <p:extLst>
      <p:ext uri="{BB962C8B-B14F-4D97-AF65-F5344CB8AC3E}">
        <p14:creationId xmlns:p14="http://schemas.microsoft.com/office/powerpoint/2010/main" val="13109585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5667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8298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F6472-DE91-2B95-7114-D7391CBFFEE4}"/>
              </a:ext>
            </a:extLst>
          </p:cNvPr>
          <p:cNvSpPr>
            <a:spLocks noGrp="1"/>
          </p:cNvSpPr>
          <p:nvPr>
            <p:ph type="dt" sz="half" idx="10"/>
          </p:nvPr>
        </p:nvSpPr>
        <p:spPr>
          <a:xfrm>
            <a:off x="0" y="0"/>
            <a:ext cx="0" cy="0"/>
          </a:xfrm>
        </p:spPr>
        <p:txBody>
          <a:bodyPr/>
          <a:lstStyle>
            <a:lvl1pPr>
              <a:defRPr>
                <a:ea typeface="ＭＳ Ｐゴシック" panose="020B0600070205080204" pitchFamily="34" charset="-128"/>
              </a:defRPr>
            </a:lvl1pPr>
          </a:lstStyle>
          <a:p>
            <a:pPr>
              <a:defRPr/>
            </a:pPr>
            <a:fld id="{BACC7588-CA67-4A60-9150-6DDC8D36E7B5}" type="datetimeFigureOut">
              <a:rPr lang="en-US"/>
              <a:pPr>
                <a:defRPr/>
              </a:pPr>
              <a:t>2/1/2024</a:t>
            </a:fld>
            <a:endParaRPr lang="en-US"/>
          </a:p>
        </p:txBody>
      </p:sp>
      <p:sp>
        <p:nvSpPr>
          <p:cNvPr id="5" name="Footer Placeholder 4">
            <a:extLst>
              <a:ext uri="{FF2B5EF4-FFF2-40B4-BE49-F238E27FC236}">
                <a16:creationId xmlns:a16="http://schemas.microsoft.com/office/drawing/2014/main" id="{EB31E5D0-272A-69A9-376D-22BE565BC0CF}"/>
              </a:ext>
            </a:extLst>
          </p:cNvPr>
          <p:cNvSpPr>
            <a:spLocks noGrp="1"/>
          </p:cNvSpPr>
          <p:nvPr>
            <p:ph type="ftr" sz="quarter" idx="11"/>
          </p:nvPr>
        </p:nvSpPr>
        <p:spPr>
          <a:xfrm>
            <a:off x="0" y="0"/>
            <a:ext cx="0" cy="0"/>
          </a:xfrm>
        </p:spPr>
        <p:txBody>
          <a:bodyPr/>
          <a:lstStyle>
            <a:lvl1pPr>
              <a:defRPr>
                <a:ea typeface="ＭＳ Ｐゴシック"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097D9162-30E9-BD8C-DC82-0F6E432142A2}"/>
              </a:ext>
            </a:extLst>
          </p:cNvPr>
          <p:cNvSpPr>
            <a:spLocks noGrp="1"/>
          </p:cNvSpPr>
          <p:nvPr>
            <p:ph type="sldNum" sz="quarter" idx="12"/>
          </p:nvPr>
        </p:nvSpPr>
        <p:spPr>
          <a:xfrm>
            <a:off x="0" y="0"/>
            <a:ext cx="0" cy="0"/>
          </a:xfrm>
        </p:spPr>
        <p:txBody>
          <a:bodyPr/>
          <a:lstStyle>
            <a:lvl1pPr>
              <a:defRPr>
                <a:ea typeface="ＭＳ Ｐゴシック" panose="020B0600070205080204" pitchFamily="34" charset="-128"/>
              </a:defRPr>
            </a:lvl1pPr>
          </a:lstStyle>
          <a:p>
            <a:pPr>
              <a:defRPr/>
            </a:pPr>
            <a:fld id="{32B34076-51C7-429E-8B78-560B14A186D3}" type="slidenum">
              <a:rPr lang="en-US"/>
              <a:pPr>
                <a:defRPr/>
              </a:pPr>
              <a:t>‹#›</a:t>
            </a:fld>
            <a:endParaRPr lang="en-US"/>
          </a:p>
        </p:txBody>
      </p:sp>
    </p:spTree>
    <p:extLst>
      <p:ext uri="{BB962C8B-B14F-4D97-AF65-F5344CB8AC3E}">
        <p14:creationId xmlns:p14="http://schemas.microsoft.com/office/powerpoint/2010/main" val="2200140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1433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1500" baseline="0"/>
            </a:lvl1pPr>
          </a:lstStyle>
          <a:p>
            <a:pPr lvl="0"/>
            <a:r>
              <a:rPr lang="fr-CH"/>
              <a:t>Click to </a:t>
            </a:r>
            <a:r>
              <a:rPr lang="fr-CH" err="1"/>
              <a:t>add</a:t>
            </a:r>
            <a:r>
              <a:rPr lang="fr-CH"/>
              <a:t> chart </a:t>
            </a:r>
            <a:r>
              <a:rPr lang="fr-CH" err="1"/>
              <a:t>title</a:t>
            </a:r>
            <a:endParaRPr lang="LID4096"/>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tx2"/>
          </a:solidFill>
        </p:spPr>
        <p:txBody>
          <a:bodyPr lIns="182880" tIns="91440" rIns="182880" anchor="ctr" anchorCtr="1">
            <a:normAutofit/>
          </a:bodyPr>
          <a:lstStyle>
            <a:lvl1pPr marL="0" indent="0">
              <a:buNone/>
              <a:defRPr sz="27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29893811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lvl1pPr>
              <a:defRPr>
                <a:solidFill>
                  <a:srgbClr val="009999"/>
                </a:solidFill>
              </a:defRPr>
            </a:lvl1pPr>
          </a:lstStyle>
          <a:p>
            <a:r>
              <a:rPr lang="en-US"/>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a:t>Click to edit Master text styles</a:t>
            </a:r>
          </a:p>
          <a:p>
            <a:pPr lvl="1"/>
            <a:r>
              <a:rPr lang="en-US"/>
              <a:t>Second level</a:t>
            </a:r>
          </a:p>
          <a:p>
            <a:pPr lvl="2"/>
            <a:r>
              <a:rPr lang="en-US"/>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rgbClr val="C00000"/>
                </a:solidFill>
              </a:defRPr>
            </a:lvl1pPr>
          </a:lstStyle>
          <a:p>
            <a:pPr lvl="0"/>
            <a:r>
              <a:rPr lang="en-US"/>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665" y="1049586"/>
            <a:ext cx="11066836" cy="77323"/>
          </a:xfrm>
          <a:prstGeom prst="rect">
            <a:avLst/>
          </a:prstGeom>
        </p:spPr>
      </p:pic>
      <p:pic>
        <p:nvPicPr>
          <p:cNvPr id="8" name="Picture 6" descr="Logo, company name&#10;&#10;Description automatically generated">
            <a:extLst>
              <a:ext uri="{FF2B5EF4-FFF2-40B4-BE49-F238E27FC236}">
                <a16:creationId xmlns:a16="http://schemas.microsoft.com/office/drawing/2014/main" id="{48E3851A-5645-B8BB-BADB-1DA88223190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72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967603"/>
            <a:ext cx="9144000" cy="2387600"/>
          </a:xfrm>
          <a:prstGeom prst="rect">
            <a:avLst/>
          </a:prstGeom>
        </p:spPr>
        <p:txBody>
          <a:bodyPr anchor="b">
            <a:normAutofit/>
          </a:bodyPr>
          <a:lstStyle>
            <a:lvl1pPr marL="137160" indent="-457200" algn="l">
              <a:defRPr sz="2500" b="0" i="0" baseline="0">
                <a:solidFill>
                  <a:schemeClr val="bg2">
                    <a:lumMod val="25000"/>
                  </a:schemeClr>
                </a:solidFill>
              </a:defRPr>
            </a:lvl1pPr>
          </a:lstStyle>
          <a:p>
            <a:r>
              <a:rPr lang="en-US"/>
              <a:t>“Quote 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 </a:t>
            </a:r>
            <a:r>
              <a:rPr lang="en-US" err="1"/>
              <a:t>laudantium</a:t>
            </a:r>
            <a:r>
              <a:rPr lang="en-US"/>
              <a:t>, </a:t>
            </a:r>
            <a:r>
              <a:rPr lang="en-US" err="1"/>
              <a:t>totam</a:t>
            </a:r>
            <a:r>
              <a:rPr lang="en-US"/>
              <a:t> rem </a:t>
            </a:r>
            <a:r>
              <a:rPr lang="en-US" err="1"/>
              <a:t>aperiam</a:t>
            </a:r>
            <a:r>
              <a:rPr lang="en-US"/>
              <a:t>, </a:t>
            </a:r>
            <a:r>
              <a:rPr lang="en-US" err="1"/>
              <a:t>eaque</a:t>
            </a:r>
            <a:r>
              <a:rPr lang="en-US"/>
              <a:t> </a:t>
            </a:r>
            <a:r>
              <a:rPr lang="en-US" err="1"/>
              <a:t>ipsa</a:t>
            </a:r>
            <a:r>
              <a:rPr lang="en-US"/>
              <a:t> </a:t>
            </a:r>
            <a:r>
              <a:rPr lang="en-US" err="1"/>
              <a:t>quae</a:t>
            </a:r>
            <a:r>
              <a:rPr lang="en-US"/>
              <a:t> ab </a:t>
            </a:r>
            <a:r>
              <a:rPr lang="en-US" err="1"/>
              <a:t>illo</a:t>
            </a:r>
            <a:r>
              <a:rPr lang="en-US"/>
              <a:t> </a:t>
            </a:r>
            <a:r>
              <a:rPr lang="en-US" err="1"/>
              <a:t>inventore</a:t>
            </a:r>
            <a:r>
              <a:rPr lang="en-US"/>
              <a:t> </a:t>
            </a:r>
            <a:r>
              <a:rPr lang="en-US" err="1"/>
              <a:t>veritatis</a:t>
            </a:r>
            <a:r>
              <a:rPr lang="en-US"/>
              <a:t> et quasi </a:t>
            </a:r>
            <a:r>
              <a:rPr lang="en-US" err="1"/>
              <a:t>architecto</a:t>
            </a:r>
            <a:r>
              <a:rPr lang="en-US"/>
              <a:t> </a:t>
            </a:r>
            <a:r>
              <a:rPr lang="en-US" err="1"/>
              <a:t>beatae</a:t>
            </a:r>
            <a:r>
              <a:rPr lang="en-US"/>
              <a:t> vitae dicta sunt </a:t>
            </a:r>
            <a:r>
              <a:rPr lang="en-US" err="1"/>
              <a:t>explicabo</a:t>
            </a:r>
            <a:r>
              <a:rPr lang="en-US"/>
              <a:t>. Nemo </a:t>
            </a:r>
            <a:r>
              <a:rPr lang="en-US" err="1"/>
              <a:t>enim</a:t>
            </a:r>
            <a:r>
              <a:rPr lang="en-US"/>
              <a:t> </a:t>
            </a:r>
            <a:r>
              <a:rPr lang="en-US" err="1"/>
              <a:t>ipsam</a:t>
            </a:r>
            <a:r>
              <a:rPr lang="en-US"/>
              <a:t> </a:t>
            </a:r>
            <a:r>
              <a:rPr lang="en-US" err="1"/>
              <a:t>voluptatem</a:t>
            </a:r>
            <a:r>
              <a:rPr lang="en-US"/>
              <a:t> </a:t>
            </a:r>
            <a:r>
              <a:rPr lang="en-US" err="1"/>
              <a:t>quia</a:t>
            </a:r>
            <a:r>
              <a:rPr lang="en-US"/>
              <a:t> </a:t>
            </a:r>
            <a:r>
              <a:rPr lang="en-US" err="1"/>
              <a:t>voluptas</a:t>
            </a:r>
            <a:r>
              <a:rPr lang="en-US"/>
              <a:t> sit </a:t>
            </a:r>
            <a:r>
              <a:rPr lang="en-US" err="1"/>
              <a:t>aspernatur</a:t>
            </a:r>
            <a:r>
              <a:rPr lang="en-US"/>
              <a:t> </a:t>
            </a:r>
            <a:r>
              <a:rPr lang="en-US" err="1"/>
              <a:t>aut</a:t>
            </a:r>
            <a:r>
              <a:rPr lang="en-US"/>
              <a:t> </a:t>
            </a:r>
            <a:r>
              <a:rPr lang="en-US" err="1"/>
              <a:t>odit</a:t>
            </a:r>
            <a:r>
              <a:rPr lang="en-US"/>
              <a:t> </a:t>
            </a:r>
            <a:r>
              <a:rPr lang="en-US" err="1"/>
              <a:t>aut</a:t>
            </a:r>
            <a:r>
              <a:rPr lang="en-US"/>
              <a:t> fugit, sed </a:t>
            </a:r>
            <a:r>
              <a:rPr lang="en-US" err="1"/>
              <a:t>quia</a:t>
            </a:r>
            <a:r>
              <a:rPr lang="en-US"/>
              <a:t> </a:t>
            </a:r>
            <a:r>
              <a:rPr lang="en-US" err="1"/>
              <a:t>consequuntur</a:t>
            </a:r>
            <a:r>
              <a:rPr lang="en-US"/>
              <a:t> </a:t>
            </a:r>
            <a:r>
              <a:rPr lang="en-US" err="1"/>
              <a:t>magni</a:t>
            </a:r>
            <a:r>
              <a:rPr lang="en-US"/>
              <a:t> </a:t>
            </a:r>
            <a:r>
              <a:rPr lang="en-US" err="1"/>
              <a:t>dolores</a:t>
            </a:r>
            <a:r>
              <a:rPr lang="en-US"/>
              <a:t> </a:t>
            </a:r>
            <a:r>
              <a:rPr lang="en-US" err="1"/>
              <a:t>eos</a:t>
            </a:r>
            <a:r>
              <a:rPr lang="en-US"/>
              <a:t> qui </a:t>
            </a:r>
            <a:r>
              <a:rPr lang="en-US" err="1"/>
              <a:t>ratione</a:t>
            </a:r>
            <a:r>
              <a:rPr lang="en-US"/>
              <a:t> </a:t>
            </a:r>
            <a:r>
              <a:rPr lang="en-US" err="1"/>
              <a:t>voluptatem</a:t>
            </a:r>
            <a:r>
              <a:rPr lang="en-US"/>
              <a:t> </a:t>
            </a:r>
            <a:r>
              <a:rPr lang="en-US" err="1"/>
              <a:t>sequi</a:t>
            </a:r>
            <a:r>
              <a:rPr lang="en-US"/>
              <a:t> </a:t>
            </a:r>
            <a:r>
              <a:rPr lang="en-US" err="1"/>
              <a:t>nesciunt</a:t>
            </a:r>
            <a:r>
              <a:rPr lang="en-US"/>
              <a:t>.” </a:t>
            </a:r>
          </a:p>
        </p:txBody>
      </p:sp>
      <p:sp>
        <p:nvSpPr>
          <p:cNvPr id="5" name="Text Placeholder 4">
            <a:extLst>
              <a:ext uri="{FF2B5EF4-FFF2-40B4-BE49-F238E27FC236}">
                <a16:creationId xmlns:a16="http://schemas.microsoft.com/office/drawing/2014/main" id="{A0E32B49-4274-D64C-854E-20B50BAD0A35}"/>
              </a:ext>
            </a:extLst>
          </p:cNvPr>
          <p:cNvSpPr>
            <a:spLocks noGrp="1"/>
          </p:cNvSpPr>
          <p:nvPr>
            <p:ph type="body" sz="quarter" idx="10" hasCustomPrompt="1"/>
          </p:nvPr>
        </p:nvSpPr>
        <p:spPr>
          <a:xfrm>
            <a:off x="1682750" y="4808104"/>
            <a:ext cx="2979738" cy="712788"/>
          </a:xfrm>
          <a:prstGeom prst="rect">
            <a:avLst/>
          </a:prstGeom>
        </p:spPr>
        <p:txBody>
          <a:bodyPr/>
          <a:lstStyle>
            <a:lvl1pPr>
              <a:buFontTx/>
              <a:buNone/>
              <a:defRPr sz="1600" b="0" i="1" baseline="0">
                <a:solidFill>
                  <a:schemeClr val="tx1"/>
                </a:solidFill>
              </a:defRPr>
            </a:lvl1pPr>
          </a:lstStyle>
          <a:p>
            <a:pPr lvl="0"/>
            <a:r>
              <a:rPr lang="en-US" err="1"/>
              <a:t>Lorum</a:t>
            </a:r>
            <a:r>
              <a:rPr lang="en-US"/>
              <a:t> Ipsum dolor </a:t>
            </a:r>
            <a:r>
              <a:rPr lang="en-US" err="1"/>
              <a:t>todo</a:t>
            </a:r>
            <a:endParaRPr lang="en-US"/>
          </a:p>
        </p:txBody>
      </p:sp>
      <p:pic>
        <p:nvPicPr>
          <p:cNvPr id="4" name="Picture 6" descr="Logo, company name&#10;&#10;Description automatically generated">
            <a:extLst>
              <a:ext uri="{FF2B5EF4-FFF2-40B4-BE49-F238E27FC236}">
                <a16:creationId xmlns:a16="http://schemas.microsoft.com/office/drawing/2014/main" id="{9CBB2A8C-022D-748B-2B62-D2B12AFA3BD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467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l">
              <a:defRPr sz="5500" b="1" i="0" baseline="0"/>
            </a:lvl1pPr>
          </a:lstStyle>
          <a:p>
            <a:r>
              <a:rPr lang="en-US"/>
              <a:t>AVAC Template</a:t>
            </a:r>
          </a:p>
        </p:txBody>
      </p:sp>
      <p:sp>
        <p:nvSpPr>
          <p:cNvPr id="3" name="Subtitle 2">
            <a:extLst>
              <a:ext uri="{FF2B5EF4-FFF2-40B4-BE49-F238E27FC236}">
                <a16:creationId xmlns:a16="http://schemas.microsoft.com/office/drawing/2014/main" id="{8A5C0CCE-7552-A341-BCD0-8A3B493EA9B5}"/>
              </a:ext>
            </a:extLst>
          </p:cNvPr>
          <p:cNvSpPr>
            <a:spLocks noGrp="1"/>
          </p:cNvSpPr>
          <p:nvPr>
            <p:ph type="subTitle" idx="1" hasCustomPrompt="1"/>
          </p:nvPr>
        </p:nvSpPr>
        <p:spPr>
          <a:xfrm>
            <a:off x="1524000" y="3602038"/>
            <a:ext cx="9144000" cy="1655762"/>
          </a:xfrm>
          <a:prstGeom prst="rect">
            <a:avLst/>
          </a:prstGeom>
        </p:spPr>
        <p:txBody>
          <a:bodyPr/>
          <a:lstStyle>
            <a:lvl1pPr marL="0" indent="0" algn="l">
              <a:buNone/>
              <a:defRPr sz="2500" baseline="0">
                <a:solidFill>
                  <a:srgbClr val="FF84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Duis </a:t>
            </a:r>
            <a:r>
              <a:rPr lang="en-US" err="1"/>
              <a:t>aute</a:t>
            </a:r>
            <a:r>
              <a:rPr lang="en-US"/>
              <a:t> </a:t>
            </a:r>
            <a:r>
              <a:rPr lang="en-US" err="1"/>
              <a:t>irure</a:t>
            </a:r>
            <a:r>
              <a:rPr lang="en-US"/>
              <a:t> dolor in </a:t>
            </a:r>
            <a:r>
              <a:rPr lang="en-US" err="1"/>
              <a:t>reprehenderit</a:t>
            </a:r>
            <a:r>
              <a:rPr lang="en-US"/>
              <a:t> in </a:t>
            </a:r>
            <a:r>
              <a:rPr lang="en-US" err="1"/>
              <a:t>voluptate</a:t>
            </a:r>
            <a:endParaRPr lang="en-US"/>
          </a:p>
        </p:txBody>
      </p:sp>
      <p:sp>
        <p:nvSpPr>
          <p:cNvPr id="22" name="Text Placeholder 21">
            <a:extLst>
              <a:ext uri="{FF2B5EF4-FFF2-40B4-BE49-F238E27FC236}">
                <a16:creationId xmlns:a16="http://schemas.microsoft.com/office/drawing/2014/main" id="{F7154F93-3658-EC4E-B6B0-6982B218CD58}"/>
              </a:ext>
            </a:extLst>
          </p:cNvPr>
          <p:cNvSpPr>
            <a:spLocks noGrp="1"/>
          </p:cNvSpPr>
          <p:nvPr>
            <p:ph type="body" sz="quarter" idx="12" hasCustomPrompt="1"/>
          </p:nvPr>
        </p:nvSpPr>
        <p:spPr>
          <a:xfrm>
            <a:off x="1524000" y="5447506"/>
            <a:ext cx="3338513" cy="576262"/>
          </a:xfrm>
          <a:prstGeom prst="rect">
            <a:avLst/>
          </a:prstGeom>
        </p:spPr>
        <p:txBody>
          <a:bodyPr/>
          <a:lstStyle>
            <a:lvl1pPr>
              <a:buFontTx/>
              <a:buNone/>
              <a:defRPr sz="2000" b="1" i="0" baseline="0">
                <a:solidFill>
                  <a:schemeClr val="accent5"/>
                </a:solidFill>
              </a:defRPr>
            </a:lvl1pPr>
          </a:lstStyle>
          <a:p>
            <a:pPr lvl="0"/>
            <a:r>
              <a:rPr lang="en-US"/>
              <a:t>Author/Date</a:t>
            </a:r>
          </a:p>
        </p:txBody>
      </p:sp>
      <p:pic>
        <p:nvPicPr>
          <p:cNvPr id="5" name="Picture 4">
            <a:extLst>
              <a:ext uri="{FF2B5EF4-FFF2-40B4-BE49-F238E27FC236}">
                <a16:creationId xmlns:a16="http://schemas.microsoft.com/office/drawing/2014/main" id="{D443FD79-0F8D-FA4B-A167-3D15215BF9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37874" y="3516870"/>
            <a:ext cx="9414652" cy="65779"/>
          </a:xfrm>
          <a:prstGeom prst="rect">
            <a:avLst/>
          </a:prstGeom>
        </p:spPr>
      </p:pic>
      <p:pic>
        <p:nvPicPr>
          <p:cNvPr id="7" name="Picture 6" descr="Logo, company name&#10;&#10;Description automatically generated">
            <a:extLst>
              <a:ext uri="{FF2B5EF4-FFF2-40B4-BE49-F238E27FC236}">
                <a16:creationId xmlns:a16="http://schemas.microsoft.com/office/drawing/2014/main" id="{36799025-0FCD-C1F5-83ED-A3372256A7A6}"/>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55210" y="585470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0312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500" b="0" i="0" baseline="0"/>
            </a:lvl1pPr>
          </a:lstStyle>
          <a:p>
            <a:r>
              <a:rPr lang="en-US"/>
              <a:t>Transition Red.</a:t>
            </a:r>
          </a:p>
        </p:txBody>
      </p:sp>
      <p:pic>
        <p:nvPicPr>
          <p:cNvPr id="4" name="Picture 6" descr="Logo, company name&#10;&#10;Description automatically generated">
            <a:extLst>
              <a:ext uri="{FF2B5EF4-FFF2-40B4-BE49-F238E27FC236}">
                <a16:creationId xmlns:a16="http://schemas.microsoft.com/office/drawing/2014/main" id="{5A5F09AA-FEEA-9809-1FF1-686466BB44E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0397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lvl1pPr>
              <a:defRPr>
                <a:solidFill>
                  <a:srgbClr val="009999"/>
                </a:solidFill>
              </a:defRPr>
            </a:lvl1pPr>
          </a:lstStyle>
          <a:p>
            <a:r>
              <a:rPr lang="en-US"/>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a:t>Click to edit Master text styles</a:t>
            </a:r>
          </a:p>
          <a:p>
            <a:pPr lvl="1"/>
            <a:r>
              <a:rPr lang="en-US"/>
              <a:t>Second level</a:t>
            </a:r>
          </a:p>
          <a:p>
            <a:pPr lvl="2"/>
            <a:r>
              <a:rPr lang="en-US"/>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rgbClr val="C00000"/>
                </a:solidFill>
              </a:defRPr>
            </a:lvl1pPr>
          </a:lstStyle>
          <a:p>
            <a:pPr lvl="0"/>
            <a:r>
              <a:rPr lang="en-US"/>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665" y="1049586"/>
            <a:ext cx="11066836" cy="77323"/>
          </a:xfrm>
          <a:prstGeom prst="rect">
            <a:avLst/>
          </a:prstGeom>
        </p:spPr>
      </p:pic>
      <p:pic>
        <p:nvPicPr>
          <p:cNvPr id="8" name="Picture 6" descr="Logo, company name&#10;&#10;Description automatically generated">
            <a:extLst>
              <a:ext uri="{FF2B5EF4-FFF2-40B4-BE49-F238E27FC236}">
                <a16:creationId xmlns:a16="http://schemas.microsoft.com/office/drawing/2014/main" id="{48E3851A-5645-B8BB-BADB-1DA88223190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8009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500" b="0" i="0" baseline="0">
                <a:solidFill>
                  <a:srgbClr val="FF8400"/>
                </a:solidFill>
              </a:defRPr>
            </a:lvl1pPr>
          </a:lstStyle>
          <a:p>
            <a:r>
              <a:rPr lang="en-US"/>
              <a:t>Transition Yellow.</a:t>
            </a:r>
          </a:p>
        </p:txBody>
      </p:sp>
      <p:pic>
        <p:nvPicPr>
          <p:cNvPr id="4" name="Picture 6" descr="Logo, company name&#10;&#10;Description automatically generated">
            <a:extLst>
              <a:ext uri="{FF2B5EF4-FFF2-40B4-BE49-F238E27FC236}">
                <a16:creationId xmlns:a16="http://schemas.microsoft.com/office/drawing/2014/main" id="{15FD9BCF-AFA8-522C-3797-B3B572C92062}"/>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8421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967603"/>
            <a:ext cx="9144000" cy="2387600"/>
          </a:xfrm>
          <a:prstGeom prst="rect">
            <a:avLst/>
          </a:prstGeom>
        </p:spPr>
        <p:txBody>
          <a:bodyPr anchor="b">
            <a:normAutofit/>
          </a:bodyPr>
          <a:lstStyle>
            <a:lvl1pPr marL="137160" indent="-457200" algn="l">
              <a:defRPr sz="2500" b="0" i="0" baseline="0">
                <a:solidFill>
                  <a:schemeClr val="bg2">
                    <a:lumMod val="25000"/>
                  </a:schemeClr>
                </a:solidFill>
              </a:defRPr>
            </a:lvl1pPr>
          </a:lstStyle>
          <a:p>
            <a:r>
              <a:rPr lang="en-US"/>
              <a:t>“Quote 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 </a:t>
            </a:r>
            <a:r>
              <a:rPr lang="en-US" err="1"/>
              <a:t>laudantium</a:t>
            </a:r>
            <a:r>
              <a:rPr lang="en-US"/>
              <a:t>, </a:t>
            </a:r>
            <a:r>
              <a:rPr lang="en-US" err="1"/>
              <a:t>totam</a:t>
            </a:r>
            <a:r>
              <a:rPr lang="en-US"/>
              <a:t> rem </a:t>
            </a:r>
            <a:r>
              <a:rPr lang="en-US" err="1"/>
              <a:t>aperiam</a:t>
            </a:r>
            <a:r>
              <a:rPr lang="en-US"/>
              <a:t>, </a:t>
            </a:r>
            <a:r>
              <a:rPr lang="en-US" err="1"/>
              <a:t>eaque</a:t>
            </a:r>
            <a:r>
              <a:rPr lang="en-US"/>
              <a:t> </a:t>
            </a:r>
            <a:r>
              <a:rPr lang="en-US" err="1"/>
              <a:t>ipsa</a:t>
            </a:r>
            <a:r>
              <a:rPr lang="en-US"/>
              <a:t> </a:t>
            </a:r>
            <a:r>
              <a:rPr lang="en-US" err="1"/>
              <a:t>quae</a:t>
            </a:r>
            <a:r>
              <a:rPr lang="en-US"/>
              <a:t> ab </a:t>
            </a:r>
            <a:r>
              <a:rPr lang="en-US" err="1"/>
              <a:t>illo</a:t>
            </a:r>
            <a:r>
              <a:rPr lang="en-US"/>
              <a:t> </a:t>
            </a:r>
            <a:r>
              <a:rPr lang="en-US" err="1"/>
              <a:t>inventore</a:t>
            </a:r>
            <a:r>
              <a:rPr lang="en-US"/>
              <a:t> </a:t>
            </a:r>
            <a:r>
              <a:rPr lang="en-US" err="1"/>
              <a:t>veritatis</a:t>
            </a:r>
            <a:r>
              <a:rPr lang="en-US"/>
              <a:t> et quasi </a:t>
            </a:r>
            <a:r>
              <a:rPr lang="en-US" err="1"/>
              <a:t>architecto</a:t>
            </a:r>
            <a:r>
              <a:rPr lang="en-US"/>
              <a:t> </a:t>
            </a:r>
            <a:r>
              <a:rPr lang="en-US" err="1"/>
              <a:t>beatae</a:t>
            </a:r>
            <a:r>
              <a:rPr lang="en-US"/>
              <a:t> vitae dicta sunt </a:t>
            </a:r>
            <a:r>
              <a:rPr lang="en-US" err="1"/>
              <a:t>explicabo</a:t>
            </a:r>
            <a:r>
              <a:rPr lang="en-US"/>
              <a:t>. Nemo </a:t>
            </a:r>
            <a:r>
              <a:rPr lang="en-US" err="1"/>
              <a:t>enim</a:t>
            </a:r>
            <a:r>
              <a:rPr lang="en-US"/>
              <a:t> </a:t>
            </a:r>
            <a:r>
              <a:rPr lang="en-US" err="1"/>
              <a:t>ipsam</a:t>
            </a:r>
            <a:r>
              <a:rPr lang="en-US"/>
              <a:t> </a:t>
            </a:r>
            <a:r>
              <a:rPr lang="en-US" err="1"/>
              <a:t>voluptatem</a:t>
            </a:r>
            <a:r>
              <a:rPr lang="en-US"/>
              <a:t> </a:t>
            </a:r>
            <a:r>
              <a:rPr lang="en-US" err="1"/>
              <a:t>quia</a:t>
            </a:r>
            <a:r>
              <a:rPr lang="en-US"/>
              <a:t> </a:t>
            </a:r>
            <a:r>
              <a:rPr lang="en-US" err="1"/>
              <a:t>voluptas</a:t>
            </a:r>
            <a:r>
              <a:rPr lang="en-US"/>
              <a:t> sit </a:t>
            </a:r>
            <a:r>
              <a:rPr lang="en-US" err="1"/>
              <a:t>aspernatur</a:t>
            </a:r>
            <a:r>
              <a:rPr lang="en-US"/>
              <a:t> </a:t>
            </a:r>
            <a:r>
              <a:rPr lang="en-US" err="1"/>
              <a:t>aut</a:t>
            </a:r>
            <a:r>
              <a:rPr lang="en-US"/>
              <a:t> </a:t>
            </a:r>
            <a:r>
              <a:rPr lang="en-US" err="1"/>
              <a:t>odit</a:t>
            </a:r>
            <a:r>
              <a:rPr lang="en-US"/>
              <a:t> </a:t>
            </a:r>
            <a:r>
              <a:rPr lang="en-US" err="1"/>
              <a:t>aut</a:t>
            </a:r>
            <a:r>
              <a:rPr lang="en-US"/>
              <a:t> fugit, sed </a:t>
            </a:r>
            <a:r>
              <a:rPr lang="en-US" err="1"/>
              <a:t>quia</a:t>
            </a:r>
            <a:r>
              <a:rPr lang="en-US"/>
              <a:t> </a:t>
            </a:r>
            <a:r>
              <a:rPr lang="en-US" err="1"/>
              <a:t>consequuntur</a:t>
            </a:r>
            <a:r>
              <a:rPr lang="en-US"/>
              <a:t> </a:t>
            </a:r>
            <a:r>
              <a:rPr lang="en-US" err="1"/>
              <a:t>magni</a:t>
            </a:r>
            <a:r>
              <a:rPr lang="en-US"/>
              <a:t> </a:t>
            </a:r>
            <a:r>
              <a:rPr lang="en-US" err="1"/>
              <a:t>dolores</a:t>
            </a:r>
            <a:r>
              <a:rPr lang="en-US"/>
              <a:t> </a:t>
            </a:r>
            <a:r>
              <a:rPr lang="en-US" err="1"/>
              <a:t>eos</a:t>
            </a:r>
            <a:r>
              <a:rPr lang="en-US"/>
              <a:t> qui </a:t>
            </a:r>
            <a:r>
              <a:rPr lang="en-US" err="1"/>
              <a:t>ratione</a:t>
            </a:r>
            <a:r>
              <a:rPr lang="en-US"/>
              <a:t> </a:t>
            </a:r>
            <a:r>
              <a:rPr lang="en-US" err="1"/>
              <a:t>voluptatem</a:t>
            </a:r>
            <a:r>
              <a:rPr lang="en-US"/>
              <a:t> </a:t>
            </a:r>
            <a:r>
              <a:rPr lang="en-US" err="1"/>
              <a:t>sequi</a:t>
            </a:r>
            <a:r>
              <a:rPr lang="en-US"/>
              <a:t> </a:t>
            </a:r>
            <a:r>
              <a:rPr lang="en-US" err="1"/>
              <a:t>nesciunt</a:t>
            </a:r>
            <a:r>
              <a:rPr lang="en-US"/>
              <a:t>.” </a:t>
            </a:r>
          </a:p>
        </p:txBody>
      </p:sp>
      <p:sp>
        <p:nvSpPr>
          <p:cNvPr id="5" name="Text Placeholder 4">
            <a:extLst>
              <a:ext uri="{FF2B5EF4-FFF2-40B4-BE49-F238E27FC236}">
                <a16:creationId xmlns:a16="http://schemas.microsoft.com/office/drawing/2014/main" id="{A0E32B49-4274-D64C-854E-20B50BAD0A35}"/>
              </a:ext>
            </a:extLst>
          </p:cNvPr>
          <p:cNvSpPr>
            <a:spLocks noGrp="1"/>
          </p:cNvSpPr>
          <p:nvPr>
            <p:ph type="body" sz="quarter" idx="10" hasCustomPrompt="1"/>
          </p:nvPr>
        </p:nvSpPr>
        <p:spPr>
          <a:xfrm>
            <a:off x="1682750" y="4808104"/>
            <a:ext cx="2979738" cy="712788"/>
          </a:xfrm>
          <a:prstGeom prst="rect">
            <a:avLst/>
          </a:prstGeom>
        </p:spPr>
        <p:txBody>
          <a:bodyPr/>
          <a:lstStyle>
            <a:lvl1pPr>
              <a:buFontTx/>
              <a:buNone/>
              <a:defRPr sz="1600" b="0" i="1" baseline="0">
                <a:solidFill>
                  <a:schemeClr val="tx1"/>
                </a:solidFill>
              </a:defRPr>
            </a:lvl1pPr>
          </a:lstStyle>
          <a:p>
            <a:pPr lvl="0"/>
            <a:r>
              <a:rPr lang="en-US" err="1"/>
              <a:t>Lorum</a:t>
            </a:r>
            <a:r>
              <a:rPr lang="en-US"/>
              <a:t> Ipsum dolor </a:t>
            </a:r>
            <a:r>
              <a:rPr lang="en-US" err="1"/>
              <a:t>todo</a:t>
            </a:r>
            <a:endParaRPr lang="en-US"/>
          </a:p>
        </p:txBody>
      </p:sp>
      <p:pic>
        <p:nvPicPr>
          <p:cNvPr id="4" name="Picture 6" descr="Logo, company name&#10;&#10;Description automatically generated">
            <a:extLst>
              <a:ext uri="{FF2B5EF4-FFF2-40B4-BE49-F238E27FC236}">
                <a16:creationId xmlns:a16="http://schemas.microsoft.com/office/drawing/2014/main" id="{9CBB2A8C-022D-748B-2B62-D2B12AFA3BD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6818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2036268"/>
            <a:ext cx="4794197" cy="1319066"/>
          </a:xfrm>
          <a:prstGeom prst="rect">
            <a:avLst/>
          </a:prstGeom>
        </p:spPr>
        <p:txBody>
          <a:bodyPr/>
          <a:lstStyle>
            <a:lvl1pPr>
              <a:defRPr baseline="0">
                <a:solidFill>
                  <a:srgbClr val="FF8400"/>
                </a:solidFill>
              </a:defRPr>
            </a:lvl1pPr>
          </a:lstStyle>
          <a:p>
            <a:r>
              <a:rPr lang="en-US"/>
              <a:t>Click to edit yellow room for graphic</a:t>
            </a:r>
          </a:p>
        </p:txBody>
      </p:sp>
      <p:sp>
        <p:nvSpPr>
          <p:cNvPr id="8" name="TextBox 7">
            <a:extLst>
              <a:ext uri="{FF2B5EF4-FFF2-40B4-BE49-F238E27FC236}">
                <a16:creationId xmlns:a16="http://schemas.microsoft.com/office/drawing/2014/main" id="{2891AE3D-3FB7-DF47-940B-534F09C62820}"/>
              </a:ext>
            </a:extLst>
          </p:cNvPr>
          <p:cNvSpPr txBox="1"/>
          <p:nvPr userDrawn="1"/>
        </p:nvSpPr>
        <p:spPr>
          <a:xfrm>
            <a:off x="845884" y="3374566"/>
            <a:ext cx="5155346" cy="477054"/>
          </a:xfrm>
          <a:prstGeom prst="rect">
            <a:avLst/>
          </a:prstGeom>
          <a:noFill/>
        </p:spPr>
        <p:txBody>
          <a:bodyPr wrap="square" rtlCol="0">
            <a:spAutoFit/>
          </a:bodyPr>
          <a:lstStyle/>
          <a:p>
            <a:r>
              <a:rPr lang="en-US" sz="2500" b="0" i="0" baseline="0">
                <a:solidFill>
                  <a:schemeClr val="tx1"/>
                </a:solidFill>
              </a:rPr>
              <a:t>Subhead red</a:t>
            </a:r>
          </a:p>
        </p:txBody>
      </p:sp>
      <p:pic>
        <p:nvPicPr>
          <p:cNvPr id="5" name="Picture 6" descr="Logo, company name&#10;&#10;Description automatically generated">
            <a:extLst>
              <a:ext uri="{FF2B5EF4-FFF2-40B4-BE49-F238E27FC236}">
                <a16:creationId xmlns:a16="http://schemas.microsoft.com/office/drawing/2014/main" id="{D30CFC46-FA84-F24E-F12F-3564FE44C2A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6229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39788" y="1986323"/>
            <a:ext cx="3932237" cy="1600200"/>
          </a:xfrm>
          <a:prstGeom prst="rect">
            <a:avLst/>
          </a:prstGeom>
        </p:spPr>
        <p:txBody>
          <a:bodyPr anchor="b"/>
          <a:lstStyle>
            <a:lvl1pPr>
              <a:defRPr sz="3500" baseline="0"/>
            </a:lvl1pPr>
          </a:lstStyle>
          <a:p>
            <a:r>
              <a:rPr lang="en-US"/>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39788" y="3586523"/>
            <a:ext cx="3932237" cy="109305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30196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39788" y="1986323"/>
            <a:ext cx="3932237" cy="1600200"/>
          </a:xfrm>
          <a:prstGeom prst="rect">
            <a:avLst/>
          </a:prstGeom>
        </p:spPr>
        <p:txBody>
          <a:bodyPr anchor="b"/>
          <a:lstStyle>
            <a:lvl1pPr>
              <a:defRPr sz="3500" baseline="0">
                <a:solidFill>
                  <a:srgbClr val="FF8400"/>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39788" y="3586523"/>
            <a:ext cx="3932237" cy="109305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462040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31D0A-867A-41F7-9998-2A1CD6E7EC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W"/>
          </a:p>
        </p:txBody>
      </p:sp>
      <p:sp>
        <p:nvSpPr>
          <p:cNvPr id="3" name="Subtitle 2">
            <a:extLst>
              <a:ext uri="{FF2B5EF4-FFF2-40B4-BE49-F238E27FC236}">
                <a16:creationId xmlns:a16="http://schemas.microsoft.com/office/drawing/2014/main" id="{5D91F0D5-8784-4596-938B-52233D4D0A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W"/>
          </a:p>
        </p:txBody>
      </p:sp>
      <p:sp>
        <p:nvSpPr>
          <p:cNvPr id="4" name="Date Placeholder 3">
            <a:extLst>
              <a:ext uri="{FF2B5EF4-FFF2-40B4-BE49-F238E27FC236}">
                <a16:creationId xmlns:a16="http://schemas.microsoft.com/office/drawing/2014/main" id="{EF1171FC-DC67-4D39-ABB6-146975E418F6}"/>
              </a:ext>
            </a:extLst>
          </p:cNvPr>
          <p:cNvSpPr>
            <a:spLocks noGrp="1"/>
          </p:cNvSpPr>
          <p:nvPr>
            <p:ph type="dt" sz="half" idx="10"/>
          </p:nvPr>
        </p:nvSpPr>
        <p:spPr/>
        <p:txBody>
          <a:bodyPr/>
          <a:lstStyle/>
          <a:p>
            <a:fld id="{F6FBCFCD-10EA-423E-A4AF-8F7CA01981B5}" type="datetimeFigureOut">
              <a:rPr lang="en-MW" smtClean="0"/>
              <a:t>02/01/2024</a:t>
            </a:fld>
            <a:endParaRPr lang="en-MW"/>
          </a:p>
        </p:txBody>
      </p:sp>
      <p:sp>
        <p:nvSpPr>
          <p:cNvPr id="5" name="Footer Placeholder 4">
            <a:extLst>
              <a:ext uri="{FF2B5EF4-FFF2-40B4-BE49-F238E27FC236}">
                <a16:creationId xmlns:a16="http://schemas.microsoft.com/office/drawing/2014/main" id="{6B76972C-48A6-4210-AD13-8829C6B1DFCE}"/>
              </a:ext>
            </a:extLst>
          </p:cNvPr>
          <p:cNvSpPr>
            <a:spLocks noGrp="1"/>
          </p:cNvSpPr>
          <p:nvPr>
            <p:ph type="ftr" sz="quarter" idx="11"/>
          </p:nvPr>
        </p:nvSpPr>
        <p:spPr/>
        <p:txBody>
          <a:bodyPr/>
          <a:lstStyle/>
          <a:p>
            <a:endParaRPr lang="en-MW"/>
          </a:p>
        </p:txBody>
      </p:sp>
      <p:sp>
        <p:nvSpPr>
          <p:cNvPr id="6" name="Slide Number Placeholder 5">
            <a:extLst>
              <a:ext uri="{FF2B5EF4-FFF2-40B4-BE49-F238E27FC236}">
                <a16:creationId xmlns:a16="http://schemas.microsoft.com/office/drawing/2014/main" id="{9B979CFB-27A3-4294-B4A7-73D878EC67FB}"/>
              </a:ext>
            </a:extLst>
          </p:cNvPr>
          <p:cNvSpPr>
            <a:spLocks noGrp="1"/>
          </p:cNvSpPr>
          <p:nvPr>
            <p:ph type="sldNum" sz="quarter" idx="12"/>
          </p:nvPr>
        </p:nvSpPr>
        <p:spPr/>
        <p:txBody>
          <a:bodyPr/>
          <a:lstStyle/>
          <a:p>
            <a:fld id="{1093963D-C495-4C73-A4DD-BF8319F550E6}" type="slidenum">
              <a:rPr lang="en-MW" smtClean="0"/>
              <a:t>‹#›</a:t>
            </a:fld>
            <a:endParaRPr lang="en-MW"/>
          </a:p>
        </p:txBody>
      </p:sp>
    </p:spTree>
    <p:extLst>
      <p:ext uri="{BB962C8B-B14F-4D97-AF65-F5344CB8AC3E}">
        <p14:creationId xmlns:p14="http://schemas.microsoft.com/office/powerpoint/2010/main" val="21084687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0B800-7B89-43C5-98FD-B7611F943E79}"/>
              </a:ext>
            </a:extLst>
          </p:cNvPr>
          <p:cNvSpPr>
            <a:spLocks noGrp="1"/>
          </p:cNvSpPr>
          <p:nvPr>
            <p:ph type="title"/>
          </p:nvPr>
        </p:nvSpPr>
        <p:spPr/>
        <p:txBody>
          <a:bodyPr/>
          <a:lstStyle/>
          <a:p>
            <a:r>
              <a:rPr lang="en-US"/>
              <a:t>Click to edit Master title style</a:t>
            </a:r>
            <a:endParaRPr lang="en-MW"/>
          </a:p>
        </p:txBody>
      </p:sp>
      <p:sp>
        <p:nvSpPr>
          <p:cNvPr id="3" name="Content Placeholder 2">
            <a:extLst>
              <a:ext uri="{FF2B5EF4-FFF2-40B4-BE49-F238E27FC236}">
                <a16:creationId xmlns:a16="http://schemas.microsoft.com/office/drawing/2014/main" id="{D2AF1E24-12AB-4820-A4D5-551EC1C41F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W"/>
          </a:p>
        </p:txBody>
      </p:sp>
      <p:sp>
        <p:nvSpPr>
          <p:cNvPr id="4" name="Date Placeholder 3">
            <a:extLst>
              <a:ext uri="{FF2B5EF4-FFF2-40B4-BE49-F238E27FC236}">
                <a16:creationId xmlns:a16="http://schemas.microsoft.com/office/drawing/2014/main" id="{5BA6C4EC-8D68-42D2-86A5-7F1D7A217A83}"/>
              </a:ext>
            </a:extLst>
          </p:cNvPr>
          <p:cNvSpPr>
            <a:spLocks noGrp="1"/>
          </p:cNvSpPr>
          <p:nvPr>
            <p:ph type="dt" sz="half" idx="10"/>
          </p:nvPr>
        </p:nvSpPr>
        <p:spPr/>
        <p:txBody>
          <a:bodyPr/>
          <a:lstStyle/>
          <a:p>
            <a:fld id="{F6FBCFCD-10EA-423E-A4AF-8F7CA01981B5}" type="datetimeFigureOut">
              <a:rPr lang="en-MW" smtClean="0"/>
              <a:t>02/01/2024</a:t>
            </a:fld>
            <a:endParaRPr lang="en-MW"/>
          </a:p>
        </p:txBody>
      </p:sp>
      <p:sp>
        <p:nvSpPr>
          <p:cNvPr id="5" name="Footer Placeholder 4">
            <a:extLst>
              <a:ext uri="{FF2B5EF4-FFF2-40B4-BE49-F238E27FC236}">
                <a16:creationId xmlns:a16="http://schemas.microsoft.com/office/drawing/2014/main" id="{BD16833B-C5AB-4A7D-8935-2E2FA53A4744}"/>
              </a:ext>
            </a:extLst>
          </p:cNvPr>
          <p:cNvSpPr>
            <a:spLocks noGrp="1"/>
          </p:cNvSpPr>
          <p:nvPr>
            <p:ph type="ftr" sz="quarter" idx="11"/>
          </p:nvPr>
        </p:nvSpPr>
        <p:spPr/>
        <p:txBody>
          <a:bodyPr/>
          <a:lstStyle/>
          <a:p>
            <a:endParaRPr lang="en-MW"/>
          </a:p>
        </p:txBody>
      </p:sp>
      <p:sp>
        <p:nvSpPr>
          <p:cNvPr id="6" name="Slide Number Placeholder 5">
            <a:extLst>
              <a:ext uri="{FF2B5EF4-FFF2-40B4-BE49-F238E27FC236}">
                <a16:creationId xmlns:a16="http://schemas.microsoft.com/office/drawing/2014/main" id="{2C5CA59E-CA08-405F-BA7F-3D3510FBE105}"/>
              </a:ext>
            </a:extLst>
          </p:cNvPr>
          <p:cNvSpPr>
            <a:spLocks noGrp="1"/>
          </p:cNvSpPr>
          <p:nvPr>
            <p:ph type="sldNum" sz="quarter" idx="12"/>
          </p:nvPr>
        </p:nvSpPr>
        <p:spPr/>
        <p:txBody>
          <a:bodyPr/>
          <a:lstStyle/>
          <a:p>
            <a:fld id="{1093963D-C495-4C73-A4DD-BF8319F550E6}" type="slidenum">
              <a:rPr lang="en-MW" smtClean="0"/>
              <a:t>‹#›</a:t>
            </a:fld>
            <a:endParaRPr lang="en-MW"/>
          </a:p>
        </p:txBody>
      </p:sp>
    </p:spTree>
    <p:extLst>
      <p:ext uri="{BB962C8B-B14F-4D97-AF65-F5344CB8AC3E}">
        <p14:creationId xmlns:p14="http://schemas.microsoft.com/office/powerpoint/2010/main" val="275301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2036268"/>
            <a:ext cx="4794197" cy="1319066"/>
          </a:xfrm>
          <a:prstGeom prst="rect">
            <a:avLst/>
          </a:prstGeom>
        </p:spPr>
        <p:txBody>
          <a:bodyPr/>
          <a:lstStyle>
            <a:lvl1pPr>
              <a:defRPr baseline="0">
                <a:solidFill>
                  <a:srgbClr val="FF8400"/>
                </a:solidFill>
              </a:defRPr>
            </a:lvl1pPr>
          </a:lstStyle>
          <a:p>
            <a:r>
              <a:rPr lang="en-US"/>
              <a:t>Click to edit yellow room for graphic</a:t>
            </a:r>
          </a:p>
        </p:txBody>
      </p:sp>
      <p:sp>
        <p:nvSpPr>
          <p:cNvPr id="8" name="TextBox 7">
            <a:extLst>
              <a:ext uri="{FF2B5EF4-FFF2-40B4-BE49-F238E27FC236}">
                <a16:creationId xmlns:a16="http://schemas.microsoft.com/office/drawing/2014/main" id="{2891AE3D-3FB7-DF47-940B-534F09C62820}"/>
              </a:ext>
            </a:extLst>
          </p:cNvPr>
          <p:cNvSpPr txBox="1"/>
          <p:nvPr userDrawn="1"/>
        </p:nvSpPr>
        <p:spPr>
          <a:xfrm>
            <a:off x="845884" y="3374566"/>
            <a:ext cx="5155346" cy="477054"/>
          </a:xfrm>
          <a:prstGeom prst="rect">
            <a:avLst/>
          </a:prstGeom>
          <a:noFill/>
        </p:spPr>
        <p:txBody>
          <a:bodyPr wrap="square" rtlCol="0">
            <a:spAutoFit/>
          </a:bodyPr>
          <a:lstStyle/>
          <a:p>
            <a:r>
              <a:rPr lang="en-US" sz="2500" b="0" i="0" baseline="0">
                <a:solidFill>
                  <a:schemeClr val="tx1"/>
                </a:solidFill>
              </a:rPr>
              <a:t>Subhead red</a:t>
            </a:r>
          </a:p>
        </p:txBody>
      </p:sp>
      <p:pic>
        <p:nvPicPr>
          <p:cNvPr id="5" name="Picture 6" descr="Logo, company name&#10;&#10;Description automatically generated">
            <a:extLst>
              <a:ext uri="{FF2B5EF4-FFF2-40B4-BE49-F238E27FC236}">
                <a16:creationId xmlns:a16="http://schemas.microsoft.com/office/drawing/2014/main" id="{D30CFC46-FA84-F24E-F12F-3564FE44C2A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7933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3C359-E2CC-40A8-AAA4-594944D0E2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W"/>
          </a:p>
        </p:txBody>
      </p:sp>
      <p:sp>
        <p:nvSpPr>
          <p:cNvPr id="3" name="Text Placeholder 2">
            <a:extLst>
              <a:ext uri="{FF2B5EF4-FFF2-40B4-BE49-F238E27FC236}">
                <a16:creationId xmlns:a16="http://schemas.microsoft.com/office/drawing/2014/main" id="{7E1AC088-F9C9-4450-B36C-E9B575F0D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598A4A5-CFF7-4ED1-AC72-01A37F08E9C4}"/>
              </a:ext>
            </a:extLst>
          </p:cNvPr>
          <p:cNvSpPr>
            <a:spLocks noGrp="1"/>
          </p:cNvSpPr>
          <p:nvPr>
            <p:ph type="dt" sz="half" idx="10"/>
          </p:nvPr>
        </p:nvSpPr>
        <p:spPr/>
        <p:txBody>
          <a:bodyPr/>
          <a:lstStyle/>
          <a:p>
            <a:fld id="{F6FBCFCD-10EA-423E-A4AF-8F7CA01981B5}" type="datetimeFigureOut">
              <a:rPr lang="en-MW" smtClean="0"/>
              <a:t>02/01/2024</a:t>
            </a:fld>
            <a:endParaRPr lang="en-MW"/>
          </a:p>
        </p:txBody>
      </p:sp>
      <p:sp>
        <p:nvSpPr>
          <p:cNvPr id="5" name="Footer Placeholder 4">
            <a:extLst>
              <a:ext uri="{FF2B5EF4-FFF2-40B4-BE49-F238E27FC236}">
                <a16:creationId xmlns:a16="http://schemas.microsoft.com/office/drawing/2014/main" id="{8BED41D3-CB8E-48B6-A55A-6A0E598CE2FE}"/>
              </a:ext>
            </a:extLst>
          </p:cNvPr>
          <p:cNvSpPr>
            <a:spLocks noGrp="1"/>
          </p:cNvSpPr>
          <p:nvPr>
            <p:ph type="ftr" sz="quarter" idx="11"/>
          </p:nvPr>
        </p:nvSpPr>
        <p:spPr/>
        <p:txBody>
          <a:bodyPr/>
          <a:lstStyle/>
          <a:p>
            <a:endParaRPr lang="en-MW"/>
          </a:p>
        </p:txBody>
      </p:sp>
      <p:sp>
        <p:nvSpPr>
          <p:cNvPr id="6" name="Slide Number Placeholder 5">
            <a:extLst>
              <a:ext uri="{FF2B5EF4-FFF2-40B4-BE49-F238E27FC236}">
                <a16:creationId xmlns:a16="http://schemas.microsoft.com/office/drawing/2014/main" id="{B5F4B0A9-5B2F-4C9D-8837-7787B470323D}"/>
              </a:ext>
            </a:extLst>
          </p:cNvPr>
          <p:cNvSpPr>
            <a:spLocks noGrp="1"/>
          </p:cNvSpPr>
          <p:nvPr>
            <p:ph type="sldNum" sz="quarter" idx="12"/>
          </p:nvPr>
        </p:nvSpPr>
        <p:spPr/>
        <p:txBody>
          <a:bodyPr/>
          <a:lstStyle/>
          <a:p>
            <a:fld id="{1093963D-C495-4C73-A4DD-BF8319F550E6}" type="slidenum">
              <a:rPr lang="en-MW" smtClean="0"/>
              <a:t>‹#›</a:t>
            </a:fld>
            <a:endParaRPr lang="en-MW"/>
          </a:p>
        </p:txBody>
      </p:sp>
    </p:spTree>
    <p:extLst>
      <p:ext uri="{BB962C8B-B14F-4D97-AF65-F5344CB8AC3E}">
        <p14:creationId xmlns:p14="http://schemas.microsoft.com/office/powerpoint/2010/main" val="35172212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079C4-2282-4D84-8361-705C6F94C3B7}"/>
              </a:ext>
            </a:extLst>
          </p:cNvPr>
          <p:cNvSpPr>
            <a:spLocks noGrp="1"/>
          </p:cNvSpPr>
          <p:nvPr>
            <p:ph type="title"/>
          </p:nvPr>
        </p:nvSpPr>
        <p:spPr/>
        <p:txBody>
          <a:bodyPr/>
          <a:lstStyle/>
          <a:p>
            <a:r>
              <a:rPr lang="en-US"/>
              <a:t>Click to edit Master title style</a:t>
            </a:r>
            <a:endParaRPr lang="en-MW"/>
          </a:p>
        </p:txBody>
      </p:sp>
      <p:sp>
        <p:nvSpPr>
          <p:cNvPr id="3" name="Content Placeholder 2">
            <a:extLst>
              <a:ext uri="{FF2B5EF4-FFF2-40B4-BE49-F238E27FC236}">
                <a16:creationId xmlns:a16="http://schemas.microsoft.com/office/drawing/2014/main" id="{F35C129B-7C99-44AE-A58C-C8E56B19A58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W"/>
          </a:p>
        </p:txBody>
      </p:sp>
      <p:sp>
        <p:nvSpPr>
          <p:cNvPr id="4" name="Content Placeholder 3">
            <a:extLst>
              <a:ext uri="{FF2B5EF4-FFF2-40B4-BE49-F238E27FC236}">
                <a16:creationId xmlns:a16="http://schemas.microsoft.com/office/drawing/2014/main" id="{EBFA595D-F860-45D6-A052-B2E4B0D3F64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W"/>
          </a:p>
        </p:txBody>
      </p:sp>
      <p:sp>
        <p:nvSpPr>
          <p:cNvPr id="5" name="Date Placeholder 4">
            <a:extLst>
              <a:ext uri="{FF2B5EF4-FFF2-40B4-BE49-F238E27FC236}">
                <a16:creationId xmlns:a16="http://schemas.microsoft.com/office/drawing/2014/main" id="{D562E2CF-3589-425F-B3A2-69220A588B17}"/>
              </a:ext>
            </a:extLst>
          </p:cNvPr>
          <p:cNvSpPr>
            <a:spLocks noGrp="1"/>
          </p:cNvSpPr>
          <p:nvPr>
            <p:ph type="dt" sz="half" idx="10"/>
          </p:nvPr>
        </p:nvSpPr>
        <p:spPr/>
        <p:txBody>
          <a:bodyPr/>
          <a:lstStyle/>
          <a:p>
            <a:fld id="{F6FBCFCD-10EA-423E-A4AF-8F7CA01981B5}" type="datetimeFigureOut">
              <a:rPr lang="en-MW" smtClean="0"/>
              <a:t>02/01/2024</a:t>
            </a:fld>
            <a:endParaRPr lang="en-MW"/>
          </a:p>
        </p:txBody>
      </p:sp>
      <p:sp>
        <p:nvSpPr>
          <p:cNvPr id="6" name="Footer Placeholder 5">
            <a:extLst>
              <a:ext uri="{FF2B5EF4-FFF2-40B4-BE49-F238E27FC236}">
                <a16:creationId xmlns:a16="http://schemas.microsoft.com/office/drawing/2014/main" id="{8DD0E2BE-3491-4C2C-8204-687DEE7D30D7}"/>
              </a:ext>
            </a:extLst>
          </p:cNvPr>
          <p:cNvSpPr>
            <a:spLocks noGrp="1"/>
          </p:cNvSpPr>
          <p:nvPr>
            <p:ph type="ftr" sz="quarter" idx="11"/>
          </p:nvPr>
        </p:nvSpPr>
        <p:spPr/>
        <p:txBody>
          <a:bodyPr/>
          <a:lstStyle/>
          <a:p>
            <a:endParaRPr lang="en-MW"/>
          </a:p>
        </p:txBody>
      </p:sp>
      <p:sp>
        <p:nvSpPr>
          <p:cNvPr id="7" name="Slide Number Placeholder 6">
            <a:extLst>
              <a:ext uri="{FF2B5EF4-FFF2-40B4-BE49-F238E27FC236}">
                <a16:creationId xmlns:a16="http://schemas.microsoft.com/office/drawing/2014/main" id="{7BF1D764-5B0E-4A01-B4F4-4FE8EFC99758}"/>
              </a:ext>
            </a:extLst>
          </p:cNvPr>
          <p:cNvSpPr>
            <a:spLocks noGrp="1"/>
          </p:cNvSpPr>
          <p:nvPr>
            <p:ph type="sldNum" sz="quarter" idx="12"/>
          </p:nvPr>
        </p:nvSpPr>
        <p:spPr/>
        <p:txBody>
          <a:bodyPr/>
          <a:lstStyle/>
          <a:p>
            <a:fld id="{1093963D-C495-4C73-A4DD-BF8319F550E6}" type="slidenum">
              <a:rPr lang="en-MW" smtClean="0"/>
              <a:t>‹#›</a:t>
            </a:fld>
            <a:endParaRPr lang="en-MW"/>
          </a:p>
        </p:txBody>
      </p:sp>
    </p:spTree>
    <p:extLst>
      <p:ext uri="{BB962C8B-B14F-4D97-AF65-F5344CB8AC3E}">
        <p14:creationId xmlns:p14="http://schemas.microsoft.com/office/powerpoint/2010/main" val="32392390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8C088-3341-4BE2-8415-CC9D4E5E7AEE}"/>
              </a:ext>
            </a:extLst>
          </p:cNvPr>
          <p:cNvSpPr>
            <a:spLocks noGrp="1"/>
          </p:cNvSpPr>
          <p:nvPr>
            <p:ph type="title"/>
          </p:nvPr>
        </p:nvSpPr>
        <p:spPr>
          <a:xfrm>
            <a:off x="839788" y="365125"/>
            <a:ext cx="10515600" cy="1325563"/>
          </a:xfrm>
        </p:spPr>
        <p:txBody>
          <a:bodyPr/>
          <a:lstStyle/>
          <a:p>
            <a:r>
              <a:rPr lang="en-US"/>
              <a:t>Click to edit Master title style</a:t>
            </a:r>
            <a:endParaRPr lang="en-MW"/>
          </a:p>
        </p:txBody>
      </p:sp>
      <p:sp>
        <p:nvSpPr>
          <p:cNvPr id="3" name="Text Placeholder 2">
            <a:extLst>
              <a:ext uri="{FF2B5EF4-FFF2-40B4-BE49-F238E27FC236}">
                <a16:creationId xmlns:a16="http://schemas.microsoft.com/office/drawing/2014/main" id="{C9C47292-40C3-45D4-9019-7FED8B404E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91BB80-808E-434C-BBEE-DF50911F78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W"/>
          </a:p>
        </p:txBody>
      </p:sp>
      <p:sp>
        <p:nvSpPr>
          <p:cNvPr id="5" name="Text Placeholder 4">
            <a:extLst>
              <a:ext uri="{FF2B5EF4-FFF2-40B4-BE49-F238E27FC236}">
                <a16:creationId xmlns:a16="http://schemas.microsoft.com/office/drawing/2014/main" id="{E2DB1A25-A384-4695-91C7-B14D16FEA2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D57347-F1CF-45D4-A1B6-148E5250B5F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W"/>
          </a:p>
        </p:txBody>
      </p:sp>
      <p:sp>
        <p:nvSpPr>
          <p:cNvPr id="7" name="Date Placeholder 6">
            <a:extLst>
              <a:ext uri="{FF2B5EF4-FFF2-40B4-BE49-F238E27FC236}">
                <a16:creationId xmlns:a16="http://schemas.microsoft.com/office/drawing/2014/main" id="{D0E59340-AF07-4363-A9D7-B891B227E85A}"/>
              </a:ext>
            </a:extLst>
          </p:cNvPr>
          <p:cNvSpPr>
            <a:spLocks noGrp="1"/>
          </p:cNvSpPr>
          <p:nvPr>
            <p:ph type="dt" sz="half" idx="10"/>
          </p:nvPr>
        </p:nvSpPr>
        <p:spPr/>
        <p:txBody>
          <a:bodyPr/>
          <a:lstStyle/>
          <a:p>
            <a:fld id="{F6FBCFCD-10EA-423E-A4AF-8F7CA01981B5}" type="datetimeFigureOut">
              <a:rPr lang="en-MW" smtClean="0"/>
              <a:t>02/01/2024</a:t>
            </a:fld>
            <a:endParaRPr lang="en-MW"/>
          </a:p>
        </p:txBody>
      </p:sp>
      <p:sp>
        <p:nvSpPr>
          <p:cNvPr id="8" name="Footer Placeholder 7">
            <a:extLst>
              <a:ext uri="{FF2B5EF4-FFF2-40B4-BE49-F238E27FC236}">
                <a16:creationId xmlns:a16="http://schemas.microsoft.com/office/drawing/2014/main" id="{62A0A86E-A732-4C0E-B12B-7ADCB7A969B6}"/>
              </a:ext>
            </a:extLst>
          </p:cNvPr>
          <p:cNvSpPr>
            <a:spLocks noGrp="1"/>
          </p:cNvSpPr>
          <p:nvPr>
            <p:ph type="ftr" sz="quarter" idx="11"/>
          </p:nvPr>
        </p:nvSpPr>
        <p:spPr/>
        <p:txBody>
          <a:bodyPr/>
          <a:lstStyle/>
          <a:p>
            <a:endParaRPr lang="en-MW"/>
          </a:p>
        </p:txBody>
      </p:sp>
      <p:sp>
        <p:nvSpPr>
          <p:cNvPr id="9" name="Slide Number Placeholder 8">
            <a:extLst>
              <a:ext uri="{FF2B5EF4-FFF2-40B4-BE49-F238E27FC236}">
                <a16:creationId xmlns:a16="http://schemas.microsoft.com/office/drawing/2014/main" id="{7D9CCB99-F1AD-46CC-9FE4-C3A73F724BA6}"/>
              </a:ext>
            </a:extLst>
          </p:cNvPr>
          <p:cNvSpPr>
            <a:spLocks noGrp="1"/>
          </p:cNvSpPr>
          <p:nvPr>
            <p:ph type="sldNum" sz="quarter" idx="12"/>
          </p:nvPr>
        </p:nvSpPr>
        <p:spPr/>
        <p:txBody>
          <a:bodyPr/>
          <a:lstStyle/>
          <a:p>
            <a:fld id="{1093963D-C495-4C73-A4DD-BF8319F550E6}" type="slidenum">
              <a:rPr lang="en-MW" smtClean="0"/>
              <a:t>‹#›</a:t>
            </a:fld>
            <a:endParaRPr lang="en-MW"/>
          </a:p>
        </p:txBody>
      </p:sp>
    </p:spTree>
    <p:extLst>
      <p:ext uri="{BB962C8B-B14F-4D97-AF65-F5344CB8AC3E}">
        <p14:creationId xmlns:p14="http://schemas.microsoft.com/office/powerpoint/2010/main" val="42470024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3822B-9183-4098-AA3A-99FC117EC03E}"/>
              </a:ext>
            </a:extLst>
          </p:cNvPr>
          <p:cNvSpPr>
            <a:spLocks noGrp="1"/>
          </p:cNvSpPr>
          <p:nvPr>
            <p:ph type="title"/>
          </p:nvPr>
        </p:nvSpPr>
        <p:spPr/>
        <p:txBody>
          <a:bodyPr/>
          <a:lstStyle/>
          <a:p>
            <a:r>
              <a:rPr lang="en-US"/>
              <a:t>Click to edit Master title style</a:t>
            </a:r>
            <a:endParaRPr lang="en-MW"/>
          </a:p>
        </p:txBody>
      </p:sp>
      <p:sp>
        <p:nvSpPr>
          <p:cNvPr id="3" name="Date Placeholder 2">
            <a:extLst>
              <a:ext uri="{FF2B5EF4-FFF2-40B4-BE49-F238E27FC236}">
                <a16:creationId xmlns:a16="http://schemas.microsoft.com/office/drawing/2014/main" id="{9B5C927F-77B8-4B95-8A91-CF83ABBFE935}"/>
              </a:ext>
            </a:extLst>
          </p:cNvPr>
          <p:cNvSpPr>
            <a:spLocks noGrp="1"/>
          </p:cNvSpPr>
          <p:nvPr>
            <p:ph type="dt" sz="half" idx="10"/>
          </p:nvPr>
        </p:nvSpPr>
        <p:spPr/>
        <p:txBody>
          <a:bodyPr/>
          <a:lstStyle/>
          <a:p>
            <a:fld id="{F6FBCFCD-10EA-423E-A4AF-8F7CA01981B5}" type="datetimeFigureOut">
              <a:rPr lang="en-MW" smtClean="0"/>
              <a:t>02/01/2024</a:t>
            </a:fld>
            <a:endParaRPr lang="en-MW"/>
          </a:p>
        </p:txBody>
      </p:sp>
      <p:sp>
        <p:nvSpPr>
          <p:cNvPr id="4" name="Footer Placeholder 3">
            <a:extLst>
              <a:ext uri="{FF2B5EF4-FFF2-40B4-BE49-F238E27FC236}">
                <a16:creationId xmlns:a16="http://schemas.microsoft.com/office/drawing/2014/main" id="{A2BB2CC3-AADD-45BF-A10F-18D3432AA2A3}"/>
              </a:ext>
            </a:extLst>
          </p:cNvPr>
          <p:cNvSpPr>
            <a:spLocks noGrp="1"/>
          </p:cNvSpPr>
          <p:nvPr>
            <p:ph type="ftr" sz="quarter" idx="11"/>
          </p:nvPr>
        </p:nvSpPr>
        <p:spPr/>
        <p:txBody>
          <a:bodyPr/>
          <a:lstStyle/>
          <a:p>
            <a:endParaRPr lang="en-MW"/>
          </a:p>
        </p:txBody>
      </p:sp>
      <p:sp>
        <p:nvSpPr>
          <p:cNvPr id="5" name="Slide Number Placeholder 4">
            <a:extLst>
              <a:ext uri="{FF2B5EF4-FFF2-40B4-BE49-F238E27FC236}">
                <a16:creationId xmlns:a16="http://schemas.microsoft.com/office/drawing/2014/main" id="{B78C8181-4FE2-4FED-BD2D-5BCB8A31CA5A}"/>
              </a:ext>
            </a:extLst>
          </p:cNvPr>
          <p:cNvSpPr>
            <a:spLocks noGrp="1"/>
          </p:cNvSpPr>
          <p:nvPr>
            <p:ph type="sldNum" sz="quarter" idx="12"/>
          </p:nvPr>
        </p:nvSpPr>
        <p:spPr/>
        <p:txBody>
          <a:bodyPr/>
          <a:lstStyle/>
          <a:p>
            <a:fld id="{1093963D-C495-4C73-A4DD-BF8319F550E6}" type="slidenum">
              <a:rPr lang="en-MW" smtClean="0"/>
              <a:t>‹#›</a:t>
            </a:fld>
            <a:endParaRPr lang="en-MW"/>
          </a:p>
        </p:txBody>
      </p:sp>
    </p:spTree>
    <p:extLst>
      <p:ext uri="{BB962C8B-B14F-4D97-AF65-F5344CB8AC3E}">
        <p14:creationId xmlns:p14="http://schemas.microsoft.com/office/powerpoint/2010/main" val="25798475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F5E182-9C73-4971-979B-C017F61C91AB}"/>
              </a:ext>
            </a:extLst>
          </p:cNvPr>
          <p:cNvSpPr>
            <a:spLocks noGrp="1"/>
          </p:cNvSpPr>
          <p:nvPr>
            <p:ph type="dt" sz="half" idx="10"/>
          </p:nvPr>
        </p:nvSpPr>
        <p:spPr/>
        <p:txBody>
          <a:bodyPr/>
          <a:lstStyle/>
          <a:p>
            <a:fld id="{F6FBCFCD-10EA-423E-A4AF-8F7CA01981B5}" type="datetimeFigureOut">
              <a:rPr lang="en-MW" smtClean="0"/>
              <a:t>02/01/2024</a:t>
            </a:fld>
            <a:endParaRPr lang="en-MW"/>
          </a:p>
        </p:txBody>
      </p:sp>
      <p:sp>
        <p:nvSpPr>
          <p:cNvPr id="3" name="Footer Placeholder 2">
            <a:extLst>
              <a:ext uri="{FF2B5EF4-FFF2-40B4-BE49-F238E27FC236}">
                <a16:creationId xmlns:a16="http://schemas.microsoft.com/office/drawing/2014/main" id="{1C9A81F8-00EA-4DAF-B4D6-F8DFBB6EBE58}"/>
              </a:ext>
            </a:extLst>
          </p:cNvPr>
          <p:cNvSpPr>
            <a:spLocks noGrp="1"/>
          </p:cNvSpPr>
          <p:nvPr>
            <p:ph type="ftr" sz="quarter" idx="11"/>
          </p:nvPr>
        </p:nvSpPr>
        <p:spPr/>
        <p:txBody>
          <a:bodyPr/>
          <a:lstStyle/>
          <a:p>
            <a:endParaRPr lang="en-MW"/>
          </a:p>
        </p:txBody>
      </p:sp>
      <p:sp>
        <p:nvSpPr>
          <p:cNvPr id="4" name="Slide Number Placeholder 3">
            <a:extLst>
              <a:ext uri="{FF2B5EF4-FFF2-40B4-BE49-F238E27FC236}">
                <a16:creationId xmlns:a16="http://schemas.microsoft.com/office/drawing/2014/main" id="{EDAA9501-5CA7-48F0-9544-D095404CB953}"/>
              </a:ext>
            </a:extLst>
          </p:cNvPr>
          <p:cNvSpPr>
            <a:spLocks noGrp="1"/>
          </p:cNvSpPr>
          <p:nvPr>
            <p:ph type="sldNum" sz="quarter" idx="12"/>
          </p:nvPr>
        </p:nvSpPr>
        <p:spPr/>
        <p:txBody>
          <a:bodyPr/>
          <a:lstStyle/>
          <a:p>
            <a:fld id="{1093963D-C495-4C73-A4DD-BF8319F550E6}" type="slidenum">
              <a:rPr lang="en-MW" smtClean="0"/>
              <a:t>‹#›</a:t>
            </a:fld>
            <a:endParaRPr lang="en-MW"/>
          </a:p>
        </p:txBody>
      </p:sp>
    </p:spTree>
    <p:extLst>
      <p:ext uri="{BB962C8B-B14F-4D97-AF65-F5344CB8AC3E}">
        <p14:creationId xmlns:p14="http://schemas.microsoft.com/office/powerpoint/2010/main" val="28379050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7D34F-E681-4FC8-B144-FB46091951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W"/>
          </a:p>
        </p:txBody>
      </p:sp>
      <p:sp>
        <p:nvSpPr>
          <p:cNvPr id="3" name="Content Placeholder 2">
            <a:extLst>
              <a:ext uri="{FF2B5EF4-FFF2-40B4-BE49-F238E27FC236}">
                <a16:creationId xmlns:a16="http://schemas.microsoft.com/office/drawing/2014/main" id="{0A74B828-D2E6-4485-BBD9-372935C43C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W"/>
          </a:p>
        </p:txBody>
      </p:sp>
      <p:sp>
        <p:nvSpPr>
          <p:cNvPr id="4" name="Text Placeholder 3">
            <a:extLst>
              <a:ext uri="{FF2B5EF4-FFF2-40B4-BE49-F238E27FC236}">
                <a16:creationId xmlns:a16="http://schemas.microsoft.com/office/drawing/2014/main" id="{5654A0D5-374D-4515-8B5D-5B5917EE2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7F29DF-5F71-463C-BD0E-F7B363249A8D}"/>
              </a:ext>
            </a:extLst>
          </p:cNvPr>
          <p:cNvSpPr>
            <a:spLocks noGrp="1"/>
          </p:cNvSpPr>
          <p:nvPr>
            <p:ph type="dt" sz="half" idx="10"/>
          </p:nvPr>
        </p:nvSpPr>
        <p:spPr/>
        <p:txBody>
          <a:bodyPr/>
          <a:lstStyle/>
          <a:p>
            <a:fld id="{F6FBCFCD-10EA-423E-A4AF-8F7CA01981B5}" type="datetimeFigureOut">
              <a:rPr lang="en-MW" smtClean="0"/>
              <a:t>02/01/2024</a:t>
            </a:fld>
            <a:endParaRPr lang="en-MW"/>
          </a:p>
        </p:txBody>
      </p:sp>
      <p:sp>
        <p:nvSpPr>
          <p:cNvPr id="6" name="Footer Placeholder 5">
            <a:extLst>
              <a:ext uri="{FF2B5EF4-FFF2-40B4-BE49-F238E27FC236}">
                <a16:creationId xmlns:a16="http://schemas.microsoft.com/office/drawing/2014/main" id="{6E2BDC0E-3D2A-4B28-B173-0E00363156BA}"/>
              </a:ext>
            </a:extLst>
          </p:cNvPr>
          <p:cNvSpPr>
            <a:spLocks noGrp="1"/>
          </p:cNvSpPr>
          <p:nvPr>
            <p:ph type="ftr" sz="quarter" idx="11"/>
          </p:nvPr>
        </p:nvSpPr>
        <p:spPr/>
        <p:txBody>
          <a:bodyPr/>
          <a:lstStyle/>
          <a:p>
            <a:endParaRPr lang="en-MW"/>
          </a:p>
        </p:txBody>
      </p:sp>
      <p:sp>
        <p:nvSpPr>
          <p:cNvPr id="7" name="Slide Number Placeholder 6">
            <a:extLst>
              <a:ext uri="{FF2B5EF4-FFF2-40B4-BE49-F238E27FC236}">
                <a16:creationId xmlns:a16="http://schemas.microsoft.com/office/drawing/2014/main" id="{DC22138A-7613-41AE-8580-25C6DBB968A1}"/>
              </a:ext>
            </a:extLst>
          </p:cNvPr>
          <p:cNvSpPr>
            <a:spLocks noGrp="1"/>
          </p:cNvSpPr>
          <p:nvPr>
            <p:ph type="sldNum" sz="quarter" idx="12"/>
          </p:nvPr>
        </p:nvSpPr>
        <p:spPr/>
        <p:txBody>
          <a:bodyPr/>
          <a:lstStyle/>
          <a:p>
            <a:fld id="{1093963D-C495-4C73-A4DD-BF8319F550E6}" type="slidenum">
              <a:rPr lang="en-MW" smtClean="0"/>
              <a:t>‹#›</a:t>
            </a:fld>
            <a:endParaRPr lang="en-MW"/>
          </a:p>
        </p:txBody>
      </p:sp>
    </p:spTree>
    <p:extLst>
      <p:ext uri="{BB962C8B-B14F-4D97-AF65-F5344CB8AC3E}">
        <p14:creationId xmlns:p14="http://schemas.microsoft.com/office/powerpoint/2010/main" val="22959104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E0EBA-EAD0-4915-A5CB-496367B055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W"/>
          </a:p>
        </p:txBody>
      </p:sp>
      <p:sp>
        <p:nvSpPr>
          <p:cNvPr id="3" name="Picture Placeholder 2">
            <a:extLst>
              <a:ext uri="{FF2B5EF4-FFF2-40B4-BE49-F238E27FC236}">
                <a16:creationId xmlns:a16="http://schemas.microsoft.com/office/drawing/2014/main" id="{668FB3B3-03FB-401C-A21A-8DDD01AD25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W"/>
          </a:p>
        </p:txBody>
      </p:sp>
      <p:sp>
        <p:nvSpPr>
          <p:cNvPr id="4" name="Text Placeholder 3">
            <a:extLst>
              <a:ext uri="{FF2B5EF4-FFF2-40B4-BE49-F238E27FC236}">
                <a16:creationId xmlns:a16="http://schemas.microsoft.com/office/drawing/2014/main" id="{6D546A7A-837E-4A2C-A504-141DEFDB82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6EF35E-CFA5-4365-8B5A-AEF8E92B751D}"/>
              </a:ext>
            </a:extLst>
          </p:cNvPr>
          <p:cNvSpPr>
            <a:spLocks noGrp="1"/>
          </p:cNvSpPr>
          <p:nvPr>
            <p:ph type="dt" sz="half" idx="10"/>
          </p:nvPr>
        </p:nvSpPr>
        <p:spPr/>
        <p:txBody>
          <a:bodyPr/>
          <a:lstStyle/>
          <a:p>
            <a:fld id="{F6FBCFCD-10EA-423E-A4AF-8F7CA01981B5}" type="datetimeFigureOut">
              <a:rPr lang="en-MW" smtClean="0"/>
              <a:t>02/01/2024</a:t>
            </a:fld>
            <a:endParaRPr lang="en-MW"/>
          </a:p>
        </p:txBody>
      </p:sp>
      <p:sp>
        <p:nvSpPr>
          <p:cNvPr id="6" name="Footer Placeholder 5">
            <a:extLst>
              <a:ext uri="{FF2B5EF4-FFF2-40B4-BE49-F238E27FC236}">
                <a16:creationId xmlns:a16="http://schemas.microsoft.com/office/drawing/2014/main" id="{1D71C2DA-14C8-4656-BAA9-6E77E7A565FC}"/>
              </a:ext>
            </a:extLst>
          </p:cNvPr>
          <p:cNvSpPr>
            <a:spLocks noGrp="1"/>
          </p:cNvSpPr>
          <p:nvPr>
            <p:ph type="ftr" sz="quarter" idx="11"/>
          </p:nvPr>
        </p:nvSpPr>
        <p:spPr/>
        <p:txBody>
          <a:bodyPr/>
          <a:lstStyle/>
          <a:p>
            <a:endParaRPr lang="en-MW"/>
          </a:p>
        </p:txBody>
      </p:sp>
      <p:sp>
        <p:nvSpPr>
          <p:cNvPr id="7" name="Slide Number Placeholder 6">
            <a:extLst>
              <a:ext uri="{FF2B5EF4-FFF2-40B4-BE49-F238E27FC236}">
                <a16:creationId xmlns:a16="http://schemas.microsoft.com/office/drawing/2014/main" id="{F68AFAC5-9F98-474F-BA3B-7409EC5F2ABF}"/>
              </a:ext>
            </a:extLst>
          </p:cNvPr>
          <p:cNvSpPr>
            <a:spLocks noGrp="1"/>
          </p:cNvSpPr>
          <p:nvPr>
            <p:ph type="sldNum" sz="quarter" idx="12"/>
          </p:nvPr>
        </p:nvSpPr>
        <p:spPr/>
        <p:txBody>
          <a:bodyPr/>
          <a:lstStyle/>
          <a:p>
            <a:fld id="{1093963D-C495-4C73-A4DD-BF8319F550E6}" type="slidenum">
              <a:rPr lang="en-MW" smtClean="0"/>
              <a:t>‹#›</a:t>
            </a:fld>
            <a:endParaRPr lang="en-MW"/>
          </a:p>
        </p:txBody>
      </p:sp>
    </p:spTree>
    <p:extLst>
      <p:ext uri="{BB962C8B-B14F-4D97-AF65-F5344CB8AC3E}">
        <p14:creationId xmlns:p14="http://schemas.microsoft.com/office/powerpoint/2010/main" val="38877311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52FF7-ACE4-4531-936C-39536E727A22}"/>
              </a:ext>
            </a:extLst>
          </p:cNvPr>
          <p:cNvSpPr>
            <a:spLocks noGrp="1"/>
          </p:cNvSpPr>
          <p:nvPr>
            <p:ph type="title"/>
          </p:nvPr>
        </p:nvSpPr>
        <p:spPr/>
        <p:txBody>
          <a:bodyPr/>
          <a:lstStyle/>
          <a:p>
            <a:r>
              <a:rPr lang="en-US"/>
              <a:t>Click to edit Master title style</a:t>
            </a:r>
            <a:endParaRPr lang="en-MW"/>
          </a:p>
        </p:txBody>
      </p:sp>
      <p:sp>
        <p:nvSpPr>
          <p:cNvPr id="3" name="Vertical Text Placeholder 2">
            <a:extLst>
              <a:ext uri="{FF2B5EF4-FFF2-40B4-BE49-F238E27FC236}">
                <a16:creationId xmlns:a16="http://schemas.microsoft.com/office/drawing/2014/main" id="{4FE728B1-F8FE-4B7C-98D2-94D639BC7B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W"/>
          </a:p>
        </p:txBody>
      </p:sp>
      <p:sp>
        <p:nvSpPr>
          <p:cNvPr id="4" name="Date Placeholder 3">
            <a:extLst>
              <a:ext uri="{FF2B5EF4-FFF2-40B4-BE49-F238E27FC236}">
                <a16:creationId xmlns:a16="http://schemas.microsoft.com/office/drawing/2014/main" id="{A01D7DFD-5661-4344-B85E-E0C9F48C3236}"/>
              </a:ext>
            </a:extLst>
          </p:cNvPr>
          <p:cNvSpPr>
            <a:spLocks noGrp="1"/>
          </p:cNvSpPr>
          <p:nvPr>
            <p:ph type="dt" sz="half" idx="10"/>
          </p:nvPr>
        </p:nvSpPr>
        <p:spPr/>
        <p:txBody>
          <a:bodyPr/>
          <a:lstStyle/>
          <a:p>
            <a:fld id="{F6FBCFCD-10EA-423E-A4AF-8F7CA01981B5}" type="datetimeFigureOut">
              <a:rPr lang="en-MW" smtClean="0"/>
              <a:t>02/01/2024</a:t>
            </a:fld>
            <a:endParaRPr lang="en-MW"/>
          </a:p>
        </p:txBody>
      </p:sp>
      <p:sp>
        <p:nvSpPr>
          <p:cNvPr id="5" name="Footer Placeholder 4">
            <a:extLst>
              <a:ext uri="{FF2B5EF4-FFF2-40B4-BE49-F238E27FC236}">
                <a16:creationId xmlns:a16="http://schemas.microsoft.com/office/drawing/2014/main" id="{F0619DA2-60A6-4D40-9ACA-F7A7B0243F72}"/>
              </a:ext>
            </a:extLst>
          </p:cNvPr>
          <p:cNvSpPr>
            <a:spLocks noGrp="1"/>
          </p:cNvSpPr>
          <p:nvPr>
            <p:ph type="ftr" sz="quarter" idx="11"/>
          </p:nvPr>
        </p:nvSpPr>
        <p:spPr/>
        <p:txBody>
          <a:bodyPr/>
          <a:lstStyle/>
          <a:p>
            <a:endParaRPr lang="en-MW"/>
          </a:p>
        </p:txBody>
      </p:sp>
      <p:sp>
        <p:nvSpPr>
          <p:cNvPr id="6" name="Slide Number Placeholder 5">
            <a:extLst>
              <a:ext uri="{FF2B5EF4-FFF2-40B4-BE49-F238E27FC236}">
                <a16:creationId xmlns:a16="http://schemas.microsoft.com/office/drawing/2014/main" id="{7600D84A-97BE-4B5F-99FB-95D80CCD9724}"/>
              </a:ext>
            </a:extLst>
          </p:cNvPr>
          <p:cNvSpPr>
            <a:spLocks noGrp="1"/>
          </p:cNvSpPr>
          <p:nvPr>
            <p:ph type="sldNum" sz="quarter" idx="12"/>
          </p:nvPr>
        </p:nvSpPr>
        <p:spPr/>
        <p:txBody>
          <a:bodyPr/>
          <a:lstStyle/>
          <a:p>
            <a:fld id="{1093963D-C495-4C73-A4DD-BF8319F550E6}" type="slidenum">
              <a:rPr lang="en-MW" smtClean="0"/>
              <a:t>‹#›</a:t>
            </a:fld>
            <a:endParaRPr lang="en-MW"/>
          </a:p>
        </p:txBody>
      </p:sp>
    </p:spTree>
    <p:extLst>
      <p:ext uri="{BB962C8B-B14F-4D97-AF65-F5344CB8AC3E}">
        <p14:creationId xmlns:p14="http://schemas.microsoft.com/office/powerpoint/2010/main" val="31281653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94F97A-927B-4528-B06C-B84E7CCD15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W"/>
          </a:p>
        </p:txBody>
      </p:sp>
      <p:sp>
        <p:nvSpPr>
          <p:cNvPr id="3" name="Vertical Text Placeholder 2">
            <a:extLst>
              <a:ext uri="{FF2B5EF4-FFF2-40B4-BE49-F238E27FC236}">
                <a16:creationId xmlns:a16="http://schemas.microsoft.com/office/drawing/2014/main" id="{4BBCDBD5-5CAA-4710-929F-1092538984F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W"/>
          </a:p>
        </p:txBody>
      </p:sp>
      <p:sp>
        <p:nvSpPr>
          <p:cNvPr id="4" name="Date Placeholder 3">
            <a:extLst>
              <a:ext uri="{FF2B5EF4-FFF2-40B4-BE49-F238E27FC236}">
                <a16:creationId xmlns:a16="http://schemas.microsoft.com/office/drawing/2014/main" id="{04069807-82C9-4E3C-BE02-CD3780859732}"/>
              </a:ext>
            </a:extLst>
          </p:cNvPr>
          <p:cNvSpPr>
            <a:spLocks noGrp="1"/>
          </p:cNvSpPr>
          <p:nvPr>
            <p:ph type="dt" sz="half" idx="10"/>
          </p:nvPr>
        </p:nvSpPr>
        <p:spPr/>
        <p:txBody>
          <a:bodyPr/>
          <a:lstStyle/>
          <a:p>
            <a:fld id="{F6FBCFCD-10EA-423E-A4AF-8F7CA01981B5}" type="datetimeFigureOut">
              <a:rPr lang="en-MW" smtClean="0"/>
              <a:t>02/01/2024</a:t>
            </a:fld>
            <a:endParaRPr lang="en-MW"/>
          </a:p>
        </p:txBody>
      </p:sp>
      <p:sp>
        <p:nvSpPr>
          <p:cNvPr id="5" name="Footer Placeholder 4">
            <a:extLst>
              <a:ext uri="{FF2B5EF4-FFF2-40B4-BE49-F238E27FC236}">
                <a16:creationId xmlns:a16="http://schemas.microsoft.com/office/drawing/2014/main" id="{E4733EEE-58A2-49E8-B887-7E210A84D458}"/>
              </a:ext>
            </a:extLst>
          </p:cNvPr>
          <p:cNvSpPr>
            <a:spLocks noGrp="1"/>
          </p:cNvSpPr>
          <p:nvPr>
            <p:ph type="ftr" sz="quarter" idx="11"/>
          </p:nvPr>
        </p:nvSpPr>
        <p:spPr/>
        <p:txBody>
          <a:bodyPr/>
          <a:lstStyle/>
          <a:p>
            <a:endParaRPr lang="en-MW"/>
          </a:p>
        </p:txBody>
      </p:sp>
      <p:sp>
        <p:nvSpPr>
          <p:cNvPr id="6" name="Slide Number Placeholder 5">
            <a:extLst>
              <a:ext uri="{FF2B5EF4-FFF2-40B4-BE49-F238E27FC236}">
                <a16:creationId xmlns:a16="http://schemas.microsoft.com/office/drawing/2014/main" id="{44E59DAC-5530-4C23-A9D8-7B5365A7EAC9}"/>
              </a:ext>
            </a:extLst>
          </p:cNvPr>
          <p:cNvSpPr>
            <a:spLocks noGrp="1"/>
          </p:cNvSpPr>
          <p:nvPr>
            <p:ph type="sldNum" sz="quarter" idx="12"/>
          </p:nvPr>
        </p:nvSpPr>
        <p:spPr/>
        <p:txBody>
          <a:bodyPr/>
          <a:lstStyle/>
          <a:p>
            <a:fld id="{1093963D-C495-4C73-A4DD-BF8319F550E6}" type="slidenum">
              <a:rPr lang="en-MW" smtClean="0"/>
              <a:t>‹#›</a:t>
            </a:fld>
            <a:endParaRPr lang="en-MW"/>
          </a:p>
        </p:txBody>
      </p:sp>
    </p:spTree>
    <p:extLst>
      <p:ext uri="{BB962C8B-B14F-4D97-AF65-F5344CB8AC3E}">
        <p14:creationId xmlns:p14="http://schemas.microsoft.com/office/powerpoint/2010/main" val="27218323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644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39788" y="1986323"/>
            <a:ext cx="3932237" cy="1600200"/>
          </a:xfrm>
          <a:prstGeom prst="rect">
            <a:avLst/>
          </a:prstGeom>
        </p:spPr>
        <p:txBody>
          <a:bodyPr anchor="b"/>
          <a:lstStyle>
            <a:lvl1pPr>
              <a:defRPr sz="3500" baseline="0"/>
            </a:lvl1pPr>
          </a:lstStyle>
          <a:p>
            <a:r>
              <a:rPr lang="en-US"/>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39788" y="3586523"/>
            <a:ext cx="3932237" cy="109305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732111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1500" baseline="0"/>
            </a:lvl1pPr>
          </a:lstStyle>
          <a:p>
            <a:pPr lvl="0"/>
            <a:r>
              <a:rPr lang="fr-CH"/>
              <a:t>Click to </a:t>
            </a:r>
            <a:r>
              <a:rPr lang="fr-CH" err="1"/>
              <a:t>add</a:t>
            </a:r>
            <a:r>
              <a:rPr lang="fr-CH"/>
              <a:t> chart </a:t>
            </a:r>
            <a:r>
              <a:rPr lang="fr-CH" err="1"/>
              <a:t>title</a:t>
            </a:r>
            <a:endParaRPr lang="LID4096"/>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tx2"/>
          </a:solidFill>
        </p:spPr>
        <p:txBody>
          <a:bodyPr lIns="182880" tIns="91440" rIns="182880" anchor="ctr" anchorCtr="1">
            <a:normAutofit/>
          </a:bodyPr>
          <a:lstStyle>
            <a:lvl1pPr marL="0" indent="0">
              <a:buNone/>
              <a:defRPr sz="27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27544867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80895-A57A-4042-AC93-EDEB300A0DB4}"/>
              </a:ext>
            </a:extLst>
          </p:cNvPr>
          <p:cNvSpPr/>
          <p:nvPr userDrawn="1"/>
        </p:nvSpPr>
        <p:spPr>
          <a:xfrm>
            <a:off x="0" y="6110288"/>
            <a:ext cx="12192000" cy="74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 name="Picture 1">
            <a:extLst>
              <a:ext uri="{FF2B5EF4-FFF2-40B4-BE49-F238E27FC236}">
                <a16:creationId xmlns:a16="http://schemas.microsoft.com/office/drawing/2014/main" id="{53F707E9-D5A4-45BF-AF3B-986B1F0320E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21952" y="5935664"/>
            <a:ext cx="1670049"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6">
            <a:extLst>
              <a:ext uri="{FF2B5EF4-FFF2-40B4-BE49-F238E27FC236}">
                <a16:creationId xmlns:a16="http://schemas.microsoft.com/office/drawing/2014/main" id="{16895904-A51F-464E-9963-FD5908B5560E}"/>
              </a:ext>
            </a:extLst>
          </p:cNvPr>
          <p:cNvSpPr txBox="1">
            <a:spLocks/>
          </p:cNvSpPr>
          <p:nvPr userDrawn="1"/>
        </p:nvSpPr>
        <p:spPr bwMode="auto">
          <a:xfrm>
            <a:off x="249767" y="6396038"/>
            <a:ext cx="447886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defRPr/>
            </a:pPr>
            <a:r>
              <a:rPr lang="en-US" altLang="en-US" sz="1100">
                <a:solidFill>
                  <a:srgbClr val="000000"/>
                </a:solidFill>
                <a:cs typeface="Arial" panose="020B0604020202020204" pitchFamily="34" charset="0"/>
              </a:rPr>
              <a:t>Global HIV Prevention Coalition</a:t>
            </a:r>
          </a:p>
        </p:txBody>
      </p:sp>
      <p:sp>
        <p:nvSpPr>
          <p:cNvPr id="2" name="Title 1"/>
          <p:cNvSpPr>
            <a:spLocks noGrp="1"/>
          </p:cNvSpPr>
          <p:nvPr>
            <p:ph type="title"/>
          </p:nvPr>
        </p:nvSpPr>
        <p:spPr>
          <a:xfrm>
            <a:off x="454430" y="215095"/>
            <a:ext cx="11283141" cy="817577"/>
          </a:xfrm>
        </p:spPr>
        <p:txBody>
          <a:bodyPr>
            <a:normAutofit/>
          </a:bodyPr>
          <a:lstStyle>
            <a:lvl1pPr>
              <a:defRPr sz="2400" b="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4430" y="1363287"/>
            <a:ext cx="11283141" cy="4638502"/>
          </a:xfrm>
        </p:spPr>
        <p:txBody>
          <a:bodyPr/>
          <a:lstStyle>
            <a:lvl1pPr marL="342900" indent="-3429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600">
                <a:solidFill>
                  <a:schemeClr val="tx1"/>
                </a:solidFill>
                <a:latin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91858E5-A638-4CCE-9D54-A41357A901A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939DE31-9062-486B-A790-06E36A09677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A8DB0F5-EC77-45B9-8680-1D618CB179ED}"/>
              </a:ext>
            </a:extLst>
          </p:cNvPr>
          <p:cNvSpPr>
            <a:spLocks noGrp="1"/>
          </p:cNvSpPr>
          <p:nvPr>
            <p:ph type="sldNum" sz="quarter" idx="12"/>
          </p:nvPr>
        </p:nvSpPr>
        <p:spPr/>
        <p:txBody>
          <a:bodyPr/>
          <a:lstStyle>
            <a:lvl1pPr>
              <a:buSzPct val="25000"/>
              <a:defRPr smtClean="0">
                <a:solidFill>
                  <a:srgbClr val="888888"/>
                </a:solidFill>
                <a:latin typeface="Calibri"/>
                <a:ea typeface="Calibri"/>
                <a:cs typeface="Calibri"/>
                <a:sym typeface="Calibri"/>
              </a:defRPr>
            </a:lvl1pPr>
          </a:lstStyle>
          <a:p>
            <a:pPr>
              <a:defRPr/>
            </a:pPr>
            <a:fld id="{5E8FDD4C-DCAD-4FF1-84E1-B1C966C77D37}" type="slidenum">
              <a:rPr lang="en-GB"/>
              <a:pPr>
                <a:defRPr/>
              </a:pPr>
              <a:t>‹#›</a:t>
            </a:fld>
            <a:endParaRPr lang="en-GB"/>
          </a:p>
        </p:txBody>
      </p:sp>
    </p:spTree>
    <p:extLst>
      <p:ext uri="{BB962C8B-B14F-4D97-AF65-F5344CB8AC3E}">
        <p14:creationId xmlns:p14="http://schemas.microsoft.com/office/powerpoint/2010/main" val="1679102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Disposition personnalisée">
    <p:bg>
      <p:bgRef idx="1001">
        <a:schemeClr val="bg1"/>
      </p:bgRef>
    </p:bg>
    <p:spTree>
      <p:nvGrpSpPr>
        <p:cNvPr id="1" name=""/>
        <p:cNvGrpSpPr/>
        <p:nvPr/>
      </p:nvGrpSpPr>
      <p:grpSpPr>
        <a:xfrm>
          <a:off x="0" y="0"/>
          <a:ext cx="0" cy="0"/>
          <a:chOff x="0" y="0"/>
          <a:chExt cx="0" cy="0"/>
        </a:xfrm>
      </p:grpSpPr>
      <p:pic>
        <p:nvPicPr>
          <p:cNvPr id="2" name="Picture 1" descr="A drawing of a person&#10;&#10;Description automatically generated">
            <a:extLst>
              <a:ext uri="{FF2B5EF4-FFF2-40B4-BE49-F238E27FC236}">
                <a16:creationId xmlns:a16="http://schemas.microsoft.com/office/drawing/2014/main" id="{1BD738AC-CDEB-4F80-94A7-E9EDEFC141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1280" y="6309360"/>
            <a:ext cx="1540764" cy="228600"/>
          </a:xfrm>
          <a:prstGeom prst="rect">
            <a:avLst/>
          </a:prstGeom>
        </p:spPr>
      </p:pic>
    </p:spTree>
    <p:extLst>
      <p:ext uri="{BB962C8B-B14F-4D97-AF65-F5344CB8AC3E}">
        <p14:creationId xmlns:p14="http://schemas.microsoft.com/office/powerpoint/2010/main" val="2637063786"/>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lvl1pPr>
              <a:defRPr>
                <a:solidFill>
                  <a:srgbClr val="009999"/>
                </a:solidFill>
              </a:defRPr>
            </a:lvl1pPr>
          </a:lstStyle>
          <a:p>
            <a:r>
              <a:rPr lang="en-US"/>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a:t>Click to edit Master text styles</a:t>
            </a:r>
          </a:p>
          <a:p>
            <a:pPr lvl="1"/>
            <a:r>
              <a:rPr lang="en-US"/>
              <a:t>Second level</a:t>
            </a:r>
          </a:p>
          <a:p>
            <a:pPr lvl="2"/>
            <a:r>
              <a:rPr lang="en-US"/>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rgbClr val="C00000"/>
                </a:solidFill>
              </a:defRPr>
            </a:lvl1pPr>
          </a:lstStyle>
          <a:p>
            <a:pPr lvl="0"/>
            <a:r>
              <a:rPr lang="en-US"/>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665" y="1049586"/>
            <a:ext cx="11066836" cy="77323"/>
          </a:xfrm>
          <a:prstGeom prst="rect">
            <a:avLst/>
          </a:prstGeom>
        </p:spPr>
      </p:pic>
      <p:pic>
        <p:nvPicPr>
          <p:cNvPr id="8" name="Picture 6" descr="Logo, company name&#10;&#10;Description automatically generated">
            <a:extLst>
              <a:ext uri="{FF2B5EF4-FFF2-40B4-BE49-F238E27FC236}">
                <a16:creationId xmlns:a16="http://schemas.microsoft.com/office/drawing/2014/main" id="{48E3851A-5645-B8BB-BADB-1DA88223190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4459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6751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1D15F-8CFD-4823-BDA9-48491D64E9A5}"/>
              </a:ext>
            </a:extLst>
          </p:cNvPr>
          <p:cNvSpPr>
            <a:spLocks noGrp="1"/>
          </p:cNvSpPr>
          <p:nvPr>
            <p:ph type="dt" sz="half" idx="10"/>
          </p:nvPr>
        </p:nvSpPr>
        <p:spPr/>
        <p:txBody>
          <a:bodyPr/>
          <a:lstStyle>
            <a:lvl1pPr>
              <a:defRPr/>
            </a:lvl1pPr>
          </a:lstStyle>
          <a:p>
            <a:pPr>
              <a:defRPr/>
            </a:pPr>
            <a:fld id="{271D2D7F-6A2D-4C42-B7D9-8CFA61FF7B9D}" type="datetimeFigureOut">
              <a:rPr lang="en-GB"/>
              <a:pPr>
                <a:defRPr/>
              </a:pPr>
              <a:t>01/02/2024</a:t>
            </a:fld>
            <a:endParaRPr lang="en-GB"/>
          </a:p>
        </p:txBody>
      </p:sp>
      <p:sp>
        <p:nvSpPr>
          <p:cNvPr id="5" name="Footer Placeholder 4">
            <a:extLst>
              <a:ext uri="{FF2B5EF4-FFF2-40B4-BE49-F238E27FC236}">
                <a16:creationId xmlns:a16="http://schemas.microsoft.com/office/drawing/2014/main" id="{525E6CC5-86A1-4563-99B0-BA39A3D0F0D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BCEAAB0-B6D1-4614-A335-56103FD93D78}"/>
              </a:ext>
            </a:extLst>
          </p:cNvPr>
          <p:cNvSpPr>
            <a:spLocks noGrp="1"/>
          </p:cNvSpPr>
          <p:nvPr>
            <p:ph type="sldNum" sz="quarter" idx="12"/>
          </p:nvPr>
        </p:nvSpPr>
        <p:spPr/>
        <p:txBody>
          <a:bodyPr/>
          <a:lstStyle>
            <a:lvl1pPr>
              <a:defRPr/>
            </a:lvl1pPr>
          </a:lstStyle>
          <a:p>
            <a:pPr>
              <a:defRPr/>
            </a:pPr>
            <a:fld id="{89F2DBA6-721E-41AF-9E5F-ED4AE44F3486}" type="slidenum">
              <a:rPr lang="en-GB"/>
              <a:pPr>
                <a:defRPr/>
              </a:pPr>
              <a:t>‹#›</a:t>
            </a:fld>
            <a:endParaRPr lang="en-GB"/>
          </a:p>
        </p:txBody>
      </p:sp>
    </p:spTree>
    <p:extLst>
      <p:ext uri="{BB962C8B-B14F-4D97-AF65-F5344CB8AC3E}">
        <p14:creationId xmlns:p14="http://schemas.microsoft.com/office/powerpoint/2010/main" val="20411143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lvl1pPr>
              <a:defRPr>
                <a:solidFill>
                  <a:srgbClr val="009999"/>
                </a:solidFill>
              </a:defRPr>
            </a:lvl1pPr>
          </a:lstStyle>
          <a:p>
            <a:r>
              <a:rPr lang="en-US"/>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a:t>Click to edit Master text styles</a:t>
            </a:r>
          </a:p>
          <a:p>
            <a:pPr lvl="1"/>
            <a:r>
              <a:rPr lang="en-US"/>
              <a:t>Second level</a:t>
            </a:r>
          </a:p>
          <a:p>
            <a:pPr lvl="2"/>
            <a:r>
              <a:rPr lang="en-US"/>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rgbClr val="C00000"/>
                </a:solidFill>
              </a:defRPr>
            </a:lvl1pPr>
          </a:lstStyle>
          <a:p>
            <a:pPr lvl="0"/>
            <a:r>
              <a:rPr lang="en-US"/>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2665" y="1049586"/>
            <a:ext cx="11066836" cy="77323"/>
          </a:xfrm>
          <a:prstGeom prst="rect">
            <a:avLst/>
          </a:prstGeom>
        </p:spPr>
      </p:pic>
      <p:pic>
        <p:nvPicPr>
          <p:cNvPr id="8" name="Picture 6" descr="Logo, company name&#10;&#10;Description automatically generated">
            <a:extLst>
              <a:ext uri="{FF2B5EF4-FFF2-40B4-BE49-F238E27FC236}">
                <a16:creationId xmlns:a16="http://schemas.microsoft.com/office/drawing/2014/main" id="{48E3851A-5645-B8BB-BADB-1DA88223190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501312" y="5949950"/>
            <a:ext cx="1690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1143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buSzPct val="25000"/>
            </a:pPr>
            <a:fld id="{00000000-1234-1234-1234-123412341234}" type="slidenum">
              <a:rPr lang="en-GB" sz="1200" smtClean="0">
                <a:solidFill>
                  <a:srgbClr val="888888"/>
                </a:solidFill>
                <a:latin typeface="Calibri"/>
                <a:ea typeface="Calibri"/>
                <a:cs typeface="Calibri"/>
                <a:sym typeface="Calibri"/>
              </a:rPr>
              <a:pPr algn="r">
                <a:buSzPct val="25000"/>
              </a:pPr>
              <a:t>‹#›</a:t>
            </a:fld>
            <a:endParaRPr lang="en-GB" sz="1200">
              <a:solidFill>
                <a:srgbClr val="888888"/>
              </a:solidFill>
              <a:latin typeface="Calibri"/>
              <a:ea typeface="Calibri"/>
              <a:cs typeface="Calibri"/>
              <a:sym typeface="Calibri"/>
            </a:endParaRP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3292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E4C98E-0BAC-4286-AC67-6053501C390D}"/>
              </a:ext>
            </a:extLst>
          </p:cNvPr>
          <p:cNvSpPr/>
          <p:nvPr userDrawn="1"/>
        </p:nvSpPr>
        <p:spPr>
          <a:xfrm>
            <a:off x="0" y="0"/>
            <a:ext cx="12192000" cy="5767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Tree>
    <p:extLst>
      <p:ext uri="{BB962C8B-B14F-4D97-AF65-F5344CB8AC3E}">
        <p14:creationId xmlns:p14="http://schemas.microsoft.com/office/powerpoint/2010/main" val="7060028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16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39788" y="1986323"/>
            <a:ext cx="3932237" cy="1600200"/>
          </a:xfrm>
          <a:prstGeom prst="rect">
            <a:avLst/>
          </a:prstGeom>
        </p:spPr>
        <p:txBody>
          <a:bodyPr anchor="b"/>
          <a:lstStyle>
            <a:lvl1pPr>
              <a:defRPr sz="3500" baseline="0">
                <a:solidFill>
                  <a:srgbClr val="FF8400"/>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39788" y="3586523"/>
            <a:ext cx="3932237" cy="109305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261894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6F477A-E39C-46AF-BBA5-3E343653EB42}"/>
              </a:ext>
            </a:extLst>
          </p:cNvPr>
          <p:cNvSpPr>
            <a:spLocks noGrp="1"/>
          </p:cNvSpPr>
          <p:nvPr>
            <p:ph sz="quarter" idx="12" hasCustomPrompt="1"/>
          </p:nvPr>
        </p:nvSpPr>
        <p:spPr>
          <a:xfrm>
            <a:off x="457200" y="1371600"/>
            <a:ext cx="11430000" cy="4389120"/>
          </a:xfrm>
        </p:spPr>
        <p:txBody>
          <a:bodyPr anchor="t" anchorCtr="1">
            <a:normAutofit/>
          </a:bodyPr>
          <a:lstStyle>
            <a:lvl1pPr marL="0" indent="0">
              <a:buNone/>
              <a:defRPr sz="1500" baseline="0"/>
            </a:lvl1pPr>
          </a:lstStyle>
          <a:p>
            <a:pPr lvl="0"/>
            <a:r>
              <a:rPr lang="fr-CH"/>
              <a:t>Click to </a:t>
            </a:r>
            <a:r>
              <a:rPr lang="fr-CH" err="1"/>
              <a:t>add</a:t>
            </a:r>
            <a:r>
              <a:rPr lang="fr-CH"/>
              <a:t> chart </a:t>
            </a:r>
            <a:r>
              <a:rPr lang="fr-CH" err="1"/>
              <a:t>title</a:t>
            </a:r>
            <a:endParaRPr lang="LID4096"/>
          </a:p>
        </p:txBody>
      </p:sp>
      <p:sp>
        <p:nvSpPr>
          <p:cNvPr id="11" name="Text Placeholder 10">
            <a:extLst>
              <a:ext uri="{FF2B5EF4-FFF2-40B4-BE49-F238E27FC236}">
                <a16:creationId xmlns:a16="http://schemas.microsoft.com/office/drawing/2014/main" id="{FF628AA1-34C1-48F7-AB8F-F525ED2C316A}"/>
              </a:ext>
            </a:extLst>
          </p:cNvPr>
          <p:cNvSpPr>
            <a:spLocks noGrp="1"/>
          </p:cNvSpPr>
          <p:nvPr>
            <p:ph type="body" sz="quarter" idx="10" hasCustomPrompt="1"/>
          </p:nvPr>
        </p:nvSpPr>
        <p:spPr>
          <a:xfrm>
            <a:off x="0" y="0"/>
            <a:ext cx="12192000" cy="914400"/>
          </a:xfrm>
          <a:solidFill>
            <a:schemeClr val="tx2"/>
          </a:solidFill>
        </p:spPr>
        <p:txBody>
          <a:bodyPr lIns="182880" tIns="91440" rIns="182880" anchor="ctr" anchorCtr="1">
            <a:normAutofit/>
          </a:bodyPr>
          <a:lstStyle>
            <a:lvl1pPr marL="0" indent="0">
              <a:buNone/>
              <a:defRPr sz="2700" b="1" i="0" baseline="0">
                <a:solidFill>
                  <a:schemeClr val="bg1"/>
                </a:solidFill>
              </a:defRPr>
            </a:lvl1pPr>
          </a:lstStyle>
          <a:p>
            <a:pPr lvl="0"/>
            <a:r>
              <a:rPr lang="fr-CH"/>
              <a:t>Click to </a:t>
            </a:r>
            <a:r>
              <a:rPr lang="fr-CH" err="1"/>
              <a:t>add</a:t>
            </a:r>
            <a:r>
              <a:rPr lang="fr-CH"/>
              <a:t> slide message</a:t>
            </a:r>
            <a:endParaRPr lang="LID4096"/>
          </a:p>
        </p:txBody>
      </p:sp>
    </p:spTree>
    <p:extLst>
      <p:ext uri="{BB962C8B-B14F-4D97-AF65-F5344CB8AC3E}">
        <p14:creationId xmlns:p14="http://schemas.microsoft.com/office/powerpoint/2010/main" val="15388847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80895-A57A-4042-AC93-EDEB300A0DB4}"/>
              </a:ext>
            </a:extLst>
          </p:cNvPr>
          <p:cNvSpPr/>
          <p:nvPr userDrawn="1"/>
        </p:nvSpPr>
        <p:spPr>
          <a:xfrm>
            <a:off x="0" y="6110288"/>
            <a:ext cx="12192000" cy="74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pic>
        <p:nvPicPr>
          <p:cNvPr id="5" name="Picture 1">
            <a:extLst>
              <a:ext uri="{FF2B5EF4-FFF2-40B4-BE49-F238E27FC236}">
                <a16:creationId xmlns:a16="http://schemas.microsoft.com/office/drawing/2014/main" id="{53F707E9-D5A4-45BF-AF3B-986B1F0320E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521956" y="5935671"/>
            <a:ext cx="1670049"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6">
            <a:extLst>
              <a:ext uri="{FF2B5EF4-FFF2-40B4-BE49-F238E27FC236}">
                <a16:creationId xmlns:a16="http://schemas.microsoft.com/office/drawing/2014/main" id="{16895904-A51F-464E-9963-FD5908B5560E}"/>
              </a:ext>
            </a:extLst>
          </p:cNvPr>
          <p:cNvSpPr txBox="1">
            <a:spLocks/>
          </p:cNvSpPr>
          <p:nvPr userDrawn="1"/>
        </p:nvSpPr>
        <p:spPr bwMode="auto">
          <a:xfrm>
            <a:off x="249767" y="6396038"/>
            <a:ext cx="447886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defRPr/>
            </a:pPr>
            <a:r>
              <a:rPr lang="en-US" altLang="en-US" sz="825">
                <a:solidFill>
                  <a:srgbClr val="000000"/>
                </a:solidFill>
                <a:cs typeface="Arial" panose="020B0604020202020204" pitchFamily="34" charset="0"/>
              </a:rPr>
              <a:t>Global HIV Prevention Coalition</a:t>
            </a:r>
          </a:p>
        </p:txBody>
      </p:sp>
      <p:sp>
        <p:nvSpPr>
          <p:cNvPr id="2" name="Title 1"/>
          <p:cNvSpPr>
            <a:spLocks noGrp="1"/>
          </p:cNvSpPr>
          <p:nvPr>
            <p:ph type="title"/>
          </p:nvPr>
        </p:nvSpPr>
        <p:spPr>
          <a:xfrm>
            <a:off x="454434" y="215102"/>
            <a:ext cx="11283141" cy="817577"/>
          </a:xfrm>
        </p:spPr>
        <p:txBody>
          <a:bodyPr>
            <a:normAutofit/>
          </a:bodyPr>
          <a:lstStyle>
            <a:lvl1pPr>
              <a:defRPr sz="1800" b="0">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4434" y="1363287"/>
            <a:ext cx="11283141" cy="4638502"/>
          </a:xfrm>
        </p:spPr>
        <p:txBody>
          <a:bodyPr/>
          <a:lstStyle>
            <a:lvl1pPr marL="257196" indent="-257196">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vl2pPr>
              <a:defRPr sz="1350">
                <a:solidFill>
                  <a:schemeClr val="tx1"/>
                </a:solidFill>
                <a:latin typeface="Arial" panose="020B0604020202020204" pitchFamily="34" charset="0"/>
                <a:cs typeface="Arial" panose="020B0604020202020204" pitchFamily="34" charset="0"/>
              </a:defRPr>
            </a:lvl2pPr>
            <a:lvl3pPr>
              <a:defRPr sz="1200">
                <a:solidFill>
                  <a:schemeClr val="tx1"/>
                </a:solidFill>
                <a:latin typeface="Arial" panose="020B0604020202020204" pitchFamily="34" charset="0"/>
                <a:cs typeface="Arial" panose="020B0604020202020204" pitchFamily="34" charset="0"/>
              </a:defRPr>
            </a:lvl3pPr>
            <a:lvl4pPr>
              <a:defRPr sz="1050">
                <a:solidFill>
                  <a:schemeClr val="tx1"/>
                </a:solidFill>
                <a:latin typeface="Arial" panose="020B0604020202020204" pitchFamily="34" charset="0"/>
                <a:cs typeface="Arial" panose="020B0604020202020204" pitchFamily="34" charset="0"/>
              </a:defRPr>
            </a:lvl4pPr>
            <a:lvl5pPr>
              <a:defRPr sz="105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91858E5-A638-4CCE-9D54-A41357A901A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939DE31-9062-486B-A790-06E36A09677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A8DB0F5-EC77-45B9-8680-1D618CB179ED}"/>
              </a:ext>
            </a:extLst>
          </p:cNvPr>
          <p:cNvSpPr>
            <a:spLocks noGrp="1"/>
          </p:cNvSpPr>
          <p:nvPr>
            <p:ph type="sldNum" sz="quarter" idx="12"/>
          </p:nvPr>
        </p:nvSpPr>
        <p:spPr/>
        <p:txBody>
          <a:bodyPr/>
          <a:lstStyle>
            <a:lvl1pPr>
              <a:buSzPct val="25000"/>
              <a:defRPr smtClean="0">
                <a:solidFill>
                  <a:srgbClr val="888888"/>
                </a:solidFill>
                <a:latin typeface="Calibri"/>
                <a:ea typeface="Calibri"/>
                <a:cs typeface="Calibri"/>
                <a:sym typeface="Calibri"/>
              </a:defRPr>
            </a:lvl1pPr>
          </a:lstStyle>
          <a:p>
            <a:pPr>
              <a:defRPr/>
            </a:pPr>
            <a:fld id="{5E8FDD4C-DCAD-4FF1-84E1-B1C966C77D37}" type="slidenum">
              <a:rPr lang="en-GB"/>
              <a:pPr>
                <a:defRPr/>
              </a:pPr>
              <a:t>‹#›</a:t>
            </a:fld>
            <a:endParaRPr lang="en-GB"/>
          </a:p>
        </p:txBody>
      </p:sp>
    </p:spTree>
    <p:extLst>
      <p:ext uri="{BB962C8B-B14F-4D97-AF65-F5344CB8AC3E}">
        <p14:creationId xmlns:p14="http://schemas.microsoft.com/office/powerpoint/2010/main" val="32378369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chemeClr val="accent4"/>
                </a:solidFill>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atin typeface="Arial" charset="0"/>
                <a:ea typeface="+mn-ea"/>
              </a:defRPr>
            </a:lvl1pPr>
          </a:lstStyle>
          <a:p>
            <a:pPr fontAlgn="base">
              <a:spcBef>
                <a:spcPct val="0"/>
              </a:spcBef>
              <a:spcAft>
                <a:spcPct val="0"/>
              </a:spcAft>
              <a:defRPr/>
            </a:pPr>
            <a:endParaRPr lang="en-US">
              <a:solidFill>
                <a:prstClr val="black"/>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atin typeface="Arial" charset="0"/>
                <a:ea typeface="+mn-ea"/>
              </a:defRPr>
            </a:lvl1pPr>
          </a:lstStyle>
          <a:p>
            <a:pPr fontAlgn="base">
              <a:spcBef>
                <a:spcPct val="0"/>
              </a:spcBef>
              <a:spcAft>
                <a:spcPct val="0"/>
              </a:spcAft>
              <a:defRPr/>
            </a:pPr>
            <a:endParaRPr lang="en-US">
              <a:solidFill>
                <a:prstClr val="black"/>
              </a:solidFill>
            </a:endParaRPr>
          </a:p>
        </p:txBody>
      </p:sp>
    </p:spTree>
    <p:extLst>
      <p:ext uri="{BB962C8B-B14F-4D97-AF65-F5344CB8AC3E}">
        <p14:creationId xmlns:p14="http://schemas.microsoft.com/office/powerpoint/2010/main" val="11961994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a:lstStyle>
            <a:lvl1pPr>
              <a:defRPr>
                <a:latin typeface="Arial" charset="0"/>
                <a:ea typeface="+mn-ea"/>
              </a:defRPr>
            </a:lvl1pPr>
          </a:lstStyle>
          <a:p>
            <a:pPr fontAlgn="base">
              <a:spcBef>
                <a:spcPct val="0"/>
              </a:spcBef>
              <a:spcAft>
                <a:spcPct val="0"/>
              </a:spcAft>
              <a:defRPr/>
            </a:pPr>
            <a:endParaRPr lang="en-US">
              <a:solidFill>
                <a:prstClr val="black"/>
              </a:solidFill>
            </a:endParaRPr>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a:lstStyle>
            <a:lvl1pPr>
              <a:defRPr>
                <a:latin typeface="Arial" charset="0"/>
                <a:ea typeface="+mn-ea"/>
              </a:defRPr>
            </a:lvl1pPr>
          </a:lstStyle>
          <a:p>
            <a:pPr fontAlgn="base">
              <a:spcBef>
                <a:spcPct val="0"/>
              </a:spcBef>
              <a:spcAft>
                <a:spcPct val="0"/>
              </a:spcAft>
              <a:defRPr/>
            </a:pPr>
            <a:endParaRPr lang="en-US">
              <a:solidFill>
                <a:prstClr val="black"/>
              </a:solidFill>
            </a:endParaRPr>
          </a:p>
        </p:txBody>
      </p:sp>
    </p:spTree>
    <p:extLst>
      <p:ext uri="{BB962C8B-B14F-4D97-AF65-F5344CB8AC3E}">
        <p14:creationId xmlns:p14="http://schemas.microsoft.com/office/powerpoint/2010/main" val="180574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123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11.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13.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heme" Target="../theme/theme14.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6.xml"/><Relationship Id="rId1" Type="http://schemas.openxmlformats.org/officeDocument/2006/relationships/slideLayout" Target="../slideLayouts/slideLayout77.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image" Target="../media/image4.jpeg"/><Relationship Id="rId5" Type="http://schemas.openxmlformats.org/officeDocument/2006/relationships/theme" Target="../theme/theme17.xml"/><Relationship Id="rId4" Type="http://schemas.openxmlformats.org/officeDocument/2006/relationships/slideLayout" Target="../slideLayouts/slideLayout81.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5" Type="http://schemas.openxmlformats.org/officeDocument/2006/relationships/image" Target="../media/image10.png"/><Relationship Id="rId4" Type="http://schemas.openxmlformats.org/officeDocument/2006/relationships/image" Target="../media/image1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theme" Target="../theme/theme5.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34.xml"/><Relationship Id="rId7" Type="http://schemas.openxmlformats.org/officeDocument/2006/relationships/theme" Target="../theme/theme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9.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8651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64" r:id="rId5"/>
    <p:sldLayoutId id="2147483665" r:id="rId6"/>
    <p:sldLayoutId id="2147483657" r:id="rId7"/>
    <p:sldLayoutId id="2147483666" r:id="rId8"/>
  </p:sldLayoutIdLst>
  <p:txStyles>
    <p:titleStyle>
      <a:lvl1pPr algn="l" defTabSz="914400" rtl="0" eaLnBrk="1" latinLnBrk="0" hangingPunct="1">
        <a:lnSpc>
          <a:spcPct val="90000"/>
        </a:lnSpc>
        <a:spcBef>
          <a:spcPct val="0"/>
        </a:spcBef>
        <a:buNone/>
        <a:defRPr sz="3500" b="1" i="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19864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76613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0058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xStyles>
    <p:titleStyle>
      <a:lvl1pPr algn="l" defTabSz="914400" rtl="0" eaLnBrk="1" latinLnBrk="0" hangingPunct="1">
        <a:lnSpc>
          <a:spcPct val="90000"/>
        </a:lnSpc>
        <a:spcBef>
          <a:spcPct val="0"/>
        </a:spcBef>
        <a:buNone/>
        <a:defRPr sz="3500" b="1" i="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A6A13-393C-49F9-9CA3-C7827722C8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W"/>
          </a:p>
        </p:txBody>
      </p:sp>
      <p:sp>
        <p:nvSpPr>
          <p:cNvPr id="3" name="Text Placeholder 2">
            <a:extLst>
              <a:ext uri="{FF2B5EF4-FFF2-40B4-BE49-F238E27FC236}">
                <a16:creationId xmlns:a16="http://schemas.microsoft.com/office/drawing/2014/main" id="{E5C632D9-3221-45DF-AD1F-3D0926392A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W"/>
          </a:p>
        </p:txBody>
      </p:sp>
      <p:sp>
        <p:nvSpPr>
          <p:cNvPr id="4" name="Date Placeholder 3">
            <a:extLst>
              <a:ext uri="{FF2B5EF4-FFF2-40B4-BE49-F238E27FC236}">
                <a16:creationId xmlns:a16="http://schemas.microsoft.com/office/drawing/2014/main" id="{97623FF4-2F96-4941-9824-B2886014EA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BCFCD-10EA-423E-A4AF-8F7CA01981B5}" type="datetimeFigureOut">
              <a:rPr lang="en-MW" smtClean="0"/>
              <a:t>02/01/2024</a:t>
            </a:fld>
            <a:endParaRPr lang="en-MW"/>
          </a:p>
        </p:txBody>
      </p:sp>
      <p:sp>
        <p:nvSpPr>
          <p:cNvPr id="5" name="Footer Placeholder 4">
            <a:extLst>
              <a:ext uri="{FF2B5EF4-FFF2-40B4-BE49-F238E27FC236}">
                <a16:creationId xmlns:a16="http://schemas.microsoft.com/office/drawing/2014/main" id="{43AA0472-F492-49F9-985A-62D504B4D1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W"/>
          </a:p>
        </p:txBody>
      </p:sp>
      <p:sp>
        <p:nvSpPr>
          <p:cNvPr id="6" name="Slide Number Placeholder 5">
            <a:extLst>
              <a:ext uri="{FF2B5EF4-FFF2-40B4-BE49-F238E27FC236}">
                <a16:creationId xmlns:a16="http://schemas.microsoft.com/office/drawing/2014/main" id="{FF8C0A98-5C16-4858-839E-750D0B2AF2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93963D-C495-4C73-A4DD-BF8319F550E6}" type="slidenum">
              <a:rPr lang="en-MW" smtClean="0"/>
              <a:t>‹#›</a:t>
            </a:fld>
            <a:endParaRPr lang="en-MW"/>
          </a:p>
        </p:txBody>
      </p:sp>
    </p:spTree>
    <p:extLst>
      <p:ext uri="{BB962C8B-B14F-4D97-AF65-F5344CB8AC3E}">
        <p14:creationId xmlns:p14="http://schemas.microsoft.com/office/powerpoint/2010/main" val="122670715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87985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30729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Lst>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charset="0"/>
        </a:defRPr>
      </a:lvl2pPr>
      <a:lvl3pPr algn="ctr" rtl="0" eaLnBrk="0" fontAlgn="base" hangingPunct="0">
        <a:spcBef>
          <a:spcPct val="0"/>
        </a:spcBef>
        <a:spcAft>
          <a:spcPct val="0"/>
        </a:spcAft>
        <a:defRPr sz="3300">
          <a:solidFill>
            <a:schemeClr val="tx1"/>
          </a:solidFill>
          <a:latin typeface="Calibri" charset="0"/>
        </a:defRPr>
      </a:lvl3pPr>
      <a:lvl4pPr algn="ctr" rtl="0" eaLnBrk="0" fontAlgn="base" hangingPunct="0">
        <a:spcBef>
          <a:spcPct val="0"/>
        </a:spcBef>
        <a:spcAft>
          <a:spcPct val="0"/>
        </a:spcAft>
        <a:defRPr sz="3300">
          <a:solidFill>
            <a:schemeClr val="tx1"/>
          </a:solidFill>
          <a:latin typeface="Calibri" charset="0"/>
        </a:defRPr>
      </a:lvl4pPr>
      <a:lvl5pPr algn="ctr" rtl="0" eaLnBrk="0" fontAlgn="base" hangingPunct="0">
        <a:spcBef>
          <a:spcPct val="0"/>
        </a:spcBef>
        <a:spcAft>
          <a:spcPct val="0"/>
        </a:spcAft>
        <a:defRPr sz="3300">
          <a:solidFill>
            <a:schemeClr val="tx1"/>
          </a:solidFill>
          <a:latin typeface="Calibri" charset="0"/>
        </a:defRPr>
      </a:lvl5pPr>
      <a:lvl6pPr marL="342929" algn="ctr" rtl="0" fontAlgn="base">
        <a:spcBef>
          <a:spcPct val="0"/>
        </a:spcBef>
        <a:spcAft>
          <a:spcPct val="0"/>
        </a:spcAft>
        <a:defRPr sz="3300">
          <a:solidFill>
            <a:schemeClr val="tx1"/>
          </a:solidFill>
          <a:latin typeface="Calibri" charset="0"/>
        </a:defRPr>
      </a:lvl6pPr>
      <a:lvl7pPr marL="685857" algn="ctr" rtl="0" fontAlgn="base">
        <a:spcBef>
          <a:spcPct val="0"/>
        </a:spcBef>
        <a:spcAft>
          <a:spcPct val="0"/>
        </a:spcAft>
        <a:defRPr sz="3300">
          <a:solidFill>
            <a:schemeClr val="tx1"/>
          </a:solidFill>
          <a:latin typeface="Calibri" charset="0"/>
        </a:defRPr>
      </a:lvl7pPr>
      <a:lvl8pPr marL="1028787" algn="ctr" rtl="0" fontAlgn="base">
        <a:spcBef>
          <a:spcPct val="0"/>
        </a:spcBef>
        <a:spcAft>
          <a:spcPct val="0"/>
        </a:spcAft>
        <a:defRPr sz="3300">
          <a:solidFill>
            <a:schemeClr val="tx1"/>
          </a:solidFill>
          <a:latin typeface="Calibri" charset="0"/>
        </a:defRPr>
      </a:lvl8pPr>
      <a:lvl9pPr marL="1371715" algn="ctr" rtl="0" fontAlgn="base">
        <a:spcBef>
          <a:spcPct val="0"/>
        </a:spcBef>
        <a:spcAft>
          <a:spcPct val="0"/>
        </a:spcAft>
        <a:defRPr sz="3300">
          <a:solidFill>
            <a:schemeClr val="tx1"/>
          </a:solidFill>
          <a:latin typeface="Calibri" charset="0"/>
        </a:defRPr>
      </a:lvl9pPr>
    </p:titleStyle>
    <p:bodyStyle>
      <a:lvl1pPr marL="257196" indent="-257196"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59" indent="-214331"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322" indent="-171465"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251"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180"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6109"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038"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966"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897"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57" rtl="0" eaLnBrk="1" latinLnBrk="0" hangingPunct="1">
        <a:defRPr sz="1350" kern="1200">
          <a:solidFill>
            <a:schemeClr val="tx1"/>
          </a:solidFill>
          <a:latin typeface="+mn-lt"/>
          <a:ea typeface="+mn-ea"/>
          <a:cs typeface="+mn-cs"/>
        </a:defRPr>
      </a:lvl1pPr>
      <a:lvl2pPr marL="342929" algn="l" defTabSz="685857" rtl="0" eaLnBrk="1" latinLnBrk="0" hangingPunct="1">
        <a:defRPr sz="1350" kern="1200">
          <a:solidFill>
            <a:schemeClr val="tx1"/>
          </a:solidFill>
          <a:latin typeface="+mn-lt"/>
          <a:ea typeface="+mn-ea"/>
          <a:cs typeface="+mn-cs"/>
        </a:defRPr>
      </a:lvl2pPr>
      <a:lvl3pPr marL="685857" algn="l" defTabSz="685857" rtl="0" eaLnBrk="1" latinLnBrk="0" hangingPunct="1">
        <a:defRPr sz="1350" kern="1200">
          <a:solidFill>
            <a:schemeClr val="tx1"/>
          </a:solidFill>
          <a:latin typeface="+mn-lt"/>
          <a:ea typeface="+mn-ea"/>
          <a:cs typeface="+mn-cs"/>
        </a:defRPr>
      </a:lvl3pPr>
      <a:lvl4pPr marL="1028787" algn="l" defTabSz="685857" rtl="0" eaLnBrk="1" latinLnBrk="0" hangingPunct="1">
        <a:defRPr sz="1350" kern="1200">
          <a:solidFill>
            <a:schemeClr val="tx1"/>
          </a:solidFill>
          <a:latin typeface="+mn-lt"/>
          <a:ea typeface="+mn-ea"/>
          <a:cs typeface="+mn-cs"/>
        </a:defRPr>
      </a:lvl4pPr>
      <a:lvl5pPr marL="1371715" algn="l" defTabSz="685857" rtl="0" eaLnBrk="1" latinLnBrk="0" hangingPunct="1">
        <a:defRPr sz="1350" kern="1200">
          <a:solidFill>
            <a:schemeClr val="tx1"/>
          </a:solidFill>
          <a:latin typeface="+mn-lt"/>
          <a:ea typeface="+mn-ea"/>
          <a:cs typeface="+mn-cs"/>
        </a:defRPr>
      </a:lvl5pPr>
      <a:lvl6pPr marL="1714645" algn="l" defTabSz="685857" rtl="0" eaLnBrk="1" latinLnBrk="0" hangingPunct="1">
        <a:defRPr sz="1350" kern="1200">
          <a:solidFill>
            <a:schemeClr val="tx1"/>
          </a:solidFill>
          <a:latin typeface="+mn-lt"/>
          <a:ea typeface="+mn-ea"/>
          <a:cs typeface="+mn-cs"/>
        </a:defRPr>
      </a:lvl6pPr>
      <a:lvl7pPr marL="2057572" algn="l" defTabSz="685857" rtl="0" eaLnBrk="1" latinLnBrk="0" hangingPunct="1">
        <a:defRPr sz="1350" kern="1200">
          <a:solidFill>
            <a:schemeClr val="tx1"/>
          </a:solidFill>
          <a:latin typeface="+mn-lt"/>
          <a:ea typeface="+mn-ea"/>
          <a:cs typeface="+mn-cs"/>
        </a:defRPr>
      </a:lvl7pPr>
      <a:lvl8pPr marL="2400503" algn="l" defTabSz="685857" rtl="0" eaLnBrk="1" latinLnBrk="0" hangingPunct="1">
        <a:defRPr sz="1350" kern="1200">
          <a:solidFill>
            <a:schemeClr val="tx1"/>
          </a:solidFill>
          <a:latin typeface="+mn-lt"/>
          <a:ea typeface="+mn-ea"/>
          <a:cs typeface="+mn-cs"/>
        </a:defRPr>
      </a:lvl8pPr>
      <a:lvl9pPr marL="2743432" algn="l" defTabSz="685857"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791000D2-CAE6-49BE-96C6-F30C6E83F6DC}" type="datetimeFigureOut">
              <a:rPr lang="en-US"/>
              <a:pPr>
                <a:defRPr/>
              </a:pPr>
              <a:t>2/1/2024</a:t>
            </a:fld>
            <a:endParaRPr lang="en-US"/>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213543E-7578-49FA-A272-369487A2D224}" type="slidenum">
              <a:rPr lang="en-US" altLang="en-US"/>
              <a:pPr>
                <a:defRPr/>
              </a:pPr>
              <a:t>‹#›</a:t>
            </a:fld>
            <a:endParaRPr lang="en-US" altLang="en-US"/>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385371"/>
      </p:ext>
    </p:extLst>
  </p:cSld>
  <p:clrMap bg1="lt1" tx1="dk1" bg2="lt2" tx2="dk2" accent1="accent1" accent2="accent2" accent3="accent3" accent4="accent4" accent5="accent5" accent6="accent6" hlink="hlink" folHlink="folHlink"/>
  <p:sldLayoutIdLst>
    <p:sldLayoutId id="214748375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CE780C6-5F05-4942-9FBE-C3CD3EF3AE2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611107C-EA7B-450E-8B3D-2BE43E4A2C5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E1F236F-D2B1-4269-9C65-2CD29588723B}"/>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3ACC09BC-F056-47DE-B949-5ED9128E5376}" type="datetimeFigureOut">
              <a:rPr lang="en-US"/>
              <a:pPr>
                <a:defRPr/>
              </a:pPr>
              <a:t>2/1/2024</a:t>
            </a:fld>
            <a:endParaRPr lang="en-US"/>
          </a:p>
        </p:txBody>
      </p:sp>
      <p:sp>
        <p:nvSpPr>
          <p:cNvPr id="5" name="Footer Placeholder 4">
            <a:extLst>
              <a:ext uri="{FF2B5EF4-FFF2-40B4-BE49-F238E27FC236}">
                <a16:creationId xmlns:a16="http://schemas.microsoft.com/office/drawing/2014/main" id="{F03B04C1-C498-4F69-93E9-16AED0093B6B}"/>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00422607-0F87-4627-8A86-0FD42C378A55}"/>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2620AEB6-5A5E-4600-84A1-2C8453A4B547}" type="slidenum">
              <a:rPr lang="en-US" altLang="LID4096"/>
              <a:pPr>
                <a:defRPr/>
              </a:pPr>
              <a:t>‹#›</a:t>
            </a:fld>
            <a:endParaRPr lang="en-US" altLang="LID4096"/>
          </a:p>
        </p:txBody>
      </p:sp>
      <p:pic>
        <p:nvPicPr>
          <p:cNvPr id="1031" name="Picture 6">
            <a:extLst>
              <a:ext uri="{FF2B5EF4-FFF2-40B4-BE49-F238E27FC236}">
                <a16:creationId xmlns:a16="http://schemas.microsoft.com/office/drawing/2014/main" id="{FB517A2E-FE12-41FC-BC15-0942B83B314C}"/>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95138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Image 4">
            <a:extLst>
              <a:ext uri="{FF2B5EF4-FFF2-40B4-BE49-F238E27FC236}">
                <a16:creationId xmlns:a16="http://schemas.microsoft.com/office/drawing/2014/main" id="{5E842C59-4AD7-4D58-9923-AF86475358F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49465" y="6263640"/>
            <a:ext cx="1467104" cy="232100"/>
          </a:xfrm>
          <a:prstGeom prst="rect">
            <a:avLst/>
          </a:prstGeom>
        </p:spPr>
      </p:pic>
      <p:pic>
        <p:nvPicPr>
          <p:cNvPr id="4" name="Picture 3" descr="A drawing of a person&#10;&#10;Description automatically generated">
            <a:extLst>
              <a:ext uri="{FF2B5EF4-FFF2-40B4-BE49-F238E27FC236}">
                <a16:creationId xmlns:a16="http://schemas.microsoft.com/office/drawing/2014/main" id="{CE74BF52-AFDA-4F9E-8B8A-625565EFB97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753600" y="6263640"/>
            <a:ext cx="1826091" cy="228600"/>
          </a:xfrm>
          <a:prstGeom prst="rect">
            <a:avLst/>
          </a:prstGeom>
        </p:spPr>
      </p:pic>
    </p:spTree>
    <p:extLst>
      <p:ext uri="{BB962C8B-B14F-4D97-AF65-F5344CB8AC3E}">
        <p14:creationId xmlns:p14="http://schemas.microsoft.com/office/powerpoint/2010/main" val="3325139359"/>
      </p:ext>
    </p:extLst>
  </p:cSld>
  <p:clrMap bg1="lt1" tx1="dk1" bg2="lt2" tx2="dk2" accent1="accent1" accent2="accent2" accent3="accent3" accent4="accent4" accent5="accent5" accent6="accent6" hlink="hlink" folHlink="folHlink"/>
  <p:sldLayoutIdLst>
    <p:sldLayoutId id="2147483766" r:id="rId1"/>
    <p:sldLayoutId id="2147483767" r:id="rId2"/>
  </p:sldLayoutIdLst>
  <p:txStyles>
    <p:titleStyle>
      <a:lvl1pPr algn="ctr" rtl="0" eaLnBrk="0" fontAlgn="base" hangingPunct="0">
        <a:spcBef>
          <a:spcPct val="0"/>
        </a:spcBef>
        <a:spcAft>
          <a:spcPct val="0"/>
        </a:spcAft>
        <a:defRPr sz="4400">
          <a:solidFill>
            <a:schemeClr val="tx2"/>
          </a:solidFill>
          <a:latin typeface="+mj-lt"/>
          <a:ea typeface="ＭＳ Ｐゴシック" pitchFamily="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 charset="-128"/>
        </a:defRPr>
      </a:lvl2pPr>
      <a:lvl3pPr algn="ctr" rtl="0" eaLnBrk="0" fontAlgn="base" hangingPunct="0">
        <a:spcBef>
          <a:spcPct val="0"/>
        </a:spcBef>
        <a:spcAft>
          <a:spcPct val="0"/>
        </a:spcAft>
        <a:defRPr sz="4400">
          <a:solidFill>
            <a:schemeClr val="tx2"/>
          </a:solidFill>
          <a:latin typeface="Arial" charset="0"/>
          <a:ea typeface="ＭＳ Ｐゴシック" pitchFamily="4" charset="-128"/>
        </a:defRPr>
      </a:lvl3pPr>
      <a:lvl4pPr algn="ctr" rtl="0" eaLnBrk="0" fontAlgn="base" hangingPunct="0">
        <a:spcBef>
          <a:spcPct val="0"/>
        </a:spcBef>
        <a:spcAft>
          <a:spcPct val="0"/>
        </a:spcAft>
        <a:defRPr sz="4400">
          <a:solidFill>
            <a:schemeClr val="tx2"/>
          </a:solidFill>
          <a:latin typeface="Arial" charset="0"/>
          <a:ea typeface="ＭＳ Ｐゴシック" pitchFamily="4" charset="-128"/>
        </a:defRPr>
      </a:lvl4pPr>
      <a:lvl5pPr algn="ctr" rtl="0" eaLnBrk="0" fontAlgn="base" hangingPunct="0">
        <a:spcBef>
          <a:spcPct val="0"/>
        </a:spcBef>
        <a:spcAft>
          <a:spcPct val="0"/>
        </a:spcAft>
        <a:defRPr sz="4400">
          <a:solidFill>
            <a:schemeClr val="tx2"/>
          </a:solidFill>
          <a:latin typeface="Arial" charset="0"/>
          <a:ea typeface="ＭＳ Ｐゴシック" pitchFamily="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928597"/>
      </p:ext>
    </p:extLst>
  </p:cSld>
  <p:clrMap bg1="lt1" tx1="dk1" bg2="lt2" tx2="dk2" accent1="accent1" accent2="accent2" accent3="accent3" accent4="accent4" accent5="accent5" accent6="accent6" hlink="hlink" folHlink="folHlink"/>
  <p:sldLayoutIdLst>
    <p:sldLayoutId id="2147483668" r:id="rId1"/>
    <p:sldLayoutId id="2147483764"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57683"/>
      </p:ext>
    </p:extLst>
  </p:cSld>
  <p:clrMap bg1="lt1" tx1="dk1" bg2="lt2" tx2="dk2" accent1="accent1" accent2="accent2" accent3="accent3" accent4="accent4" accent5="accent5" accent6="accent6" hlink="hlink" folHlink="folHlink"/>
  <p:sldLayoutIdLst>
    <p:sldLayoutId id="2147483672" r:id="rId1"/>
  </p:sldLayoutIdLst>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charset="0"/>
        </a:defRPr>
      </a:lvl2pPr>
      <a:lvl3pPr algn="ctr" rtl="0" eaLnBrk="0" fontAlgn="base" hangingPunct="0">
        <a:spcBef>
          <a:spcPct val="0"/>
        </a:spcBef>
        <a:spcAft>
          <a:spcPct val="0"/>
        </a:spcAft>
        <a:defRPr sz="3300">
          <a:solidFill>
            <a:schemeClr val="tx1"/>
          </a:solidFill>
          <a:latin typeface="Calibri" charset="0"/>
        </a:defRPr>
      </a:lvl3pPr>
      <a:lvl4pPr algn="ctr" rtl="0" eaLnBrk="0" fontAlgn="base" hangingPunct="0">
        <a:spcBef>
          <a:spcPct val="0"/>
        </a:spcBef>
        <a:spcAft>
          <a:spcPct val="0"/>
        </a:spcAft>
        <a:defRPr sz="3300">
          <a:solidFill>
            <a:schemeClr val="tx1"/>
          </a:solidFill>
          <a:latin typeface="Calibri" charset="0"/>
        </a:defRPr>
      </a:lvl4pPr>
      <a:lvl5pPr algn="ctr" rtl="0" eaLnBrk="0" fontAlgn="base" hangingPunct="0">
        <a:spcBef>
          <a:spcPct val="0"/>
        </a:spcBef>
        <a:spcAft>
          <a:spcPct val="0"/>
        </a:spcAft>
        <a:defRPr sz="3300">
          <a:solidFill>
            <a:schemeClr val="tx1"/>
          </a:solidFill>
          <a:latin typeface="Calibri" charset="0"/>
        </a:defRPr>
      </a:lvl5pPr>
      <a:lvl6pPr marL="342929" algn="ctr" rtl="0" fontAlgn="base">
        <a:spcBef>
          <a:spcPct val="0"/>
        </a:spcBef>
        <a:spcAft>
          <a:spcPct val="0"/>
        </a:spcAft>
        <a:defRPr sz="3300">
          <a:solidFill>
            <a:schemeClr val="tx1"/>
          </a:solidFill>
          <a:latin typeface="Calibri" charset="0"/>
        </a:defRPr>
      </a:lvl6pPr>
      <a:lvl7pPr marL="685857" algn="ctr" rtl="0" fontAlgn="base">
        <a:spcBef>
          <a:spcPct val="0"/>
        </a:spcBef>
        <a:spcAft>
          <a:spcPct val="0"/>
        </a:spcAft>
        <a:defRPr sz="3300">
          <a:solidFill>
            <a:schemeClr val="tx1"/>
          </a:solidFill>
          <a:latin typeface="Calibri" charset="0"/>
        </a:defRPr>
      </a:lvl7pPr>
      <a:lvl8pPr marL="1028787" algn="ctr" rtl="0" fontAlgn="base">
        <a:spcBef>
          <a:spcPct val="0"/>
        </a:spcBef>
        <a:spcAft>
          <a:spcPct val="0"/>
        </a:spcAft>
        <a:defRPr sz="3300">
          <a:solidFill>
            <a:schemeClr val="tx1"/>
          </a:solidFill>
          <a:latin typeface="Calibri" charset="0"/>
        </a:defRPr>
      </a:lvl8pPr>
      <a:lvl9pPr marL="1371715" algn="ctr" rtl="0" fontAlgn="base">
        <a:spcBef>
          <a:spcPct val="0"/>
        </a:spcBef>
        <a:spcAft>
          <a:spcPct val="0"/>
        </a:spcAft>
        <a:defRPr sz="3300">
          <a:solidFill>
            <a:schemeClr val="tx1"/>
          </a:solidFill>
          <a:latin typeface="Calibri" charset="0"/>
        </a:defRPr>
      </a:lvl9pPr>
    </p:titleStyle>
    <p:bodyStyle>
      <a:lvl1pPr marL="257196" indent="-257196"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59" indent="-214331"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322" indent="-171465"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251"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180"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6109"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038"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966"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897"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57" rtl="0" eaLnBrk="1" latinLnBrk="0" hangingPunct="1">
        <a:defRPr sz="1350" kern="1200">
          <a:solidFill>
            <a:schemeClr val="tx1"/>
          </a:solidFill>
          <a:latin typeface="+mn-lt"/>
          <a:ea typeface="+mn-ea"/>
          <a:cs typeface="+mn-cs"/>
        </a:defRPr>
      </a:lvl1pPr>
      <a:lvl2pPr marL="342929" algn="l" defTabSz="685857" rtl="0" eaLnBrk="1" latinLnBrk="0" hangingPunct="1">
        <a:defRPr sz="1350" kern="1200">
          <a:solidFill>
            <a:schemeClr val="tx1"/>
          </a:solidFill>
          <a:latin typeface="+mn-lt"/>
          <a:ea typeface="+mn-ea"/>
          <a:cs typeface="+mn-cs"/>
        </a:defRPr>
      </a:lvl2pPr>
      <a:lvl3pPr marL="685857" algn="l" defTabSz="685857" rtl="0" eaLnBrk="1" latinLnBrk="0" hangingPunct="1">
        <a:defRPr sz="1350" kern="1200">
          <a:solidFill>
            <a:schemeClr val="tx1"/>
          </a:solidFill>
          <a:latin typeface="+mn-lt"/>
          <a:ea typeface="+mn-ea"/>
          <a:cs typeface="+mn-cs"/>
        </a:defRPr>
      </a:lvl3pPr>
      <a:lvl4pPr marL="1028787" algn="l" defTabSz="685857" rtl="0" eaLnBrk="1" latinLnBrk="0" hangingPunct="1">
        <a:defRPr sz="1350" kern="1200">
          <a:solidFill>
            <a:schemeClr val="tx1"/>
          </a:solidFill>
          <a:latin typeface="+mn-lt"/>
          <a:ea typeface="+mn-ea"/>
          <a:cs typeface="+mn-cs"/>
        </a:defRPr>
      </a:lvl4pPr>
      <a:lvl5pPr marL="1371715" algn="l" defTabSz="685857" rtl="0" eaLnBrk="1" latinLnBrk="0" hangingPunct="1">
        <a:defRPr sz="1350" kern="1200">
          <a:solidFill>
            <a:schemeClr val="tx1"/>
          </a:solidFill>
          <a:latin typeface="+mn-lt"/>
          <a:ea typeface="+mn-ea"/>
          <a:cs typeface="+mn-cs"/>
        </a:defRPr>
      </a:lvl5pPr>
      <a:lvl6pPr marL="1714645" algn="l" defTabSz="685857" rtl="0" eaLnBrk="1" latinLnBrk="0" hangingPunct="1">
        <a:defRPr sz="1350" kern="1200">
          <a:solidFill>
            <a:schemeClr val="tx1"/>
          </a:solidFill>
          <a:latin typeface="+mn-lt"/>
          <a:ea typeface="+mn-ea"/>
          <a:cs typeface="+mn-cs"/>
        </a:defRPr>
      </a:lvl6pPr>
      <a:lvl7pPr marL="2057572" algn="l" defTabSz="685857" rtl="0" eaLnBrk="1" latinLnBrk="0" hangingPunct="1">
        <a:defRPr sz="1350" kern="1200">
          <a:solidFill>
            <a:schemeClr val="tx1"/>
          </a:solidFill>
          <a:latin typeface="+mn-lt"/>
          <a:ea typeface="+mn-ea"/>
          <a:cs typeface="+mn-cs"/>
        </a:defRPr>
      </a:lvl7pPr>
      <a:lvl8pPr marL="2400503" algn="l" defTabSz="685857" rtl="0" eaLnBrk="1" latinLnBrk="0" hangingPunct="1">
        <a:defRPr sz="1350" kern="1200">
          <a:solidFill>
            <a:schemeClr val="tx1"/>
          </a:solidFill>
          <a:latin typeface="+mn-lt"/>
          <a:ea typeface="+mn-ea"/>
          <a:cs typeface="+mn-cs"/>
        </a:defRPr>
      </a:lvl8pPr>
      <a:lvl9pPr marL="2743432" algn="l" defTabSz="685857"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791000D2-CAE6-49BE-96C6-F30C6E83F6DC}" type="datetimeFigureOut">
              <a:rPr lang="en-US"/>
              <a:pPr>
                <a:defRPr/>
              </a:pPr>
              <a:t>2/1/2024</a:t>
            </a:fld>
            <a:endParaRPr lang="en-US"/>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213543E-7578-49FA-A272-369487A2D224}" type="slidenum">
              <a:rPr lang="en-US" altLang="en-US"/>
              <a:pPr>
                <a:defRPr/>
              </a:pPr>
              <a:t>‹#›</a:t>
            </a:fld>
            <a:endParaRPr lang="en-US" altLang="en-US"/>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428232"/>
      </p:ext>
    </p:extLst>
  </p:cSld>
  <p:clrMap bg1="lt1" tx1="dk1" bg2="lt2" tx2="dk2" accent1="accent1" accent2="accent2" accent3="accent3" accent4="accent4" accent5="accent5" accent6="accent6" hlink="hlink" folHlink="folHlink"/>
  <p:sldLayoutIdLst>
    <p:sldLayoutId id="214748367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609600" y="6356358"/>
            <a:ext cx="28448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charset="0"/>
                <a:ea typeface="ＭＳ Ｐゴシック" charset="-128"/>
              </a:defRPr>
            </a:lvl1pPr>
          </a:lstStyle>
          <a:p>
            <a:pPr>
              <a:defRPr/>
            </a:pPr>
            <a:fld id="{791000D2-CAE6-49BE-96C6-F30C6E83F6DC}" type="datetimeFigureOut">
              <a:rPr lang="en-US"/>
              <a:pPr>
                <a:defRPr/>
              </a:pPr>
              <a:t>2/1/2024</a:t>
            </a:fld>
            <a:endParaRPr lang="en-US"/>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4165600" y="6356358"/>
            <a:ext cx="38608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8737600" y="6356358"/>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5213543E-7578-49FA-A272-369487A2D224}" type="slidenum">
              <a:rPr lang="en-US" altLang="en-US"/>
              <a:pPr>
                <a:defRPr/>
              </a:pPr>
              <a:t>‹#›</a:t>
            </a:fld>
            <a:endParaRPr lang="en-US" altLang="en-US"/>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9966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99" r:id="rId3"/>
    <p:sldLayoutId id="2147483763" r:id="rId4"/>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charset="0"/>
        </a:defRPr>
      </a:lvl2pPr>
      <a:lvl3pPr algn="ctr" rtl="0" eaLnBrk="0" fontAlgn="base" hangingPunct="0">
        <a:spcBef>
          <a:spcPct val="0"/>
        </a:spcBef>
        <a:spcAft>
          <a:spcPct val="0"/>
        </a:spcAft>
        <a:defRPr sz="3300">
          <a:solidFill>
            <a:schemeClr val="tx1"/>
          </a:solidFill>
          <a:latin typeface="Calibri" charset="0"/>
        </a:defRPr>
      </a:lvl3pPr>
      <a:lvl4pPr algn="ctr" rtl="0" eaLnBrk="0" fontAlgn="base" hangingPunct="0">
        <a:spcBef>
          <a:spcPct val="0"/>
        </a:spcBef>
        <a:spcAft>
          <a:spcPct val="0"/>
        </a:spcAft>
        <a:defRPr sz="3300">
          <a:solidFill>
            <a:schemeClr val="tx1"/>
          </a:solidFill>
          <a:latin typeface="Calibri" charset="0"/>
        </a:defRPr>
      </a:lvl4pPr>
      <a:lvl5pPr algn="ctr" rtl="0" eaLnBrk="0" fontAlgn="base" hangingPunct="0">
        <a:spcBef>
          <a:spcPct val="0"/>
        </a:spcBef>
        <a:spcAft>
          <a:spcPct val="0"/>
        </a:spcAft>
        <a:defRPr sz="3300">
          <a:solidFill>
            <a:schemeClr val="tx1"/>
          </a:solidFill>
          <a:latin typeface="Calibri" charset="0"/>
        </a:defRPr>
      </a:lvl5pPr>
      <a:lvl6pPr marL="342929" algn="ctr" rtl="0" fontAlgn="base">
        <a:spcBef>
          <a:spcPct val="0"/>
        </a:spcBef>
        <a:spcAft>
          <a:spcPct val="0"/>
        </a:spcAft>
        <a:defRPr sz="3300">
          <a:solidFill>
            <a:schemeClr val="tx1"/>
          </a:solidFill>
          <a:latin typeface="Calibri" charset="0"/>
        </a:defRPr>
      </a:lvl6pPr>
      <a:lvl7pPr marL="685857" algn="ctr" rtl="0" fontAlgn="base">
        <a:spcBef>
          <a:spcPct val="0"/>
        </a:spcBef>
        <a:spcAft>
          <a:spcPct val="0"/>
        </a:spcAft>
        <a:defRPr sz="3300">
          <a:solidFill>
            <a:schemeClr val="tx1"/>
          </a:solidFill>
          <a:latin typeface="Calibri" charset="0"/>
        </a:defRPr>
      </a:lvl7pPr>
      <a:lvl8pPr marL="1028787" algn="ctr" rtl="0" fontAlgn="base">
        <a:spcBef>
          <a:spcPct val="0"/>
        </a:spcBef>
        <a:spcAft>
          <a:spcPct val="0"/>
        </a:spcAft>
        <a:defRPr sz="3300">
          <a:solidFill>
            <a:schemeClr val="tx1"/>
          </a:solidFill>
          <a:latin typeface="Calibri" charset="0"/>
        </a:defRPr>
      </a:lvl8pPr>
      <a:lvl9pPr marL="1371715" algn="ctr" rtl="0" fontAlgn="base">
        <a:spcBef>
          <a:spcPct val="0"/>
        </a:spcBef>
        <a:spcAft>
          <a:spcPct val="0"/>
        </a:spcAft>
        <a:defRPr sz="3300">
          <a:solidFill>
            <a:schemeClr val="tx1"/>
          </a:solidFill>
          <a:latin typeface="Calibri" charset="0"/>
        </a:defRPr>
      </a:lvl9pPr>
    </p:titleStyle>
    <p:bodyStyle>
      <a:lvl1pPr marL="257196" indent="-257196"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59" indent="-214331"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322" indent="-171465"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251"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180" indent="-17146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6109"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038"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966"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897" indent="-171465" algn="l" defTabSz="685857"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57" rtl="0" eaLnBrk="1" latinLnBrk="0" hangingPunct="1">
        <a:defRPr sz="1350" kern="1200">
          <a:solidFill>
            <a:schemeClr val="tx1"/>
          </a:solidFill>
          <a:latin typeface="+mn-lt"/>
          <a:ea typeface="+mn-ea"/>
          <a:cs typeface="+mn-cs"/>
        </a:defRPr>
      </a:lvl1pPr>
      <a:lvl2pPr marL="342929" algn="l" defTabSz="685857" rtl="0" eaLnBrk="1" latinLnBrk="0" hangingPunct="1">
        <a:defRPr sz="1350" kern="1200">
          <a:solidFill>
            <a:schemeClr val="tx1"/>
          </a:solidFill>
          <a:latin typeface="+mn-lt"/>
          <a:ea typeface="+mn-ea"/>
          <a:cs typeface="+mn-cs"/>
        </a:defRPr>
      </a:lvl2pPr>
      <a:lvl3pPr marL="685857" algn="l" defTabSz="685857" rtl="0" eaLnBrk="1" latinLnBrk="0" hangingPunct="1">
        <a:defRPr sz="1350" kern="1200">
          <a:solidFill>
            <a:schemeClr val="tx1"/>
          </a:solidFill>
          <a:latin typeface="+mn-lt"/>
          <a:ea typeface="+mn-ea"/>
          <a:cs typeface="+mn-cs"/>
        </a:defRPr>
      </a:lvl3pPr>
      <a:lvl4pPr marL="1028787" algn="l" defTabSz="685857" rtl="0" eaLnBrk="1" latinLnBrk="0" hangingPunct="1">
        <a:defRPr sz="1350" kern="1200">
          <a:solidFill>
            <a:schemeClr val="tx1"/>
          </a:solidFill>
          <a:latin typeface="+mn-lt"/>
          <a:ea typeface="+mn-ea"/>
          <a:cs typeface="+mn-cs"/>
        </a:defRPr>
      </a:lvl4pPr>
      <a:lvl5pPr marL="1371715" algn="l" defTabSz="685857" rtl="0" eaLnBrk="1" latinLnBrk="0" hangingPunct="1">
        <a:defRPr sz="1350" kern="1200">
          <a:solidFill>
            <a:schemeClr val="tx1"/>
          </a:solidFill>
          <a:latin typeface="+mn-lt"/>
          <a:ea typeface="+mn-ea"/>
          <a:cs typeface="+mn-cs"/>
        </a:defRPr>
      </a:lvl5pPr>
      <a:lvl6pPr marL="1714645" algn="l" defTabSz="685857" rtl="0" eaLnBrk="1" latinLnBrk="0" hangingPunct="1">
        <a:defRPr sz="1350" kern="1200">
          <a:solidFill>
            <a:schemeClr val="tx1"/>
          </a:solidFill>
          <a:latin typeface="+mn-lt"/>
          <a:ea typeface="+mn-ea"/>
          <a:cs typeface="+mn-cs"/>
        </a:defRPr>
      </a:lvl6pPr>
      <a:lvl7pPr marL="2057572" algn="l" defTabSz="685857" rtl="0" eaLnBrk="1" latinLnBrk="0" hangingPunct="1">
        <a:defRPr sz="1350" kern="1200">
          <a:solidFill>
            <a:schemeClr val="tx1"/>
          </a:solidFill>
          <a:latin typeface="+mn-lt"/>
          <a:ea typeface="+mn-ea"/>
          <a:cs typeface="+mn-cs"/>
        </a:defRPr>
      </a:lvl7pPr>
      <a:lvl8pPr marL="2400503" algn="l" defTabSz="685857" rtl="0" eaLnBrk="1" latinLnBrk="0" hangingPunct="1">
        <a:defRPr sz="1350" kern="1200">
          <a:solidFill>
            <a:schemeClr val="tx1"/>
          </a:solidFill>
          <a:latin typeface="+mn-lt"/>
          <a:ea typeface="+mn-ea"/>
          <a:cs typeface="+mn-cs"/>
        </a:defRPr>
      </a:lvl8pPr>
      <a:lvl9pPr marL="2743432" algn="l" defTabSz="685857"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358402"/>
      </p:ext>
    </p:extLst>
  </p:cSld>
  <p:clrMap bg1="lt1" tx1="dk1" bg2="lt2" tx2="dk2" accent1="accent1" accent2="accent2" accent3="accent3" accent4="accent4" accent5="accent5" accent6="accent6" hlink="hlink" folHlink="folHlink"/>
  <p:sldLayoutIdLst>
    <p:sldLayoutId id="2147483682" r:id="rId1"/>
    <p:sldLayoutId id="2147483684" r:id="rId2"/>
    <p:sldLayoutId id="2147483685"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AD291B-3EA0-524F-8879-9EA631EE05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118826-6571-3942-9DCF-17C59E4E50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128E8-23F6-8C44-BE4A-18C403CE0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33213-EF80-6E41-BC21-2231291FDF0A}" type="datetimeFigureOut">
              <a:rPr lang="en-US" smtClean="0"/>
              <a:t>2/1/2024</a:t>
            </a:fld>
            <a:endParaRPr lang="en-US"/>
          </a:p>
        </p:txBody>
      </p:sp>
      <p:sp>
        <p:nvSpPr>
          <p:cNvPr id="5" name="Footer Placeholder 4">
            <a:extLst>
              <a:ext uri="{FF2B5EF4-FFF2-40B4-BE49-F238E27FC236}">
                <a16:creationId xmlns:a16="http://schemas.microsoft.com/office/drawing/2014/main" id="{8D5DF11E-8AC5-9440-9D2E-F98A82BFB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49516C-C6AE-934C-8449-3167C2922E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59D1E-6D44-B24B-8148-03A8B6B98BCE}" type="slidenum">
              <a:rPr lang="en-US" smtClean="0"/>
              <a:t>‹#›</a:t>
            </a:fld>
            <a:endParaRPr lang="en-US"/>
          </a:p>
        </p:txBody>
      </p:sp>
    </p:spTree>
    <p:extLst>
      <p:ext uri="{BB962C8B-B14F-4D97-AF65-F5344CB8AC3E}">
        <p14:creationId xmlns:p14="http://schemas.microsoft.com/office/powerpoint/2010/main" val="364336402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5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791000D2-CAE6-49BE-96C6-F30C6E83F6DC}" type="datetimeFigureOut">
              <a:rPr lang="en-US"/>
              <a:pPr>
                <a:defRPr/>
              </a:pPr>
              <a:t>2/1/2024</a:t>
            </a:fld>
            <a:endParaRPr lang="en-US"/>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213543E-7578-49FA-A272-369487A2D224}" type="slidenum">
              <a:rPr lang="en-US" altLang="en-US"/>
              <a:pPr>
                <a:defRPr/>
              </a:pPr>
              <a:t>‹#›</a:t>
            </a:fld>
            <a:endParaRPr lang="en-US" altLang="en-US"/>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56119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2319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22" r:id="rId3"/>
    <p:sldLayoutId id="2147483768"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unaids.org/sites/default/files/media_asset/2020-recommended-population-size-estimates-of-men-who-have-sex-with-men_en.pdf" TargetMode="Externa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1.xml"/><Relationship Id="rId6" Type="http://schemas.openxmlformats.org/officeDocument/2006/relationships/hyperlink" Target="https://hivpreventioncoalition.unaids.org/resource/consideration-in-planning-and-budgeting-for-a-key-population-trusted-access-platform-july-2020/" TargetMode="External"/><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3" Type="http://schemas.openxmlformats.org/officeDocument/2006/relationships/hyperlink" Target="https://hivpreventioncoalition.unaids.org/resource/creating-hiv-prevention-cascades-operational-guidance-on-a-tool-for-monitoring-programmes/" TargetMode="External"/><Relationship Id="rId2" Type="http://schemas.openxmlformats.org/officeDocument/2006/relationships/image" Target="../media/image49.png"/><Relationship Id="rId1" Type="http://schemas.openxmlformats.org/officeDocument/2006/relationships/slideLayout" Target="../slideLayouts/slideLayout81.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4.png"/><Relationship Id="rId4" Type="http://schemas.openxmlformats.org/officeDocument/2006/relationships/notesSlide" Target="../notesSlides/notesSlide10.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5.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38A4-C1AC-8E4D-B4B0-A9C694280F6B}"/>
              </a:ext>
            </a:extLst>
          </p:cNvPr>
          <p:cNvSpPr>
            <a:spLocks noGrp="1"/>
          </p:cNvSpPr>
          <p:nvPr>
            <p:ph type="ctrTitle"/>
          </p:nvPr>
        </p:nvSpPr>
        <p:spPr>
          <a:xfrm>
            <a:off x="1524000" y="638660"/>
            <a:ext cx="9144000" cy="2387600"/>
          </a:xfrm>
        </p:spPr>
        <p:txBody>
          <a:bodyPr>
            <a:noAutofit/>
          </a:bodyPr>
          <a:lstStyle/>
          <a:p>
            <a:r>
              <a:rPr lang="en-US" sz="5400">
                <a:solidFill>
                  <a:srgbClr val="009999"/>
                </a:solidFill>
                <a:latin typeface="Arial Nova Cond" panose="020B0506020202020204" pitchFamily="34" charset="0"/>
              </a:rPr>
              <a:t>Towards a people-centered precision prevention approach</a:t>
            </a:r>
          </a:p>
        </p:txBody>
      </p:sp>
      <p:sp>
        <p:nvSpPr>
          <p:cNvPr id="7" name="Subtitle 2">
            <a:extLst>
              <a:ext uri="{FF2B5EF4-FFF2-40B4-BE49-F238E27FC236}">
                <a16:creationId xmlns:a16="http://schemas.microsoft.com/office/drawing/2014/main" id="{BAAD73FD-D6A5-F5EE-4983-FED33D8FACB5}"/>
              </a:ext>
            </a:extLst>
          </p:cNvPr>
          <p:cNvSpPr>
            <a:spLocks noGrp="1"/>
          </p:cNvSpPr>
          <p:nvPr>
            <p:ph type="subTitle" idx="1"/>
          </p:nvPr>
        </p:nvSpPr>
        <p:spPr>
          <a:xfrm>
            <a:off x="1524000" y="3602038"/>
            <a:ext cx="9144000" cy="523913"/>
          </a:xfrm>
        </p:spPr>
        <p:txBody>
          <a:bodyPr/>
          <a:lstStyle/>
          <a:p>
            <a:pPr>
              <a:spcBef>
                <a:spcPts val="0"/>
              </a:spcBef>
              <a:spcAft>
                <a:spcPts val="0"/>
              </a:spcAft>
            </a:pPr>
            <a:r>
              <a:rPr lang="en-GB" sz="3600" b="1">
                <a:solidFill>
                  <a:srgbClr val="C00000"/>
                </a:solidFill>
                <a:latin typeface="Arial Nova Cond" panose="020B0506020202020204" pitchFamily="34" charset="0"/>
              </a:rPr>
              <a:t>Considerations for prioritization </a:t>
            </a:r>
            <a:endParaRPr lang="en-US" sz="3600" b="1">
              <a:solidFill>
                <a:srgbClr val="C00000"/>
              </a:solidFill>
              <a:latin typeface="Arial Nova Cond" panose="020B0506020202020204" pitchFamily="34" charset="0"/>
            </a:endParaRPr>
          </a:p>
        </p:txBody>
      </p:sp>
    </p:spTree>
    <p:extLst>
      <p:ext uri="{BB962C8B-B14F-4D97-AF65-F5344CB8AC3E}">
        <p14:creationId xmlns:p14="http://schemas.microsoft.com/office/powerpoint/2010/main" val="3590826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E3EC45-054C-CC21-D405-A3AE49FF2E94}"/>
              </a:ext>
            </a:extLst>
          </p:cNvPr>
          <p:cNvSpPr txBox="1"/>
          <p:nvPr/>
        </p:nvSpPr>
        <p:spPr>
          <a:xfrm>
            <a:off x="8820089" y="2887489"/>
            <a:ext cx="3235277" cy="1569660"/>
          </a:xfrm>
          <a:prstGeom prst="rect">
            <a:avLst/>
          </a:prstGeom>
          <a:noFill/>
          <a:ln>
            <a:noFill/>
          </a:ln>
        </p:spPr>
        <p:txBody>
          <a:bodyPr wrap="square" rtlCol="0">
            <a:spAutoFit/>
          </a:bodyPr>
          <a:lstStyle/>
          <a:p>
            <a:r>
              <a:rPr lang="en-US" sz="3200">
                <a:solidFill>
                  <a:schemeClr val="bg1">
                    <a:lumMod val="85000"/>
                  </a:schemeClr>
                </a:solidFill>
              </a:rPr>
              <a:t>The right</a:t>
            </a:r>
            <a:r>
              <a:rPr lang="en-US" sz="3200" b="1">
                <a:solidFill>
                  <a:schemeClr val="bg1">
                    <a:lumMod val="85000"/>
                  </a:schemeClr>
                </a:solidFill>
              </a:rPr>
              <a:t> </a:t>
            </a:r>
            <a:r>
              <a:rPr lang="en-US" sz="3200" b="1">
                <a:solidFill>
                  <a:schemeClr val="bg1">
                    <a:lumMod val="85000"/>
                  </a:schemeClr>
                </a:solidFill>
                <a:latin typeface="Arial Black" panose="020B0A04020102020204" pitchFamily="34" charset="0"/>
              </a:rPr>
              <a:t>combination and balance</a:t>
            </a:r>
          </a:p>
        </p:txBody>
      </p:sp>
      <p:sp>
        <p:nvSpPr>
          <p:cNvPr id="2" name="Title 1">
            <a:extLst>
              <a:ext uri="{FF2B5EF4-FFF2-40B4-BE49-F238E27FC236}">
                <a16:creationId xmlns:a16="http://schemas.microsoft.com/office/drawing/2014/main" id="{F5337680-2929-E39F-45C4-552E4308E980}"/>
              </a:ext>
            </a:extLst>
          </p:cNvPr>
          <p:cNvSpPr>
            <a:spLocks noGrp="1"/>
          </p:cNvSpPr>
          <p:nvPr>
            <p:ph type="title"/>
          </p:nvPr>
        </p:nvSpPr>
        <p:spPr/>
        <p:txBody>
          <a:bodyPr/>
          <a:lstStyle/>
          <a:p>
            <a:r>
              <a:rPr lang="en-US" sz="3600" b="0"/>
              <a:t>People-</a:t>
            </a:r>
            <a:r>
              <a:rPr lang="en-US" sz="3600" b="0" err="1"/>
              <a:t>centred</a:t>
            </a:r>
            <a:r>
              <a:rPr lang="en-US" sz="3600" b="0"/>
              <a:t> precision prevention</a:t>
            </a:r>
          </a:p>
        </p:txBody>
      </p:sp>
      <p:sp>
        <p:nvSpPr>
          <p:cNvPr id="3" name="Content Placeholder 2">
            <a:extLst>
              <a:ext uri="{FF2B5EF4-FFF2-40B4-BE49-F238E27FC236}">
                <a16:creationId xmlns:a16="http://schemas.microsoft.com/office/drawing/2014/main" id="{02DF6BA4-7AAA-8AFE-9ABC-71B4431374D3}"/>
              </a:ext>
            </a:extLst>
          </p:cNvPr>
          <p:cNvSpPr>
            <a:spLocks noGrp="1"/>
          </p:cNvSpPr>
          <p:nvPr>
            <p:ph idx="1"/>
          </p:nvPr>
        </p:nvSpPr>
        <p:spPr>
          <a:xfrm>
            <a:off x="838199" y="1529255"/>
            <a:ext cx="10882745" cy="4493636"/>
          </a:xfrm>
        </p:spPr>
        <p:txBody>
          <a:bodyPr/>
          <a:lstStyle/>
          <a:p>
            <a:pPr>
              <a:lnSpc>
                <a:spcPct val="100000"/>
              </a:lnSpc>
              <a:spcAft>
                <a:spcPts val="1200"/>
              </a:spcAft>
            </a:pPr>
            <a:r>
              <a:rPr lang="en-US" sz="3600">
                <a:solidFill>
                  <a:srgbClr val="000000"/>
                </a:solidFill>
              </a:rPr>
              <a:t>For the right </a:t>
            </a:r>
            <a:r>
              <a:rPr lang="en-US" sz="3600" b="1">
                <a:solidFill>
                  <a:schemeClr val="accent2">
                    <a:lumMod val="75000"/>
                  </a:schemeClr>
                </a:solidFill>
                <a:latin typeface="Arial Black" panose="020B0A04020102020204" pitchFamily="34" charset="0"/>
              </a:rPr>
              <a:t>people</a:t>
            </a:r>
          </a:p>
          <a:p>
            <a:pPr>
              <a:lnSpc>
                <a:spcPct val="100000"/>
              </a:lnSpc>
              <a:spcAft>
                <a:spcPts val="1200"/>
              </a:spcAft>
            </a:pPr>
            <a:r>
              <a:rPr lang="en-US" sz="3600">
                <a:solidFill>
                  <a:schemeClr val="bg1">
                    <a:lumMod val="85000"/>
                  </a:schemeClr>
                </a:solidFill>
              </a:rPr>
              <a:t>In the right </a:t>
            </a:r>
            <a:r>
              <a:rPr lang="en-US" sz="3600" b="1">
                <a:solidFill>
                  <a:schemeClr val="bg1">
                    <a:lumMod val="85000"/>
                  </a:schemeClr>
                </a:solidFill>
                <a:latin typeface="Arial Black" panose="020B0A04020102020204" pitchFamily="34" charset="0"/>
              </a:rPr>
              <a:t>locations</a:t>
            </a:r>
          </a:p>
          <a:p>
            <a:pPr>
              <a:lnSpc>
                <a:spcPct val="100000"/>
              </a:lnSpc>
              <a:spcAft>
                <a:spcPts val="1200"/>
              </a:spcAft>
            </a:pPr>
            <a:r>
              <a:rPr lang="en-US" sz="3600">
                <a:solidFill>
                  <a:schemeClr val="bg1">
                    <a:lumMod val="85000"/>
                  </a:schemeClr>
                </a:solidFill>
              </a:rPr>
              <a:t>With the right </a:t>
            </a:r>
            <a:r>
              <a:rPr lang="en-US" sz="3600" b="1">
                <a:solidFill>
                  <a:schemeClr val="bg1">
                    <a:lumMod val="85000"/>
                  </a:schemeClr>
                </a:solidFill>
                <a:latin typeface="Arial Black" panose="020B0A04020102020204" pitchFamily="34" charset="0"/>
              </a:rPr>
              <a:t>interventions</a:t>
            </a:r>
          </a:p>
          <a:p>
            <a:pPr>
              <a:lnSpc>
                <a:spcPct val="100000"/>
              </a:lnSpc>
              <a:spcAft>
                <a:spcPts val="1200"/>
              </a:spcAft>
            </a:pPr>
            <a:r>
              <a:rPr lang="en-US" sz="3600">
                <a:solidFill>
                  <a:schemeClr val="bg1">
                    <a:lumMod val="85000"/>
                  </a:schemeClr>
                </a:solidFill>
              </a:rPr>
              <a:t>At the right </a:t>
            </a:r>
            <a:r>
              <a:rPr lang="en-US" sz="3600" b="1">
                <a:solidFill>
                  <a:schemeClr val="bg1">
                    <a:lumMod val="85000"/>
                  </a:schemeClr>
                </a:solidFill>
                <a:latin typeface="Arial Black" panose="020B0A04020102020204" pitchFamily="34" charset="0"/>
              </a:rPr>
              <a:t>time</a:t>
            </a:r>
          </a:p>
          <a:p>
            <a:pPr>
              <a:lnSpc>
                <a:spcPct val="100000"/>
              </a:lnSpc>
              <a:spcAft>
                <a:spcPts val="1200"/>
              </a:spcAft>
            </a:pPr>
            <a:r>
              <a:rPr lang="en-US" sz="3600">
                <a:solidFill>
                  <a:schemeClr val="bg1">
                    <a:lumMod val="85000"/>
                  </a:schemeClr>
                </a:solidFill>
              </a:rPr>
              <a:t>In the right </a:t>
            </a:r>
            <a:r>
              <a:rPr lang="en-US" sz="3600" b="1">
                <a:solidFill>
                  <a:schemeClr val="bg1">
                    <a:lumMod val="85000"/>
                  </a:schemeClr>
                </a:solidFill>
                <a:latin typeface="Arial Black" panose="020B0A04020102020204" pitchFamily="34" charset="0"/>
              </a:rPr>
              <a:t>way</a:t>
            </a:r>
          </a:p>
          <a:p>
            <a:pPr>
              <a:lnSpc>
                <a:spcPct val="100000"/>
              </a:lnSpc>
              <a:spcAft>
                <a:spcPts val="1200"/>
              </a:spcAft>
            </a:pPr>
            <a:r>
              <a:rPr lang="en-US" sz="3600">
                <a:solidFill>
                  <a:schemeClr val="bg1">
                    <a:lumMod val="85000"/>
                  </a:schemeClr>
                </a:solidFill>
              </a:rPr>
              <a:t>At the right </a:t>
            </a:r>
            <a:r>
              <a:rPr lang="en-US" sz="3600" b="1">
                <a:solidFill>
                  <a:schemeClr val="bg1">
                    <a:lumMod val="85000"/>
                  </a:schemeClr>
                </a:solidFill>
                <a:latin typeface="Arial Black" panose="020B0A04020102020204" pitchFamily="34" charset="0"/>
              </a:rPr>
              <a:t>cost</a:t>
            </a:r>
          </a:p>
          <a:p>
            <a:endParaRPr lang="en-US" sz="3200">
              <a:solidFill>
                <a:schemeClr val="bg1">
                  <a:lumMod val="75000"/>
                </a:schemeClr>
              </a:solidFill>
            </a:endParaRPr>
          </a:p>
        </p:txBody>
      </p:sp>
      <p:sp>
        <p:nvSpPr>
          <p:cNvPr id="5" name="Right Brace 4">
            <a:extLst>
              <a:ext uri="{FF2B5EF4-FFF2-40B4-BE49-F238E27FC236}">
                <a16:creationId xmlns:a16="http://schemas.microsoft.com/office/drawing/2014/main" id="{03B3F13B-A4F6-0019-3B25-840CC2E99154}"/>
              </a:ext>
            </a:extLst>
          </p:cNvPr>
          <p:cNvSpPr/>
          <p:nvPr/>
        </p:nvSpPr>
        <p:spPr>
          <a:xfrm>
            <a:off x="7577237" y="1796605"/>
            <a:ext cx="882869" cy="4108779"/>
          </a:xfrm>
          <a:prstGeom prst="rightBrace">
            <a:avLst/>
          </a:prstGeom>
          <a:ln w="57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1408661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009D246-D74B-2346-BAEF-E61F6CE4D58D}"/>
              </a:ext>
            </a:extLst>
          </p:cNvPr>
          <p:cNvSpPr/>
          <p:nvPr/>
        </p:nvSpPr>
        <p:spPr>
          <a:xfrm>
            <a:off x="0" y="9128"/>
            <a:ext cx="12192000" cy="743744"/>
          </a:xfrm>
          <a:prstGeom prst="rect">
            <a:avLst/>
          </a:prstGeom>
          <a:solidFill>
            <a:srgbClr val="50AA9B"/>
          </a:solidFill>
          <a:ln>
            <a:solidFill>
              <a:srgbClr val="50AA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56" b="1">
                <a:latin typeface="Arial" panose="020B0604020202020204" pitchFamily="34" charset="0"/>
                <a:cs typeface="Arial" panose="020B0604020202020204" pitchFamily="34" charset="0"/>
              </a:rPr>
              <a:t>Defining Who Needs Prevention</a:t>
            </a:r>
          </a:p>
        </p:txBody>
      </p:sp>
      <p:sp>
        <p:nvSpPr>
          <p:cNvPr id="4" name="Rectangle 3">
            <a:extLst>
              <a:ext uri="{FF2B5EF4-FFF2-40B4-BE49-F238E27FC236}">
                <a16:creationId xmlns:a16="http://schemas.microsoft.com/office/drawing/2014/main" id="{D915D03E-5B5A-4269-86A2-854EC59EC16C}"/>
              </a:ext>
            </a:extLst>
          </p:cNvPr>
          <p:cNvSpPr/>
          <p:nvPr/>
        </p:nvSpPr>
        <p:spPr>
          <a:xfrm>
            <a:off x="27482" y="2587311"/>
            <a:ext cx="12109554" cy="1492716"/>
          </a:xfrm>
          <a:prstGeom prst="rect">
            <a:avLst/>
          </a:prstGeom>
        </p:spPr>
        <p:txBody>
          <a:bodyPr wrap="square">
            <a:spAutoFit/>
          </a:bodyPr>
          <a:lstStyle/>
          <a:p>
            <a:pPr marL="304804" indent="-304804">
              <a:spcAft>
                <a:spcPts val="0"/>
              </a:spcAft>
              <a:buClr>
                <a:srgbClr val="50AA9B"/>
              </a:buClr>
              <a:buFont typeface="System Font Regular"/>
              <a:buChar char="→"/>
            </a:pPr>
            <a:r>
              <a:rPr lang="en-US" sz="1300">
                <a:ea typeface="Times New Roman" panose="02020603050405020304" pitchFamily="18" charset="0"/>
                <a:cs typeface="Arial" panose="020B0604020202020204" pitchFamily="34" charset="0"/>
              </a:rPr>
              <a:t>Countries should have </a:t>
            </a:r>
            <a:r>
              <a:rPr lang="en-US" sz="1300" b="1">
                <a:ea typeface="Times New Roman" panose="02020603050405020304" pitchFamily="18" charset="0"/>
                <a:cs typeface="Arial" panose="020B0604020202020204" pitchFamily="34" charset="0"/>
              </a:rPr>
              <a:t>up-to-date, nationally validated key population size estimates generated from empirical methods </a:t>
            </a:r>
            <a:r>
              <a:rPr lang="en-US" sz="1300">
                <a:ea typeface="Times New Roman" panose="02020603050405020304" pitchFamily="18" charset="0"/>
                <a:cs typeface="Arial" panose="020B0604020202020204" pitchFamily="34" charset="0"/>
              </a:rPr>
              <a:t>and sound statistical concepts. </a:t>
            </a:r>
          </a:p>
          <a:p>
            <a:pPr marL="304804" indent="-304804">
              <a:spcAft>
                <a:spcPts val="0"/>
              </a:spcAft>
              <a:buClr>
                <a:srgbClr val="50AA9B"/>
              </a:buClr>
              <a:buFont typeface="System Font Regular"/>
              <a:buChar char="→"/>
            </a:pPr>
            <a:r>
              <a:rPr lang="en-US" sz="1300">
                <a:ea typeface="Times New Roman" panose="02020603050405020304" pitchFamily="18" charset="0"/>
                <a:cs typeface="Arial" panose="020B0604020202020204" pitchFamily="34" charset="0"/>
              </a:rPr>
              <a:t>Where PSEs are outdated or do not exist, global or regional averages may be used to benchmark. For MSM, this should be </a:t>
            </a:r>
            <a:r>
              <a:rPr lang="en-US" sz="1300" b="1">
                <a:ea typeface="Times New Roman" panose="02020603050405020304" pitchFamily="18" charset="0"/>
                <a:cs typeface="Arial" panose="020B0604020202020204" pitchFamily="34" charset="0"/>
              </a:rPr>
              <a:t>at least 1% </a:t>
            </a:r>
            <a:r>
              <a:rPr lang="en-US" sz="1300">
                <a:ea typeface="Times New Roman" panose="02020603050405020304" pitchFamily="18" charset="0"/>
                <a:cs typeface="Arial" panose="020B0604020202020204" pitchFamily="34" charset="0"/>
              </a:rPr>
              <a:t>of the total adult male population </a:t>
            </a:r>
            <a:r>
              <a:rPr lang="en-US" sz="1300"/>
              <a:t>(</a:t>
            </a:r>
            <a:r>
              <a:rPr lang="en-US" sz="1300">
                <a:hlinkClick r:id="rId2"/>
              </a:rPr>
              <a:t>WHO &amp; UNAIDS, 2020</a:t>
            </a:r>
            <a:r>
              <a:rPr lang="en-US" sz="1300"/>
              <a:t>). </a:t>
            </a:r>
            <a:endParaRPr lang="en-US" sz="1300">
              <a:ea typeface="Times New Roman" panose="02020603050405020304" pitchFamily="18" charset="0"/>
              <a:cs typeface="Arial" panose="020B0604020202020204" pitchFamily="34" charset="0"/>
            </a:endParaRPr>
          </a:p>
          <a:p>
            <a:pPr marL="304804" indent="-304804">
              <a:spcAft>
                <a:spcPts val="0"/>
              </a:spcAft>
              <a:buClr>
                <a:srgbClr val="50AA9B"/>
              </a:buClr>
              <a:buFont typeface="System Font Regular"/>
              <a:buChar char="→"/>
            </a:pPr>
            <a:r>
              <a:rPr lang="en-US" sz="1300">
                <a:ea typeface="Times New Roman" panose="02020603050405020304" pitchFamily="18" charset="0"/>
                <a:cs typeface="Arial" panose="020B0604020202020204" pitchFamily="34" charset="0"/>
              </a:rPr>
              <a:t>In resource constrained settings, </a:t>
            </a:r>
            <a:r>
              <a:rPr lang="en-US" sz="1300" b="1">
                <a:ea typeface="Times New Roman" panose="02020603050405020304" pitchFamily="18" charset="0"/>
                <a:cs typeface="Arial" panose="020B0604020202020204" pitchFamily="34" charset="0"/>
              </a:rPr>
              <a:t>low-cost methodologies that generate reliable PSEs </a:t>
            </a:r>
            <a:r>
              <a:rPr lang="en-US" sz="1300">
                <a:ea typeface="Times New Roman" panose="02020603050405020304" pitchFamily="18" charset="0"/>
                <a:cs typeface="Arial" panose="020B0604020202020204" pitchFamily="34" charset="0"/>
              </a:rPr>
              <a:t>need to be developed and used.</a:t>
            </a:r>
          </a:p>
          <a:p>
            <a:pPr marL="304804" indent="-304804">
              <a:spcAft>
                <a:spcPts val="0"/>
              </a:spcAft>
              <a:buClr>
                <a:srgbClr val="50AA9B"/>
              </a:buClr>
              <a:buFont typeface="System Font Regular"/>
              <a:buChar char="→"/>
            </a:pPr>
            <a:r>
              <a:rPr lang="en-US" sz="1300">
                <a:ea typeface="Times New Roman" panose="02020603050405020304" pitchFamily="18" charset="0"/>
                <a:cs typeface="Arial" panose="020B0604020202020204" pitchFamily="34" charset="0"/>
              </a:rPr>
              <a:t>Where possible, </a:t>
            </a:r>
            <a:r>
              <a:rPr lang="en-US" sz="1300" b="1">
                <a:ea typeface="Times New Roman" panose="02020603050405020304" pitchFamily="18" charset="0"/>
                <a:cs typeface="Arial" panose="020B0604020202020204" pitchFamily="34" charset="0"/>
              </a:rPr>
              <a:t>multiple sources </a:t>
            </a:r>
            <a:r>
              <a:rPr lang="en-US" sz="1300">
                <a:ea typeface="Times New Roman" panose="02020603050405020304" pitchFamily="18" charset="0"/>
                <a:cs typeface="Arial" panose="020B0604020202020204" pitchFamily="34" charset="0"/>
              </a:rPr>
              <a:t>should be triangulated for greater certainty. </a:t>
            </a:r>
          </a:p>
          <a:p>
            <a:pPr marL="304804" indent="-304804">
              <a:spcAft>
                <a:spcPts val="0"/>
              </a:spcAft>
              <a:buClr>
                <a:srgbClr val="50AA9B"/>
              </a:buClr>
              <a:buFont typeface="System Font Regular"/>
              <a:buChar char="→"/>
            </a:pPr>
            <a:r>
              <a:rPr lang="en-US" sz="1300" b="1">
                <a:ea typeface="Times New Roman" panose="02020603050405020304" pitchFamily="18" charset="0"/>
                <a:cs typeface="Arial" panose="020B0604020202020204" pitchFamily="34" charset="0"/>
              </a:rPr>
              <a:t>Plausible PSEs should be mandatory </a:t>
            </a:r>
            <a:r>
              <a:rPr lang="en-US" sz="1300">
                <a:ea typeface="Times New Roman" panose="02020603050405020304" pitchFamily="18" charset="0"/>
                <a:cs typeface="Arial" panose="020B0604020202020204" pitchFamily="34" charset="0"/>
              </a:rPr>
              <a:t>in the development of all national strategic plans, prevention roadmaps as well as funding requests/country operational plans for major donors. </a:t>
            </a:r>
          </a:p>
        </p:txBody>
      </p:sp>
      <p:pic>
        <p:nvPicPr>
          <p:cNvPr id="9" name="Picture 8">
            <a:extLst>
              <a:ext uri="{FF2B5EF4-FFF2-40B4-BE49-F238E27FC236}">
                <a16:creationId xmlns:a16="http://schemas.microsoft.com/office/drawing/2014/main" id="{356325A9-C5C2-CA47-B02C-734D07AD86ED}"/>
              </a:ext>
            </a:extLst>
          </p:cNvPr>
          <p:cNvPicPr>
            <a:picLocks noChangeAspect="1"/>
          </p:cNvPicPr>
          <p:nvPr/>
        </p:nvPicPr>
        <p:blipFill rotWithShape="1">
          <a:blip r:embed="rId3" cstate="screen">
            <a:duotone>
              <a:schemeClr val="accent3">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p:blipFill>
        <p:spPr>
          <a:xfrm>
            <a:off x="0" y="1493235"/>
            <a:ext cx="2839244" cy="1059318"/>
          </a:xfrm>
          <a:prstGeom prst="rect">
            <a:avLst/>
          </a:prstGeom>
        </p:spPr>
      </p:pic>
      <p:sp>
        <p:nvSpPr>
          <p:cNvPr id="10" name="Rectangle 9">
            <a:extLst>
              <a:ext uri="{FF2B5EF4-FFF2-40B4-BE49-F238E27FC236}">
                <a16:creationId xmlns:a16="http://schemas.microsoft.com/office/drawing/2014/main" id="{79BEB3E5-A6AA-8345-B57A-3D2B173C03BC}"/>
              </a:ext>
            </a:extLst>
          </p:cNvPr>
          <p:cNvSpPr/>
          <p:nvPr/>
        </p:nvSpPr>
        <p:spPr>
          <a:xfrm>
            <a:off x="2839244" y="1800625"/>
            <a:ext cx="6932411" cy="430887"/>
          </a:xfrm>
          <a:prstGeom prst="rect">
            <a:avLst/>
          </a:prstGeom>
        </p:spPr>
        <p:txBody>
          <a:bodyPr wrap="none">
            <a:spAutoFit/>
          </a:bodyPr>
          <a:lstStyle/>
          <a:p>
            <a:r>
              <a:rPr lang="en-US" sz="2200" b="1">
                <a:solidFill>
                  <a:srgbClr val="50AA9B"/>
                </a:solidFill>
                <a:latin typeface="Arial" panose="020B0604020202020204" pitchFamily="34" charset="0"/>
                <a:ea typeface="Times New Roman" panose="02020603050405020304" pitchFamily="18" charset="0"/>
                <a:cs typeface="Arial" panose="020B0604020202020204" pitchFamily="34" charset="0"/>
              </a:rPr>
              <a:t>DETERMINE TOTAL POPULATION SIZE ESTIMATE</a:t>
            </a:r>
            <a:endParaRPr lang="en-US" sz="2200" b="1">
              <a:solidFill>
                <a:srgbClr val="50AA9B"/>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FE01F71C-114A-4D40-A0CD-48AC81666EB1}"/>
              </a:ext>
            </a:extLst>
          </p:cNvPr>
          <p:cNvPicPr>
            <a:picLocks noChangeAspect="1"/>
          </p:cNvPicPr>
          <p:nvPr/>
        </p:nvPicPr>
        <p:blipFill rotWithShape="1">
          <a:blip r:embed="rId5" cstate="screen">
            <a:duotone>
              <a:schemeClr val="accent3">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a:ext>
            </a:extLst>
          </a:blip>
          <a:srcRect/>
          <a:stretch/>
        </p:blipFill>
        <p:spPr>
          <a:xfrm>
            <a:off x="0" y="4149552"/>
            <a:ext cx="2839244" cy="1059310"/>
          </a:xfrm>
          <a:prstGeom prst="rect">
            <a:avLst/>
          </a:prstGeom>
        </p:spPr>
      </p:pic>
      <p:sp>
        <p:nvSpPr>
          <p:cNvPr id="13" name="Rectangle 12">
            <a:extLst>
              <a:ext uri="{FF2B5EF4-FFF2-40B4-BE49-F238E27FC236}">
                <a16:creationId xmlns:a16="http://schemas.microsoft.com/office/drawing/2014/main" id="{630395B9-6663-E740-AF29-A6F47D021B56}"/>
              </a:ext>
            </a:extLst>
          </p:cNvPr>
          <p:cNvSpPr/>
          <p:nvPr/>
        </p:nvSpPr>
        <p:spPr>
          <a:xfrm>
            <a:off x="2839244" y="4463764"/>
            <a:ext cx="9122907" cy="430887"/>
          </a:xfrm>
          <a:prstGeom prst="rect">
            <a:avLst/>
          </a:prstGeom>
        </p:spPr>
        <p:txBody>
          <a:bodyPr wrap="square">
            <a:spAutoFit/>
          </a:bodyPr>
          <a:lstStyle/>
          <a:p>
            <a:r>
              <a:rPr lang="en-US" sz="2200" b="1">
                <a:solidFill>
                  <a:srgbClr val="50AA9B"/>
                </a:solidFill>
                <a:latin typeface="Arial" panose="020B0604020202020204" pitchFamily="34" charset="0"/>
                <a:ea typeface="Times New Roman" panose="02020603050405020304" pitchFamily="18" charset="0"/>
                <a:cs typeface="Arial" panose="020B0604020202020204" pitchFamily="34" charset="0"/>
              </a:rPr>
              <a:t>CALCULATE A PREVENTION DENOMINATOR</a:t>
            </a:r>
            <a:endParaRPr lang="en-US" sz="2200" b="1">
              <a:solidFill>
                <a:srgbClr val="50AA9B"/>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20C0FAA-F552-5E48-88F6-673D8529565B}"/>
              </a:ext>
            </a:extLst>
          </p:cNvPr>
          <p:cNvSpPr/>
          <p:nvPr/>
        </p:nvSpPr>
        <p:spPr>
          <a:xfrm>
            <a:off x="54964" y="5208862"/>
            <a:ext cx="12082072" cy="3298275"/>
          </a:xfrm>
          <a:prstGeom prst="rect">
            <a:avLst/>
          </a:prstGeom>
        </p:spPr>
        <p:txBody>
          <a:bodyPr wrap="square" numCol="1">
            <a:spAutoFit/>
          </a:bodyPr>
          <a:lstStyle/>
          <a:p>
            <a:pPr marL="203203">
              <a:spcAft>
                <a:spcPts val="0"/>
              </a:spcAft>
            </a:pPr>
            <a:r>
              <a:rPr lang="en-US" sz="1300" b="1">
                <a:solidFill>
                  <a:srgbClr val="50AA9B"/>
                </a:solidFill>
                <a:ea typeface="Times New Roman" panose="02020603050405020304" pitchFamily="18" charset="0"/>
                <a:cs typeface="Arial" panose="020B0604020202020204" pitchFamily="34" charset="0"/>
              </a:rPr>
              <a:t>For key populations:</a:t>
            </a:r>
          </a:p>
          <a:p>
            <a:pPr marL="203203">
              <a:spcAft>
                <a:spcPts val="0"/>
              </a:spcAft>
            </a:pPr>
            <a:endParaRPr lang="en-US" sz="1300">
              <a:solidFill>
                <a:srgbClr val="50AA9B"/>
              </a:solidFill>
              <a:ea typeface="Times New Roman" panose="02020603050405020304" pitchFamily="18" charset="0"/>
              <a:cs typeface="Arial" panose="020B0604020202020204" pitchFamily="34" charset="0"/>
            </a:endParaRPr>
          </a:p>
          <a:p>
            <a:pPr marL="692155" lvl="1" indent="-285750">
              <a:spcAft>
                <a:spcPts val="0"/>
              </a:spcAft>
              <a:buClr>
                <a:srgbClr val="59A2AE"/>
              </a:buClr>
              <a:buFont typeface="System Font Regular"/>
              <a:buChar char="→"/>
            </a:pPr>
            <a:r>
              <a:rPr lang="en-US" sz="1300">
                <a:ea typeface="Times New Roman" panose="02020603050405020304" pitchFamily="18" charset="0"/>
                <a:cs typeface="Arial" panose="020B0604020202020204" pitchFamily="34" charset="0"/>
              </a:rPr>
              <a:t>Men who have sex with men with a non-regular partner </a:t>
            </a:r>
          </a:p>
          <a:p>
            <a:pPr marL="692155" lvl="1" indent="-285750">
              <a:spcAft>
                <a:spcPts val="0"/>
              </a:spcAft>
              <a:buClr>
                <a:srgbClr val="59A2AE"/>
              </a:buClr>
              <a:buFont typeface="System Font Regular"/>
              <a:buChar char="→"/>
            </a:pPr>
            <a:r>
              <a:rPr lang="en-US" sz="1300">
                <a:ea typeface="Times New Roman" panose="02020603050405020304" pitchFamily="18" charset="0"/>
                <a:cs typeface="Arial" panose="020B0604020202020204" pitchFamily="34" charset="0"/>
              </a:rPr>
              <a:t>All transgender women </a:t>
            </a:r>
          </a:p>
          <a:p>
            <a:pPr marL="692155" lvl="1" indent="-285750">
              <a:spcAft>
                <a:spcPts val="0"/>
              </a:spcAft>
              <a:buClr>
                <a:srgbClr val="59A2AE"/>
              </a:buClr>
              <a:buFont typeface="System Font Regular"/>
              <a:buChar char="→"/>
            </a:pPr>
            <a:r>
              <a:rPr lang="en-US" sz="1300">
                <a:ea typeface="Times New Roman" panose="02020603050405020304" pitchFamily="18" charset="0"/>
                <a:cs typeface="Arial" panose="020B0604020202020204" pitchFamily="34" charset="0"/>
              </a:rPr>
              <a:t>All sex workers </a:t>
            </a:r>
          </a:p>
          <a:p>
            <a:pPr marL="692155" lvl="1" indent="-285750">
              <a:spcAft>
                <a:spcPts val="0"/>
              </a:spcAft>
              <a:buClr>
                <a:srgbClr val="59A2AE"/>
              </a:buClr>
              <a:buFont typeface="System Font Regular"/>
              <a:buChar char="→"/>
            </a:pPr>
            <a:r>
              <a:rPr lang="en-US" sz="1300">
                <a:ea typeface="Times New Roman" panose="02020603050405020304" pitchFamily="18" charset="0"/>
                <a:cs typeface="Arial" panose="020B0604020202020204" pitchFamily="34" charset="0"/>
              </a:rPr>
              <a:t>All people who inject drugs </a:t>
            </a:r>
          </a:p>
          <a:p>
            <a:pPr marL="692155" lvl="1" indent="-285750">
              <a:spcAft>
                <a:spcPts val="0"/>
              </a:spcAft>
              <a:buClr>
                <a:srgbClr val="59A2AE"/>
              </a:buClr>
              <a:buFont typeface="System Font Regular"/>
              <a:buChar char="→"/>
            </a:pPr>
            <a:r>
              <a:rPr lang="en-US" sz="1300">
                <a:ea typeface="Times New Roman" panose="02020603050405020304" pitchFamily="18" charset="0"/>
                <a:cs typeface="Arial" panose="020B0604020202020204" pitchFamily="34" charset="0"/>
              </a:rPr>
              <a:t>All prisoners </a:t>
            </a:r>
          </a:p>
          <a:p>
            <a:pPr lvl="1">
              <a:spcAft>
                <a:spcPts val="0"/>
              </a:spcAft>
            </a:pPr>
            <a:endParaRPr lang="en-US" sz="1300">
              <a:ea typeface="Times New Roman" panose="02020603050405020304" pitchFamily="18" charset="0"/>
              <a:cs typeface="Arial" panose="020B0604020202020204" pitchFamily="34" charset="0"/>
            </a:endParaRPr>
          </a:p>
          <a:p>
            <a:pPr lvl="1">
              <a:spcAft>
                <a:spcPts val="0"/>
              </a:spcAft>
            </a:pPr>
            <a:endParaRPr lang="en-US" sz="1300">
              <a:ea typeface="Times New Roman" panose="02020603050405020304" pitchFamily="18" charset="0"/>
              <a:cs typeface="Arial" panose="020B0604020202020204" pitchFamily="34" charset="0"/>
            </a:endParaRPr>
          </a:p>
          <a:p>
            <a:pPr lvl="1">
              <a:spcAft>
                <a:spcPts val="0"/>
              </a:spcAft>
            </a:pPr>
            <a:endParaRPr lang="en-US" sz="1300">
              <a:ea typeface="Times New Roman" panose="02020603050405020304" pitchFamily="18" charset="0"/>
              <a:cs typeface="Arial" panose="020B0604020202020204" pitchFamily="34" charset="0"/>
            </a:endParaRPr>
          </a:p>
          <a:p>
            <a:pPr lvl="1">
              <a:spcAft>
                <a:spcPts val="0"/>
              </a:spcAft>
            </a:pPr>
            <a:endParaRPr lang="en-US" sz="1300">
              <a:ea typeface="Times New Roman" panose="02020603050405020304" pitchFamily="18" charset="0"/>
              <a:cs typeface="Arial" panose="020B0604020202020204" pitchFamily="34" charset="0"/>
            </a:endParaRPr>
          </a:p>
          <a:p>
            <a:pPr lvl="1">
              <a:spcAft>
                <a:spcPts val="0"/>
              </a:spcAft>
            </a:pPr>
            <a:endParaRPr lang="en-US" sz="1300">
              <a:ea typeface="Times New Roman" panose="02020603050405020304" pitchFamily="18" charset="0"/>
              <a:cs typeface="Arial" panose="020B0604020202020204" pitchFamily="34" charset="0"/>
            </a:endParaRPr>
          </a:p>
          <a:p>
            <a:pPr lvl="1">
              <a:spcAft>
                <a:spcPts val="0"/>
              </a:spcAft>
            </a:pPr>
            <a:endParaRPr lang="en-US" sz="1300">
              <a:ea typeface="Times New Roman" panose="02020603050405020304" pitchFamily="18" charset="0"/>
              <a:cs typeface="Arial" panose="020B0604020202020204" pitchFamily="34" charset="0"/>
            </a:endParaRPr>
          </a:p>
          <a:p>
            <a:pPr lvl="1">
              <a:spcAft>
                <a:spcPts val="0"/>
              </a:spcAft>
            </a:pPr>
            <a:endParaRPr lang="en-US" sz="1300">
              <a:ea typeface="Times New Roman" panose="02020603050405020304" pitchFamily="18" charset="0"/>
              <a:cs typeface="Arial" panose="020B0604020202020204" pitchFamily="34" charset="0"/>
            </a:endParaRPr>
          </a:p>
          <a:p>
            <a:pPr lvl="1">
              <a:spcAft>
                <a:spcPts val="0"/>
              </a:spcAft>
            </a:pPr>
            <a:endParaRPr lang="en-US" sz="1300">
              <a:ea typeface="Times New Roman" panose="02020603050405020304" pitchFamily="18" charset="0"/>
              <a:cs typeface="Arial" panose="020B0604020202020204" pitchFamily="34" charset="0"/>
            </a:endParaRPr>
          </a:p>
          <a:p>
            <a:pPr marL="203203" lvl="1">
              <a:spcAft>
                <a:spcPts val="0"/>
              </a:spcAft>
            </a:pPr>
            <a:endParaRPr lang="en-US" sz="1333">
              <a:solidFill>
                <a:srgbClr val="50AA9B"/>
              </a:solidFill>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B35C5FBA-58E3-034C-AFB0-5DD36BBAA4A3}"/>
              </a:ext>
            </a:extLst>
          </p:cNvPr>
          <p:cNvSpPr/>
          <p:nvPr/>
        </p:nvSpPr>
        <p:spPr>
          <a:xfrm>
            <a:off x="5011712" y="5208862"/>
            <a:ext cx="7180288" cy="1538883"/>
          </a:xfrm>
          <a:prstGeom prst="rect">
            <a:avLst/>
          </a:prstGeom>
        </p:spPr>
        <p:txBody>
          <a:bodyPr wrap="square">
            <a:spAutoFit/>
          </a:bodyPr>
          <a:lstStyle/>
          <a:p>
            <a:pPr marL="203203" lvl="1">
              <a:spcAft>
                <a:spcPts val="0"/>
              </a:spcAft>
            </a:pPr>
            <a:r>
              <a:rPr lang="en-US" sz="1300" b="1">
                <a:solidFill>
                  <a:srgbClr val="50AA9B"/>
                </a:solidFill>
                <a:ea typeface="Times New Roman" panose="02020603050405020304" pitchFamily="18" charset="0"/>
                <a:cs typeface="Arial" panose="020B0604020202020204" pitchFamily="34" charset="0"/>
              </a:rPr>
              <a:t>For other young people and adults:</a:t>
            </a:r>
          </a:p>
          <a:p>
            <a:pPr marL="203203" lvl="1">
              <a:spcAft>
                <a:spcPts val="0"/>
              </a:spcAft>
            </a:pPr>
            <a:endParaRPr lang="en-US" sz="1300">
              <a:solidFill>
                <a:srgbClr val="50AA9B"/>
              </a:solidFill>
              <a:ea typeface="Times New Roman" panose="02020603050405020304" pitchFamily="18" charset="0"/>
              <a:cs typeface="Arial" panose="020B0604020202020204" pitchFamily="34" charset="0"/>
            </a:endParaRPr>
          </a:p>
          <a:p>
            <a:pPr marL="488953" indent="-285750">
              <a:spcAft>
                <a:spcPts val="0"/>
              </a:spcAft>
              <a:buClr>
                <a:srgbClr val="3F6661"/>
              </a:buClr>
              <a:buFont typeface="System Font Regular"/>
              <a:buChar char="→"/>
            </a:pPr>
            <a:r>
              <a:rPr lang="en-US" sz="1300">
                <a:ea typeface="Times New Roman" panose="02020603050405020304" pitchFamily="18" charset="0"/>
                <a:cs typeface="Arial" panose="020B0604020202020204" pitchFamily="34" charset="0"/>
              </a:rPr>
              <a:t>Use sub-national HIV incidence estimates disaggregated by age, sex, location and risk. The denominator for regular community outreach should be </a:t>
            </a:r>
            <a:r>
              <a:rPr lang="en-US" sz="1300" b="1">
                <a:ea typeface="Times New Roman" panose="02020603050405020304" pitchFamily="18" charset="0"/>
                <a:cs typeface="Arial" panose="020B0604020202020204" pitchFamily="34" charset="0"/>
              </a:rPr>
              <a:t>populations with high HIV incidence</a:t>
            </a:r>
            <a:r>
              <a:rPr lang="en-US" sz="1300">
                <a:ea typeface="Times New Roman" panose="02020603050405020304" pitchFamily="18" charset="0"/>
                <a:cs typeface="Arial" panose="020B0604020202020204" pitchFamily="34" charset="0"/>
              </a:rPr>
              <a:t> (globally defined as more than 1 per 100 person years). </a:t>
            </a:r>
          </a:p>
          <a:p>
            <a:pPr marL="488953" indent="-285750">
              <a:spcAft>
                <a:spcPts val="0"/>
              </a:spcAft>
              <a:buClr>
                <a:srgbClr val="3F6661"/>
              </a:buClr>
              <a:buFont typeface="System Font Regular"/>
              <a:buChar char="→"/>
            </a:pPr>
            <a:endParaRPr lang="en-US" sz="300">
              <a:ea typeface="Times New Roman" panose="02020603050405020304" pitchFamily="18" charset="0"/>
              <a:cs typeface="Arial" panose="020B0604020202020204" pitchFamily="34" charset="0"/>
            </a:endParaRPr>
          </a:p>
          <a:p>
            <a:pPr marL="488953" indent="-285750">
              <a:spcAft>
                <a:spcPts val="0"/>
              </a:spcAft>
              <a:buClr>
                <a:srgbClr val="3F6661"/>
              </a:buClr>
              <a:buFont typeface="System Font Regular"/>
              <a:buChar char="→"/>
            </a:pPr>
            <a:r>
              <a:rPr lang="en-US" sz="1300">
                <a:ea typeface="Times New Roman" panose="02020603050405020304" pitchFamily="18" charset="0"/>
                <a:cs typeface="Arial" panose="020B0604020202020204" pitchFamily="34" charset="0"/>
              </a:rPr>
              <a:t>In parts of sub-Saharan Africa this level is also reached among people with non-regular partner(s), people who have transactional sex or another sexually transmitted infection. </a:t>
            </a:r>
          </a:p>
        </p:txBody>
      </p:sp>
      <p:sp>
        <p:nvSpPr>
          <p:cNvPr id="15" name="Rectangle 37">
            <a:extLst>
              <a:ext uri="{FF2B5EF4-FFF2-40B4-BE49-F238E27FC236}">
                <a16:creationId xmlns:a16="http://schemas.microsoft.com/office/drawing/2014/main" id="{2961CA08-4A87-5647-B12F-0B222A7E8753}"/>
              </a:ext>
            </a:extLst>
          </p:cNvPr>
          <p:cNvSpPr>
            <a:spLocks noChangeArrowheads="1"/>
          </p:cNvSpPr>
          <p:nvPr/>
        </p:nvSpPr>
        <p:spPr bwMode="auto">
          <a:xfrm>
            <a:off x="0" y="760392"/>
            <a:ext cx="12192000" cy="646331"/>
          </a:xfrm>
          <a:prstGeom prst="rect">
            <a:avLst/>
          </a:prstGeom>
          <a:solidFill>
            <a:schemeClr val="accent1">
              <a:lumMod val="20000"/>
              <a:lumOff val="80000"/>
            </a:schemeClr>
          </a:solidFill>
          <a:ln>
            <a:noFill/>
          </a:ln>
        </p:spPr>
        <p:txBody>
          <a:bodyPr wrap="square">
            <a:spAutoFit/>
          </a:bodyPr>
          <a:lstStyle>
            <a:lvl1pPr defTabSz="457200" eaLnBrk="0" hangingPunct="0">
              <a:defRPr>
                <a:solidFill>
                  <a:schemeClr val="tx1"/>
                </a:solidFill>
                <a:latin typeface="Arial" charset="0"/>
                <a:ea typeface="ＭＳ Ｐゴシック" pitchFamily="34" charset="-128"/>
              </a:defRPr>
            </a:lvl1pPr>
            <a:lvl2pPr marL="37931725" indent="-37474525"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b="1">
                <a:solidFill>
                  <a:srgbClr val="50AA9B"/>
                </a:solidFill>
              </a:rPr>
              <a:t>Adopt a simple and practical approach that enables countries apply the new risk thresholds and arrive at clearly defined denominators for prevention programs within 12 months, in line with the Global AIDS Strategy. </a:t>
            </a:r>
          </a:p>
        </p:txBody>
      </p:sp>
    </p:spTree>
    <p:extLst>
      <p:ext uri="{BB962C8B-B14F-4D97-AF65-F5344CB8AC3E}">
        <p14:creationId xmlns:p14="http://schemas.microsoft.com/office/powerpoint/2010/main" val="662062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F6B72724-2792-B3D8-0612-5C729B953150}"/>
              </a:ext>
            </a:extLst>
          </p:cNvPr>
          <p:cNvSpPr txBox="1"/>
          <p:nvPr/>
        </p:nvSpPr>
        <p:spPr>
          <a:xfrm>
            <a:off x="595890" y="864034"/>
            <a:ext cx="10575032" cy="646331"/>
          </a:xfrm>
          <a:prstGeom prst="rect">
            <a:avLst/>
          </a:prstGeom>
          <a:noFill/>
        </p:spPr>
        <p:txBody>
          <a:bodyPr wrap="square">
            <a:spAutoFit/>
          </a:bodyPr>
          <a:lstStyle/>
          <a:p>
            <a:pPr fontAlgn="base">
              <a:spcBef>
                <a:spcPct val="0"/>
              </a:spcBef>
              <a:spcAft>
                <a:spcPct val="0"/>
              </a:spcAft>
              <a:defRPr/>
            </a:pPr>
            <a:r>
              <a:rPr lang="en-US" altLang="en-US">
                <a:solidFill>
                  <a:prstClr val="black"/>
                </a:solidFill>
                <a:latin typeface="Arial Bold" charset="0"/>
                <a:ea typeface="ＭＳ Ｐゴシック" pitchFamily="34" charset="-128"/>
              </a:rPr>
              <a:t>Distribution of acquisition of new HIV infections by population, global, sub-Saharan Africa and rest of the world, 2021</a:t>
            </a:r>
          </a:p>
        </p:txBody>
      </p:sp>
      <p:pic>
        <p:nvPicPr>
          <p:cNvPr id="5" name="Picture 4">
            <a:extLst>
              <a:ext uri="{FF2B5EF4-FFF2-40B4-BE49-F238E27FC236}">
                <a16:creationId xmlns:a16="http://schemas.microsoft.com/office/drawing/2014/main" id="{D139EAB1-6616-70F3-5F32-21EEA9B95D00}"/>
              </a:ext>
            </a:extLst>
          </p:cNvPr>
          <p:cNvPicPr>
            <a:picLocks noChangeAspect="1"/>
          </p:cNvPicPr>
          <p:nvPr/>
        </p:nvPicPr>
        <p:blipFill>
          <a:blip r:embed="rId2"/>
          <a:stretch>
            <a:fillRect/>
          </a:stretch>
        </p:blipFill>
        <p:spPr>
          <a:xfrm>
            <a:off x="379079" y="1510365"/>
            <a:ext cx="8360883" cy="5367278"/>
          </a:xfrm>
          <a:prstGeom prst="rect">
            <a:avLst/>
          </a:prstGeom>
        </p:spPr>
      </p:pic>
      <p:sp>
        <p:nvSpPr>
          <p:cNvPr id="2" name="TextBox 1">
            <a:extLst>
              <a:ext uri="{FF2B5EF4-FFF2-40B4-BE49-F238E27FC236}">
                <a16:creationId xmlns:a16="http://schemas.microsoft.com/office/drawing/2014/main" id="{E5AD5747-23F2-1C1D-DACB-AC68AC8B78D2}"/>
              </a:ext>
            </a:extLst>
          </p:cNvPr>
          <p:cNvSpPr txBox="1"/>
          <p:nvPr/>
        </p:nvSpPr>
        <p:spPr>
          <a:xfrm>
            <a:off x="595890" y="310036"/>
            <a:ext cx="9736961" cy="461665"/>
          </a:xfrm>
          <a:prstGeom prst="rect">
            <a:avLst/>
          </a:prstGeom>
          <a:noFill/>
        </p:spPr>
        <p:txBody>
          <a:bodyPr wrap="none" rtlCol="0">
            <a:spAutoFit/>
          </a:bodyPr>
          <a:lstStyle/>
          <a:p>
            <a:r>
              <a:rPr lang="en-US" sz="2400">
                <a:solidFill>
                  <a:schemeClr val="accent1">
                    <a:lumMod val="75000"/>
                  </a:schemeClr>
                </a:solidFill>
              </a:rPr>
              <a:t>Consider country-specific patterns of HIV acquisition and transmission</a:t>
            </a:r>
          </a:p>
        </p:txBody>
      </p:sp>
    </p:spTree>
    <p:extLst>
      <p:ext uri="{BB962C8B-B14F-4D97-AF65-F5344CB8AC3E}">
        <p14:creationId xmlns:p14="http://schemas.microsoft.com/office/powerpoint/2010/main" val="3080866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45D0-4D59-958C-7FDC-2AC4E92D3751}"/>
              </a:ext>
            </a:extLst>
          </p:cNvPr>
          <p:cNvSpPr>
            <a:spLocks noGrp="1"/>
          </p:cNvSpPr>
          <p:nvPr>
            <p:ph type="title"/>
          </p:nvPr>
        </p:nvSpPr>
        <p:spPr>
          <a:xfrm>
            <a:off x="6794936" y="3618606"/>
            <a:ext cx="2890345" cy="588186"/>
          </a:xfrm>
        </p:spPr>
        <p:txBody>
          <a:bodyPr>
            <a:normAutofit fontScale="90000"/>
          </a:bodyPr>
          <a:lstStyle/>
          <a:p>
            <a:r>
              <a:rPr lang="en-US"/>
              <a:t>HIV incidence distribution </a:t>
            </a:r>
            <a:r>
              <a:rPr lang="en-US" sz="2200"/>
              <a:t>(new infections per 1000 population per year)</a:t>
            </a:r>
            <a:endParaRPr lang="en-MW"/>
          </a:p>
        </p:txBody>
      </p:sp>
      <p:pic>
        <p:nvPicPr>
          <p:cNvPr id="5" name="Content Placeholder 4">
            <a:extLst>
              <a:ext uri="{FF2B5EF4-FFF2-40B4-BE49-F238E27FC236}">
                <a16:creationId xmlns:a16="http://schemas.microsoft.com/office/drawing/2014/main" id="{3C1DD233-AA8C-B22F-8EDD-4203C65B9DED}"/>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87164" y="1247403"/>
            <a:ext cx="6358094" cy="5729589"/>
          </a:xfrm>
        </p:spPr>
      </p:pic>
      <p:sp>
        <p:nvSpPr>
          <p:cNvPr id="6" name="Content Placeholder 2">
            <a:extLst>
              <a:ext uri="{FF2B5EF4-FFF2-40B4-BE49-F238E27FC236}">
                <a16:creationId xmlns:a16="http://schemas.microsoft.com/office/drawing/2014/main" id="{88A08A9A-9474-51DB-67B9-F1E2C4FF0537}"/>
              </a:ext>
            </a:extLst>
          </p:cNvPr>
          <p:cNvSpPr txBox="1">
            <a:spLocks/>
          </p:cNvSpPr>
          <p:nvPr/>
        </p:nvSpPr>
        <p:spPr>
          <a:xfrm>
            <a:off x="487164" y="364340"/>
            <a:ext cx="11336973" cy="588186"/>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1800"/>
              </a:spcAft>
              <a:buClrTx/>
              <a:buSzTx/>
              <a:buNone/>
              <a:tabLst/>
              <a:defRPr/>
            </a:pPr>
            <a:r>
              <a:rPr kumimoji="0" lang="en-US" sz="3200" b="0" i="0" u="none" strike="noStrike" kern="1200" cap="none" spc="0" normalizeH="0" baseline="0" noProof="0">
                <a:ln>
                  <a:noFill/>
                </a:ln>
                <a:solidFill>
                  <a:srgbClr val="009999"/>
                </a:solidFill>
                <a:effectLst/>
                <a:uLnTx/>
                <a:uFillTx/>
                <a:latin typeface="Calibri" panose="020F0502020204030204"/>
                <a:ea typeface="+mn-ea"/>
                <a:cs typeface="+mn-cs"/>
              </a:rPr>
              <a:t>Consider age &amp; sex patterns of HIV transmission</a:t>
            </a:r>
          </a:p>
        </p:txBody>
      </p:sp>
      <p:sp>
        <p:nvSpPr>
          <p:cNvPr id="3" name="Oval 2">
            <a:extLst>
              <a:ext uri="{FF2B5EF4-FFF2-40B4-BE49-F238E27FC236}">
                <a16:creationId xmlns:a16="http://schemas.microsoft.com/office/drawing/2014/main" id="{F877A1E1-0AD0-FED4-6046-44F5730A2819}"/>
              </a:ext>
            </a:extLst>
          </p:cNvPr>
          <p:cNvSpPr/>
          <p:nvPr/>
        </p:nvSpPr>
        <p:spPr>
          <a:xfrm>
            <a:off x="1936095" y="3765969"/>
            <a:ext cx="1141248" cy="1582207"/>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E9CF203-37CF-F66F-A00F-3229A64BEB75}"/>
              </a:ext>
            </a:extLst>
          </p:cNvPr>
          <p:cNvSpPr/>
          <p:nvPr/>
        </p:nvSpPr>
        <p:spPr>
          <a:xfrm>
            <a:off x="4785360" y="4130165"/>
            <a:ext cx="1616316" cy="1582207"/>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696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0FB6-917B-F664-3534-899B3F7C5872}"/>
              </a:ext>
            </a:extLst>
          </p:cNvPr>
          <p:cNvSpPr>
            <a:spLocks noGrp="1"/>
          </p:cNvSpPr>
          <p:nvPr>
            <p:ph type="title"/>
          </p:nvPr>
        </p:nvSpPr>
        <p:spPr>
          <a:xfrm>
            <a:off x="377781" y="288569"/>
            <a:ext cx="11099938" cy="483548"/>
          </a:xfrm>
        </p:spPr>
        <p:txBody>
          <a:bodyPr>
            <a:noAutofit/>
          </a:bodyPr>
          <a:lstStyle/>
          <a:p>
            <a:r>
              <a:rPr lang="en-US" sz="2800" b="1" cap="all">
                <a:solidFill>
                  <a:srgbClr val="009999"/>
                </a:solidFill>
                <a:latin typeface="+mn-lt"/>
              </a:rPr>
              <a:t>Conduct inequity analysis for better targeting of </a:t>
            </a:r>
            <a:r>
              <a:rPr lang="en-US" sz="2800" b="1" cap="all" err="1">
                <a:solidFill>
                  <a:srgbClr val="009999"/>
                </a:solidFill>
                <a:latin typeface="+mn-lt"/>
              </a:rPr>
              <a:t>programmes</a:t>
            </a:r>
            <a:endParaRPr lang="en-US" sz="2800" b="1" cap="all">
              <a:solidFill>
                <a:srgbClr val="009999"/>
              </a:solidFill>
              <a:latin typeface="+mn-lt"/>
            </a:endParaRPr>
          </a:p>
        </p:txBody>
      </p:sp>
      <p:pic>
        <p:nvPicPr>
          <p:cNvPr id="9" name="Picture 8">
            <a:extLst>
              <a:ext uri="{FF2B5EF4-FFF2-40B4-BE49-F238E27FC236}">
                <a16:creationId xmlns:a16="http://schemas.microsoft.com/office/drawing/2014/main" id="{31DF6E70-291F-2F19-4500-D3E5BCD2C1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69629" y="1545402"/>
            <a:ext cx="9522371" cy="5358859"/>
          </a:xfrm>
          <a:prstGeom prst="rect">
            <a:avLst/>
          </a:prstGeom>
        </p:spPr>
      </p:pic>
      <p:sp>
        <p:nvSpPr>
          <p:cNvPr id="10" name="Title 1">
            <a:extLst>
              <a:ext uri="{FF2B5EF4-FFF2-40B4-BE49-F238E27FC236}">
                <a16:creationId xmlns:a16="http://schemas.microsoft.com/office/drawing/2014/main" id="{132E721C-2084-DD5F-E89C-7C29C000403B}"/>
              </a:ext>
            </a:extLst>
          </p:cNvPr>
          <p:cNvSpPr txBox="1">
            <a:spLocks/>
          </p:cNvSpPr>
          <p:nvPr/>
        </p:nvSpPr>
        <p:spPr bwMode="auto">
          <a:xfrm>
            <a:off x="4370178" y="931263"/>
            <a:ext cx="8116111" cy="61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2400" b="0" kern="1200">
                <a:solidFill>
                  <a:schemeClr val="accent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Condom use with non-regular partners (men 15-49) by wealth quintile</a:t>
            </a:r>
          </a:p>
        </p:txBody>
      </p:sp>
      <p:sp>
        <p:nvSpPr>
          <p:cNvPr id="13" name="Rectangle 12">
            <a:extLst>
              <a:ext uri="{FF2B5EF4-FFF2-40B4-BE49-F238E27FC236}">
                <a16:creationId xmlns:a16="http://schemas.microsoft.com/office/drawing/2014/main" id="{7231ADBB-FC19-FA88-0987-108F9369AAFF}"/>
              </a:ext>
            </a:extLst>
          </p:cNvPr>
          <p:cNvSpPr/>
          <p:nvPr/>
        </p:nvSpPr>
        <p:spPr>
          <a:xfrm>
            <a:off x="267128" y="6308333"/>
            <a:ext cx="2108210" cy="518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E90A2DB-B086-54BE-5C16-F40B6DB7BEC5}"/>
              </a:ext>
            </a:extLst>
          </p:cNvPr>
          <p:cNvSpPr txBox="1"/>
          <p:nvPr/>
        </p:nvSpPr>
        <p:spPr>
          <a:xfrm>
            <a:off x="267128" y="1720840"/>
            <a:ext cx="210821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Countries with strong decentralized condom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programmes</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reduced inequities in condom 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672774"/>
      </p:ext>
    </p:extLst>
  </p:cSld>
  <p:clrMapOvr>
    <a:masterClrMapping/>
  </p:clrMapOvr>
  <mc:AlternateContent xmlns:mc="http://schemas.openxmlformats.org/markup-compatibility/2006">
    <mc:Choice xmlns:p14="http://schemas.microsoft.com/office/powerpoint/2010/main" Requires="p14">
      <p:transition spd="slow" p14:dur="2000" advTm="59011"/>
    </mc:Choice>
    <mc:Fallback>
      <p:transition spd="slow" advTm="5901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DD4696-4CFD-D16C-8462-1D01D29CAF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44592" y="181835"/>
            <a:ext cx="7190055" cy="6463513"/>
          </a:xfrm>
          <a:prstGeom prst="rect">
            <a:avLst/>
          </a:prstGeom>
        </p:spPr>
      </p:pic>
      <p:pic>
        <p:nvPicPr>
          <p:cNvPr id="6" name="Picture 5">
            <a:extLst>
              <a:ext uri="{FF2B5EF4-FFF2-40B4-BE49-F238E27FC236}">
                <a16:creationId xmlns:a16="http://schemas.microsoft.com/office/drawing/2014/main" id="{D4EE8E29-79A8-933C-40F9-D58B1A9D2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021" y="3702292"/>
            <a:ext cx="2468463" cy="2943056"/>
          </a:xfrm>
          <a:prstGeom prst="rect">
            <a:avLst/>
          </a:prstGeom>
        </p:spPr>
      </p:pic>
      <p:sp>
        <p:nvSpPr>
          <p:cNvPr id="7" name="TextBox 6">
            <a:extLst>
              <a:ext uri="{FF2B5EF4-FFF2-40B4-BE49-F238E27FC236}">
                <a16:creationId xmlns:a16="http://schemas.microsoft.com/office/drawing/2014/main" id="{EA047B12-C515-B629-8C84-4CD2C67B9EAD}"/>
              </a:ext>
            </a:extLst>
          </p:cNvPr>
          <p:cNvSpPr txBox="1"/>
          <p:nvPr/>
        </p:nvSpPr>
        <p:spPr>
          <a:xfrm>
            <a:off x="498021" y="212652"/>
            <a:ext cx="3893226" cy="1200329"/>
          </a:xfrm>
          <a:prstGeom prst="rect">
            <a:avLst/>
          </a:prstGeom>
          <a:noFill/>
        </p:spPr>
        <p:txBody>
          <a:bodyPr wrap="square" rtlCol="0">
            <a:spAutoFit/>
          </a:bodyPr>
          <a:lstStyle/>
          <a:p>
            <a:r>
              <a:rPr lang="en-US" sz="2400">
                <a:solidFill>
                  <a:srgbClr val="009999"/>
                </a:solidFill>
              </a:rPr>
              <a:t>Understand communities</a:t>
            </a:r>
          </a:p>
          <a:p>
            <a:r>
              <a:rPr lang="en-US" sz="2400">
                <a:solidFill>
                  <a:srgbClr val="009999"/>
                </a:solidFill>
              </a:rPr>
              <a:t>and put communities in the driving seat</a:t>
            </a:r>
          </a:p>
        </p:txBody>
      </p:sp>
      <p:sp>
        <p:nvSpPr>
          <p:cNvPr id="3" name="TextBox 2">
            <a:extLst>
              <a:ext uri="{FF2B5EF4-FFF2-40B4-BE49-F238E27FC236}">
                <a16:creationId xmlns:a16="http://schemas.microsoft.com/office/drawing/2014/main" id="{5352C2EC-7036-2EBF-A7ED-9680D7A888C5}"/>
              </a:ext>
            </a:extLst>
          </p:cNvPr>
          <p:cNvSpPr txBox="1"/>
          <p:nvPr/>
        </p:nvSpPr>
        <p:spPr>
          <a:xfrm>
            <a:off x="21266" y="1849425"/>
            <a:ext cx="4667692" cy="1200329"/>
          </a:xfrm>
          <a:prstGeom prst="rect">
            <a:avLst/>
          </a:prstGeom>
          <a:noFill/>
        </p:spPr>
        <p:txBody>
          <a:bodyPr wrap="square">
            <a:spAutoFit/>
          </a:bodyPr>
          <a:lstStyle/>
          <a:p>
            <a:pPr marL="800100" lvl="1" indent="-342900">
              <a:buFont typeface="Arial" panose="020B0604020202020204" pitchFamily="34" charset="0"/>
              <a:buChar char="•"/>
            </a:pPr>
            <a:r>
              <a:rPr lang="en-US" sz="2400">
                <a:solidFill>
                  <a:srgbClr val="C00000"/>
                </a:solidFill>
              </a:rPr>
              <a:t>Co-create with communities</a:t>
            </a:r>
          </a:p>
          <a:p>
            <a:pPr marL="800100" lvl="1" indent="-342900">
              <a:buFont typeface="Arial" panose="020B0604020202020204" pitchFamily="34" charset="0"/>
              <a:buChar char="•"/>
            </a:pPr>
            <a:r>
              <a:rPr lang="en-US" sz="2400">
                <a:solidFill>
                  <a:srgbClr val="C00000"/>
                </a:solidFill>
              </a:rPr>
              <a:t>Life-style choices</a:t>
            </a:r>
          </a:p>
          <a:p>
            <a:pPr marL="800100" lvl="1" indent="-342900">
              <a:buFont typeface="Arial" panose="020B0604020202020204" pitchFamily="34" charset="0"/>
              <a:buChar char="•"/>
            </a:pPr>
            <a:r>
              <a:rPr lang="en-US" sz="2400">
                <a:solidFill>
                  <a:srgbClr val="C00000"/>
                </a:solidFill>
              </a:rPr>
              <a:t>Local design</a:t>
            </a:r>
          </a:p>
        </p:txBody>
      </p:sp>
    </p:spTree>
    <p:extLst>
      <p:ext uri="{BB962C8B-B14F-4D97-AF65-F5344CB8AC3E}">
        <p14:creationId xmlns:p14="http://schemas.microsoft.com/office/powerpoint/2010/main" val="4116346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74" y="861239"/>
            <a:ext cx="5668925" cy="676866"/>
          </a:xfrm>
        </p:spPr>
        <p:txBody>
          <a:bodyPr>
            <a:noAutofit/>
          </a:bodyPr>
          <a:lstStyle/>
          <a:p>
            <a:r>
              <a:rPr lang="en-US" sz="3200" b="1">
                <a:solidFill>
                  <a:srgbClr val="0DB7BB"/>
                </a:solidFill>
              </a:rPr>
              <a:t>Understand key factors associated with HIV incidence at country and local levels</a:t>
            </a:r>
          </a:p>
        </p:txBody>
      </p:sp>
      <p:sp>
        <p:nvSpPr>
          <p:cNvPr id="3" name="Content Placeholder 2"/>
          <p:cNvSpPr>
            <a:spLocks noGrp="1"/>
          </p:cNvSpPr>
          <p:nvPr>
            <p:ph idx="1"/>
          </p:nvPr>
        </p:nvSpPr>
        <p:spPr>
          <a:xfrm>
            <a:off x="253409" y="3859617"/>
            <a:ext cx="11685181" cy="2814010"/>
          </a:xfrm>
          <a:solidFill>
            <a:schemeClr val="accent6">
              <a:lumMod val="20000"/>
              <a:lumOff val="80000"/>
            </a:schemeClr>
          </a:solidFill>
        </p:spPr>
        <p:txBody>
          <a:bodyPr numCol="3">
            <a:noAutofit/>
          </a:bodyPr>
          <a:lstStyle/>
          <a:p>
            <a:pPr marL="0" indent="0">
              <a:spcBef>
                <a:spcPts val="400"/>
              </a:spcBef>
              <a:buNone/>
            </a:pPr>
            <a:r>
              <a:rPr lang="en-US" sz="1600" b="1"/>
              <a:t>Behavioral</a:t>
            </a:r>
          </a:p>
          <a:p>
            <a:pPr>
              <a:spcBef>
                <a:spcPts val="400"/>
              </a:spcBef>
            </a:pPr>
            <a:r>
              <a:rPr lang="en-US" sz="1600"/>
              <a:t>Age-disparate sex</a:t>
            </a:r>
          </a:p>
          <a:p>
            <a:pPr>
              <a:spcBef>
                <a:spcPts val="400"/>
              </a:spcBef>
            </a:pPr>
            <a:r>
              <a:rPr lang="en-US" sz="1600"/>
              <a:t>Multiple partnerships</a:t>
            </a:r>
          </a:p>
          <a:p>
            <a:pPr>
              <a:spcBef>
                <a:spcPts val="400"/>
              </a:spcBef>
            </a:pPr>
            <a:r>
              <a:rPr lang="en-US" sz="1600"/>
              <a:t>Sex work and sexual exploitation</a:t>
            </a:r>
          </a:p>
          <a:p>
            <a:pPr>
              <a:spcBef>
                <a:spcPts val="400"/>
              </a:spcBef>
            </a:pPr>
            <a:r>
              <a:rPr lang="en-US" sz="1600"/>
              <a:t>Transactional sex</a:t>
            </a:r>
          </a:p>
          <a:p>
            <a:pPr>
              <a:spcBef>
                <a:spcPts val="400"/>
              </a:spcBef>
            </a:pPr>
            <a:r>
              <a:rPr lang="en-US" sz="1600"/>
              <a:t>Early sexual debut</a:t>
            </a:r>
          </a:p>
          <a:p>
            <a:pPr>
              <a:spcBef>
                <a:spcPts val="400"/>
              </a:spcBef>
            </a:pPr>
            <a:r>
              <a:rPr lang="en-US" sz="1600"/>
              <a:t>Gaps in knowledge and limited personalized risk perception</a:t>
            </a:r>
          </a:p>
          <a:p>
            <a:pPr marL="0" indent="0">
              <a:spcBef>
                <a:spcPts val="400"/>
              </a:spcBef>
              <a:buNone/>
            </a:pPr>
            <a:endParaRPr lang="en-US" sz="1600"/>
          </a:p>
          <a:p>
            <a:pPr marL="0" indent="0">
              <a:spcBef>
                <a:spcPts val="400"/>
              </a:spcBef>
              <a:buNone/>
            </a:pPr>
            <a:endParaRPr lang="en-US" sz="1600"/>
          </a:p>
          <a:p>
            <a:pPr marL="0" indent="0">
              <a:spcBef>
                <a:spcPts val="400"/>
              </a:spcBef>
              <a:buNone/>
            </a:pPr>
            <a:endParaRPr lang="en-US" sz="1600"/>
          </a:p>
          <a:p>
            <a:pPr marL="0" indent="0">
              <a:spcBef>
                <a:spcPts val="400"/>
              </a:spcBef>
              <a:buNone/>
            </a:pPr>
            <a:r>
              <a:rPr lang="en-US" sz="1600" b="1"/>
              <a:t>Biological</a:t>
            </a:r>
          </a:p>
          <a:p>
            <a:pPr>
              <a:spcBef>
                <a:spcPts val="400"/>
              </a:spcBef>
            </a:pPr>
            <a:r>
              <a:rPr lang="en-US" sz="1600"/>
              <a:t>Gaps in viral suppression among male partners</a:t>
            </a:r>
          </a:p>
          <a:p>
            <a:pPr>
              <a:spcBef>
                <a:spcPts val="400"/>
              </a:spcBef>
            </a:pPr>
            <a:r>
              <a:rPr lang="en-US" sz="1600"/>
              <a:t>Biological susceptibility of women and adolescent girls</a:t>
            </a:r>
          </a:p>
          <a:p>
            <a:pPr>
              <a:spcBef>
                <a:spcPts val="400"/>
              </a:spcBef>
            </a:pPr>
            <a:r>
              <a:rPr lang="en-US" sz="1600"/>
              <a:t>Low prevalence of male circumcision</a:t>
            </a:r>
          </a:p>
          <a:p>
            <a:pPr>
              <a:spcBef>
                <a:spcPts val="400"/>
              </a:spcBef>
            </a:pPr>
            <a:r>
              <a:rPr lang="en-US" sz="1600"/>
              <a:t>STIs and other co-infections</a:t>
            </a:r>
          </a:p>
          <a:p>
            <a:pPr>
              <a:spcBef>
                <a:spcPts val="400"/>
              </a:spcBef>
            </a:pPr>
            <a:r>
              <a:rPr lang="en-US" sz="1600"/>
              <a:t>Harmful practices potentially increasing HIV acquisition (</a:t>
            </a:r>
            <a:r>
              <a:rPr lang="en-US" sz="1600" err="1"/>
              <a:t>eg.</a:t>
            </a:r>
            <a:r>
              <a:rPr lang="en-US" sz="1600"/>
              <a:t> intra-vaginal)</a:t>
            </a:r>
          </a:p>
          <a:p>
            <a:pPr marL="0" indent="0">
              <a:spcBef>
                <a:spcPts val="400"/>
              </a:spcBef>
              <a:buNone/>
            </a:pPr>
            <a:endParaRPr lang="en-US" sz="1600"/>
          </a:p>
          <a:p>
            <a:pPr marL="0" indent="0">
              <a:spcBef>
                <a:spcPts val="400"/>
              </a:spcBef>
              <a:buNone/>
            </a:pPr>
            <a:endParaRPr lang="en-US" sz="1600"/>
          </a:p>
          <a:p>
            <a:pPr marL="0" indent="0">
              <a:spcBef>
                <a:spcPts val="400"/>
              </a:spcBef>
              <a:buNone/>
            </a:pPr>
            <a:endParaRPr lang="en-US" sz="1600"/>
          </a:p>
          <a:p>
            <a:pPr marL="0" indent="0">
              <a:spcBef>
                <a:spcPts val="400"/>
              </a:spcBef>
              <a:buNone/>
            </a:pPr>
            <a:r>
              <a:rPr lang="en-US" sz="1600" b="1"/>
              <a:t>Structural factors</a:t>
            </a:r>
          </a:p>
          <a:p>
            <a:pPr>
              <a:spcBef>
                <a:spcPts val="400"/>
              </a:spcBef>
            </a:pPr>
            <a:r>
              <a:rPr lang="en-US" sz="1600"/>
              <a:t>Harmful social and gender norms</a:t>
            </a:r>
          </a:p>
          <a:p>
            <a:pPr>
              <a:spcBef>
                <a:spcPts val="400"/>
              </a:spcBef>
            </a:pPr>
            <a:r>
              <a:rPr lang="en-US" sz="1600"/>
              <a:t>Low secondary school attendance</a:t>
            </a:r>
          </a:p>
          <a:p>
            <a:pPr>
              <a:spcBef>
                <a:spcPts val="400"/>
              </a:spcBef>
            </a:pPr>
            <a:r>
              <a:rPr lang="en-GB" sz="1600"/>
              <a:t>Lack of economic empowerment</a:t>
            </a:r>
            <a:endParaRPr lang="en-US" sz="1600"/>
          </a:p>
          <a:p>
            <a:pPr>
              <a:spcBef>
                <a:spcPts val="400"/>
              </a:spcBef>
            </a:pPr>
            <a:r>
              <a:rPr lang="en-US" sz="1600" err="1"/>
              <a:t>Labour</a:t>
            </a:r>
            <a:r>
              <a:rPr lang="en-US" sz="1600"/>
              <a:t> migration and spousal separation</a:t>
            </a:r>
          </a:p>
          <a:p>
            <a:pPr>
              <a:spcBef>
                <a:spcPts val="400"/>
              </a:spcBef>
            </a:pPr>
            <a:r>
              <a:rPr lang="en-US" sz="1600"/>
              <a:t>Barriers to SRH services</a:t>
            </a:r>
          </a:p>
          <a:p>
            <a:pPr>
              <a:spcBef>
                <a:spcPts val="400"/>
              </a:spcBef>
            </a:pPr>
            <a:r>
              <a:rPr lang="en-US" sz="1600" err="1"/>
              <a:t>Orphanhood</a:t>
            </a:r>
            <a:endParaRPr lang="en-US" sz="1600"/>
          </a:p>
          <a:p>
            <a:pPr>
              <a:spcBef>
                <a:spcPts val="400"/>
              </a:spcBef>
            </a:pPr>
            <a:r>
              <a:rPr lang="en-US" sz="1600"/>
              <a:t>Child sexual abuse</a:t>
            </a:r>
          </a:p>
          <a:p>
            <a:pPr>
              <a:spcBef>
                <a:spcPts val="400"/>
              </a:spcBef>
            </a:pPr>
            <a:r>
              <a:rPr lang="en-US" sz="1600"/>
              <a:t>Gender-based violence </a:t>
            </a:r>
            <a:r>
              <a:rPr lang="en-US" sz="1600" err="1"/>
              <a:t>incl</a:t>
            </a:r>
            <a:r>
              <a:rPr lang="en-US" sz="1600"/>
              <a:t> early marriage</a:t>
            </a:r>
          </a:p>
          <a:p>
            <a:pPr>
              <a:spcBef>
                <a:spcPts val="400"/>
              </a:spcBef>
            </a:pPr>
            <a:r>
              <a:rPr lang="en-US" sz="1600"/>
              <a:t>Marriage patterns</a:t>
            </a:r>
          </a:p>
        </p:txBody>
      </p:sp>
      <p:sp>
        <p:nvSpPr>
          <p:cNvPr id="9" name="TextBox 8">
            <a:extLst>
              <a:ext uri="{FF2B5EF4-FFF2-40B4-BE49-F238E27FC236}">
                <a16:creationId xmlns:a16="http://schemas.microsoft.com/office/drawing/2014/main" id="{2365C90B-AC63-8DEB-42CF-7AA20B5B413D}"/>
              </a:ext>
            </a:extLst>
          </p:cNvPr>
          <p:cNvSpPr txBox="1"/>
          <p:nvPr/>
        </p:nvSpPr>
        <p:spPr>
          <a:xfrm>
            <a:off x="253409" y="2498806"/>
            <a:ext cx="9390321" cy="1015663"/>
          </a:xfrm>
          <a:prstGeom prst="rect">
            <a:avLst/>
          </a:prstGeom>
          <a:noFill/>
        </p:spPr>
        <p:txBody>
          <a:bodyPr wrap="square" rtlCol="0">
            <a:spAutoFit/>
          </a:bodyPr>
          <a:lstStyle/>
          <a:p>
            <a:r>
              <a:rPr lang="en-US" sz="2000">
                <a:solidFill>
                  <a:srgbClr val="006666"/>
                </a:solidFill>
              </a:rPr>
              <a:t>Example: List of factors potentially relevant factors to consider at country level</a:t>
            </a:r>
            <a:br>
              <a:rPr lang="en-US" sz="2000">
                <a:solidFill>
                  <a:srgbClr val="006666"/>
                </a:solidFill>
              </a:rPr>
            </a:br>
            <a:r>
              <a:rPr lang="en-US" sz="2000" i="1">
                <a:solidFill>
                  <a:srgbClr val="006666"/>
                </a:solidFill>
              </a:rPr>
              <a:t>Which ones are relevant in the country? Which ones can be changed? Who is responsible for change? What is the comparative advantage of the HIV response? </a:t>
            </a:r>
            <a:r>
              <a:rPr lang="en-US" sz="2000" i="1">
                <a:solidFill>
                  <a:srgbClr val="C00000"/>
                </a:solidFill>
              </a:rPr>
              <a:t>-&gt; Prioritize</a:t>
            </a:r>
          </a:p>
        </p:txBody>
      </p:sp>
      <p:pic>
        <p:nvPicPr>
          <p:cNvPr id="10" name="Picture 9">
            <a:extLst>
              <a:ext uri="{FF2B5EF4-FFF2-40B4-BE49-F238E27FC236}">
                <a16:creationId xmlns:a16="http://schemas.microsoft.com/office/drawing/2014/main" id="{A35FFE3F-3FA8-5121-6DE5-9585AADF3E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11914" y="861239"/>
            <a:ext cx="1956556" cy="2829963"/>
          </a:xfrm>
          <a:prstGeom prst="rect">
            <a:avLst/>
          </a:prstGeom>
        </p:spPr>
      </p:pic>
    </p:spTree>
    <p:extLst>
      <p:ext uri="{BB962C8B-B14F-4D97-AF65-F5344CB8AC3E}">
        <p14:creationId xmlns:p14="http://schemas.microsoft.com/office/powerpoint/2010/main" val="3944180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E3EC45-054C-CC21-D405-A3AE49FF2E94}"/>
              </a:ext>
            </a:extLst>
          </p:cNvPr>
          <p:cNvSpPr txBox="1"/>
          <p:nvPr/>
        </p:nvSpPr>
        <p:spPr>
          <a:xfrm>
            <a:off x="8820089" y="2887489"/>
            <a:ext cx="3235277" cy="156966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lumMod val="85000"/>
                  </a:schemeClr>
                </a:solidFill>
                <a:effectLst/>
                <a:uLnTx/>
                <a:uFillTx/>
                <a:latin typeface="Arial" panose="020B0604020202020204"/>
                <a:ea typeface="+mn-ea"/>
                <a:cs typeface="+mn-cs"/>
              </a:rPr>
              <a:t>The right</a:t>
            </a:r>
            <a:r>
              <a:rPr kumimoji="0" lang="en-US" sz="3200" b="1" i="0" u="none" strike="noStrike" kern="1200" cap="none" spc="0" normalizeH="0" baseline="0" noProof="0">
                <a:ln>
                  <a:noFill/>
                </a:ln>
                <a:solidFill>
                  <a:schemeClr val="bg1">
                    <a:lumMod val="85000"/>
                  </a:schemeClr>
                </a:solidFill>
                <a:effectLst/>
                <a:uLnTx/>
                <a:uFillTx/>
                <a:latin typeface="Arial" panose="020B0604020202020204"/>
                <a:ea typeface="+mn-ea"/>
                <a:cs typeface="+mn-cs"/>
              </a:rPr>
              <a:t> </a:t>
            </a:r>
            <a:r>
              <a:rPr kumimoji="0" lang="en-US" sz="3200" b="1" i="0" u="none" strike="noStrike" kern="1200" cap="none" spc="0" normalizeH="0" baseline="0" noProof="0">
                <a:ln>
                  <a:noFill/>
                </a:ln>
                <a:solidFill>
                  <a:schemeClr val="bg1">
                    <a:lumMod val="85000"/>
                  </a:schemeClr>
                </a:solidFill>
                <a:effectLst/>
                <a:uLnTx/>
                <a:uFillTx/>
                <a:latin typeface="Arial Black" panose="020B0A04020102020204" pitchFamily="34" charset="0"/>
                <a:ea typeface="+mn-ea"/>
                <a:cs typeface="+mn-cs"/>
              </a:rPr>
              <a:t>combination and balance</a:t>
            </a:r>
          </a:p>
        </p:txBody>
      </p:sp>
      <p:sp>
        <p:nvSpPr>
          <p:cNvPr id="2" name="Title 1">
            <a:extLst>
              <a:ext uri="{FF2B5EF4-FFF2-40B4-BE49-F238E27FC236}">
                <a16:creationId xmlns:a16="http://schemas.microsoft.com/office/drawing/2014/main" id="{F5337680-2929-E39F-45C4-552E4308E980}"/>
              </a:ext>
            </a:extLst>
          </p:cNvPr>
          <p:cNvSpPr>
            <a:spLocks noGrp="1"/>
          </p:cNvSpPr>
          <p:nvPr>
            <p:ph type="title"/>
          </p:nvPr>
        </p:nvSpPr>
        <p:spPr/>
        <p:txBody>
          <a:bodyPr/>
          <a:lstStyle/>
          <a:p>
            <a:r>
              <a:rPr lang="en-US" sz="3600" b="0"/>
              <a:t>People-</a:t>
            </a:r>
            <a:r>
              <a:rPr lang="en-US" sz="3600" b="0" err="1"/>
              <a:t>centred</a:t>
            </a:r>
            <a:r>
              <a:rPr lang="en-US" sz="3600" b="0"/>
              <a:t> precision prevention</a:t>
            </a:r>
          </a:p>
        </p:txBody>
      </p:sp>
      <p:sp>
        <p:nvSpPr>
          <p:cNvPr id="3" name="Content Placeholder 2">
            <a:extLst>
              <a:ext uri="{FF2B5EF4-FFF2-40B4-BE49-F238E27FC236}">
                <a16:creationId xmlns:a16="http://schemas.microsoft.com/office/drawing/2014/main" id="{02DF6BA4-7AAA-8AFE-9ABC-71B4431374D3}"/>
              </a:ext>
            </a:extLst>
          </p:cNvPr>
          <p:cNvSpPr>
            <a:spLocks noGrp="1"/>
          </p:cNvSpPr>
          <p:nvPr>
            <p:ph idx="1"/>
          </p:nvPr>
        </p:nvSpPr>
        <p:spPr>
          <a:xfrm>
            <a:off x="838199" y="1529255"/>
            <a:ext cx="10882745" cy="4493636"/>
          </a:xfrm>
        </p:spPr>
        <p:txBody>
          <a:bodyPr/>
          <a:lstStyle/>
          <a:p>
            <a:pPr>
              <a:lnSpc>
                <a:spcPct val="100000"/>
              </a:lnSpc>
              <a:spcAft>
                <a:spcPts val="1200"/>
              </a:spcAft>
            </a:pPr>
            <a:r>
              <a:rPr lang="en-US" sz="3600">
                <a:solidFill>
                  <a:schemeClr val="bg1">
                    <a:lumMod val="85000"/>
                  </a:schemeClr>
                </a:solidFill>
              </a:rPr>
              <a:t>For the right </a:t>
            </a:r>
            <a:r>
              <a:rPr lang="en-US" sz="3600" b="1">
                <a:solidFill>
                  <a:schemeClr val="bg1">
                    <a:lumMod val="85000"/>
                  </a:schemeClr>
                </a:solidFill>
                <a:latin typeface="Arial Black" panose="020B0A04020102020204" pitchFamily="34" charset="0"/>
              </a:rPr>
              <a:t>people</a:t>
            </a:r>
          </a:p>
          <a:p>
            <a:pPr>
              <a:lnSpc>
                <a:spcPct val="100000"/>
              </a:lnSpc>
              <a:spcAft>
                <a:spcPts val="1200"/>
              </a:spcAft>
            </a:pPr>
            <a:r>
              <a:rPr lang="en-US" sz="3600">
                <a:solidFill>
                  <a:srgbClr val="000000"/>
                </a:solidFill>
              </a:rPr>
              <a:t>In the right </a:t>
            </a:r>
            <a:r>
              <a:rPr lang="en-US" sz="3600" b="1">
                <a:solidFill>
                  <a:schemeClr val="accent4">
                    <a:lumMod val="50000"/>
                  </a:schemeClr>
                </a:solidFill>
                <a:latin typeface="Arial Black" panose="020B0A04020102020204" pitchFamily="34" charset="0"/>
              </a:rPr>
              <a:t>locations</a:t>
            </a:r>
          </a:p>
          <a:p>
            <a:pPr>
              <a:lnSpc>
                <a:spcPct val="100000"/>
              </a:lnSpc>
              <a:spcAft>
                <a:spcPts val="1200"/>
              </a:spcAft>
            </a:pPr>
            <a:r>
              <a:rPr lang="en-US" sz="3600">
                <a:solidFill>
                  <a:schemeClr val="bg1">
                    <a:lumMod val="85000"/>
                  </a:schemeClr>
                </a:solidFill>
              </a:rPr>
              <a:t>With the right </a:t>
            </a:r>
            <a:r>
              <a:rPr lang="en-US" sz="3600" b="1">
                <a:solidFill>
                  <a:schemeClr val="bg1">
                    <a:lumMod val="85000"/>
                  </a:schemeClr>
                </a:solidFill>
                <a:latin typeface="Arial Black" panose="020B0A04020102020204" pitchFamily="34" charset="0"/>
              </a:rPr>
              <a:t>interventions</a:t>
            </a:r>
          </a:p>
          <a:p>
            <a:pPr>
              <a:lnSpc>
                <a:spcPct val="100000"/>
              </a:lnSpc>
              <a:spcAft>
                <a:spcPts val="1200"/>
              </a:spcAft>
            </a:pPr>
            <a:r>
              <a:rPr lang="en-US" sz="3600">
                <a:solidFill>
                  <a:schemeClr val="bg1">
                    <a:lumMod val="85000"/>
                  </a:schemeClr>
                </a:solidFill>
              </a:rPr>
              <a:t>At the right </a:t>
            </a:r>
            <a:r>
              <a:rPr lang="en-US" sz="3600" b="1">
                <a:solidFill>
                  <a:schemeClr val="bg1">
                    <a:lumMod val="85000"/>
                  </a:schemeClr>
                </a:solidFill>
                <a:latin typeface="Arial Black" panose="020B0A04020102020204" pitchFamily="34" charset="0"/>
              </a:rPr>
              <a:t>time</a:t>
            </a:r>
          </a:p>
          <a:p>
            <a:pPr>
              <a:lnSpc>
                <a:spcPct val="100000"/>
              </a:lnSpc>
              <a:spcAft>
                <a:spcPts val="1200"/>
              </a:spcAft>
            </a:pPr>
            <a:r>
              <a:rPr lang="en-US" sz="3600">
                <a:solidFill>
                  <a:schemeClr val="bg1">
                    <a:lumMod val="85000"/>
                  </a:schemeClr>
                </a:solidFill>
              </a:rPr>
              <a:t>In the right </a:t>
            </a:r>
            <a:r>
              <a:rPr lang="en-US" sz="3600" b="1">
                <a:solidFill>
                  <a:schemeClr val="bg1">
                    <a:lumMod val="85000"/>
                  </a:schemeClr>
                </a:solidFill>
                <a:latin typeface="Arial Black" panose="020B0A04020102020204" pitchFamily="34" charset="0"/>
              </a:rPr>
              <a:t>way</a:t>
            </a:r>
          </a:p>
          <a:p>
            <a:pPr>
              <a:lnSpc>
                <a:spcPct val="100000"/>
              </a:lnSpc>
              <a:spcAft>
                <a:spcPts val="1200"/>
              </a:spcAft>
            </a:pPr>
            <a:r>
              <a:rPr lang="en-US" sz="3600">
                <a:solidFill>
                  <a:schemeClr val="bg1">
                    <a:lumMod val="85000"/>
                  </a:schemeClr>
                </a:solidFill>
              </a:rPr>
              <a:t>At the right </a:t>
            </a:r>
            <a:r>
              <a:rPr lang="en-US" sz="3600" b="1">
                <a:solidFill>
                  <a:schemeClr val="bg1">
                    <a:lumMod val="85000"/>
                  </a:schemeClr>
                </a:solidFill>
                <a:latin typeface="Arial Black" panose="020B0A04020102020204" pitchFamily="34" charset="0"/>
              </a:rPr>
              <a:t>cost</a:t>
            </a:r>
          </a:p>
          <a:p>
            <a:endParaRPr lang="en-US" sz="3200">
              <a:solidFill>
                <a:schemeClr val="bg1">
                  <a:lumMod val="75000"/>
                </a:schemeClr>
              </a:solidFill>
            </a:endParaRPr>
          </a:p>
        </p:txBody>
      </p:sp>
      <p:sp>
        <p:nvSpPr>
          <p:cNvPr id="5" name="Right Brace 4">
            <a:extLst>
              <a:ext uri="{FF2B5EF4-FFF2-40B4-BE49-F238E27FC236}">
                <a16:creationId xmlns:a16="http://schemas.microsoft.com/office/drawing/2014/main" id="{03B3F13B-A4F6-0019-3B25-840CC2E99154}"/>
              </a:ext>
            </a:extLst>
          </p:cNvPr>
          <p:cNvSpPr/>
          <p:nvPr/>
        </p:nvSpPr>
        <p:spPr>
          <a:xfrm>
            <a:off x="7577237" y="1796605"/>
            <a:ext cx="882869" cy="4108779"/>
          </a:xfrm>
          <a:prstGeom prst="rightBrace">
            <a:avLst/>
          </a:prstGeom>
          <a:ln w="57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75142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CDBA2-3B1B-90C8-F8F1-24A202C91F0B}"/>
              </a:ext>
            </a:extLst>
          </p:cNvPr>
          <p:cNvSpPr>
            <a:spLocks noGrp="1"/>
          </p:cNvSpPr>
          <p:nvPr>
            <p:ph type="title"/>
          </p:nvPr>
        </p:nvSpPr>
        <p:spPr>
          <a:xfrm>
            <a:off x="372237" y="195939"/>
            <a:ext cx="3989555" cy="817577"/>
          </a:xfrm>
        </p:spPr>
        <p:txBody>
          <a:bodyPr>
            <a:normAutofit fontScale="90000"/>
          </a:bodyPr>
          <a:lstStyle/>
          <a:p>
            <a:pPr algn="l"/>
            <a:r>
              <a:rPr lang="en-US"/>
              <a:t>Use estimated HIV incidence rates: Large variation in HIV incidence on the continent</a:t>
            </a:r>
            <a:br>
              <a:rPr lang="en-US"/>
            </a:br>
            <a:br>
              <a:rPr lang="en-US"/>
            </a:br>
            <a:endParaRPr lang="en-US"/>
          </a:p>
        </p:txBody>
      </p:sp>
      <p:pic>
        <p:nvPicPr>
          <p:cNvPr id="5" name="Picture 4">
            <a:extLst>
              <a:ext uri="{FF2B5EF4-FFF2-40B4-BE49-F238E27FC236}">
                <a16:creationId xmlns:a16="http://schemas.microsoft.com/office/drawing/2014/main" id="{F2CCDCF2-AE7F-5F37-71BC-CADDCE1E6A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61792" y="6528273"/>
            <a:ext cx="6922445" cy="304800"/>
          </a:xfrm>
          <a:prstGeom prst="rect">
            <a:avLst/>
          </a:prstGeom>
        </p:spPr>
      </p:pic>
      <p:pic>
        <p:nvPicPr>
          <p:cNvPr id="6" name="Picture 5">
            <a:extLst>
              <a:ext uri="{FF2B5EF4-FFF2-40B4-BE49-F238E27FC236}">
                <a16:creationId xmlns:a16="http://schemas.microsoft.com/office/drawing/2014/main" id="{F184D2D8-77AF-A91B-7155-9FC82DC194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2784"/>
          <a:stretch/>
        </p:blipFill>
        <p:spPr>
          <a:xfrm>
            <a:off x="4582510" y="17215"/>
            <a:ext cx="7421648" cy="6412604"/>
          </a:xfrm>
          <a:prstGeom prst="rect">
            <a:avLst/>
          </a:prstGeom>
        </p:spPr>
      </p:pic>
      <p:sp>
        <p:nvSpPr>
          <p:cNvPr id="3" name="TextBox 2">
            <a:extLst>
              <a:ext uri="{FF2B5EF4-FFF2-40B4-BE49-F238E27FC236}">
                <a16:creationId xmlns:a16="http://schemas.microsoft.com/office/drawing/2014/main" id="{F38F5BFB-689A-C694-91A4-B6DDADB9A058}"/>
              </a:ext>
            </a:extLst>
          </p:cNvPr>
          <p:cNvSpPr txBox="1"/>
          <p:nvPr/>
        </p:nvSpPr>
        <p:spPr>
          <a:xfrm>
            <a:off x="372237" y="1446898"/>
            <a:ext cx="3548565"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prstClr val="black"/>
                </a:solidFill>
                <a:latin typeface="Calibri"/>
              </a:rPr>
              <a:t>HIV incidence rates are under-used in HIV prevention programming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a:ea typeface="+mn-ea"/>
                <a:cs typeface="+mn-cs"/>
              </a:rPr>
              <a:t>More than 1000-fold differences in HIV incidence between low-risk/low-incidence location and YWKP/high incidence location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a:ea typeface="+mn-ea"/>
                <a:cs typeface="+mn-cs"/>
              </a:rPr>
              <a:t>HIV incidence rates among all AGYW 15-24 low to moderate in large parts of ESA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Calibri"/>
                <a:ea typeface="+mn-ea"/>
                <a:cs typeface="+mn-cs"/>
              </a:rPr>
              <a:t>HIV incidence rates still very high among young women selling sex across most of ESA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30A871E7-8FA5-EB82-8406-1D45B58CA7BA}"/>
              </a:ext>
            </a:extLst>
          </p:cNvPr>
          <p:cNvSpPr/>
          <p:nvPr/>
        </p:nvSpPr>
        <p:spPr>
          <a:xfrm>
            <a:off x="7461504" y="6590355"/>
            <a:ext cx="429768" cy="252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5D834B18-5004-48DF-445E-9BAC7957EE9B}"/>
              </a:ext>
            </a:extLst>
          </p:cNvPr>
          <p:cNvSpPr txBox="1"/>
          <p:nvPr/>
        </p:nvSpPr>
        <p:spPr>
          <a:xfrm>
            <a:off x="7342633" y="6608880"/>
            <a:ext cx="83210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a:ln>
                  <a:noFill/>
                </a:ln>
                <a:solidFill>
                  <a:prstClr val="black"/>
                </a:solidFill>
                <a:effectLst/>
                <a:uLnTx/>
                <a:uFillTx/>
                <a:latin typeface="Arial Nova Cond" panose="020B0506020202020204" pitchFamily="34" charset="0"/>
                <a:ea typeface="+mn-ea"/>
                <a:cs typeface="+mn-cs"/>
              </a:rPr>
              <a:t>(MODERATE)</a:t>
            </a:r>
          </a:p>
        </p:txBody>
      </p:sp>
      <p:sp>
        <p:nvSpPr>
          <p:cNvPr id="8" name="TextBox 7">
            <a:extLst>
              <a:ext uri="{FF2B5EF4-FFF2-40B4-BE49-F238E27FC236}">
                <a16:creationId xmlns:a16="http://schemas.microsoft.com/office/drawing/2014/main" id="{52EE14B6-642E-C0D9-E236-D5903615ED83}"/>
              </a:ext>
            </a:extLst>
          </p:cNvPr>
          <p:cNvSpPr txBox="1"/>
          <p:nvPr/>
        </p:nvSpPr>
        <p:spPr>
          <a:xfrm>
            <a:off x="8755651" y="6623849"/>
            <a:ext cx="832103" cy="2308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a:ln>
                  <a:noFill/>
                </a:ln>
                <a:solidFill>
                  <a:prstClr val="black"/>
                </a:solidFill>
                <a:effectLst/>
                <a:uLnTx/>
                <a:uFillTx/>
                <a:latin typeface="Arial Nova" panose="020B0504020202020204" pitchFamily="34" charset="0"/>
                <a:ea typeface="+mn-ea"/>
                <a:cs typeface="+mn-cs"/>
              </a:rPr>
              <a:t>(HIGH)</a:t>
            </a:r>
          </a:p>
        </p:txBody>
      </p:sp>
      <p:sp>
        <p:nvSpPr>
          <p:cNvPr id="9" name="TextBox 8">
            <a:extLst>
              <a:ext uri="{FF2B5EF4-FFF2-40B4-BE49-F238E27FC236}">
                <a16:creationId xmlns:a16="http://schemas.microsoft.com/office/drawing/2014/main" id="{BB498ED3-3628-2A50-7E8A-E62550D5BEB9}"/>
              </a:ext>
            </a:extLst>
          </p:cNvPr>
          <p:cNvSpPr txBox="1"/>
          <p:nvPr/>
        </p:nvSpPr>
        <p:spPr>
          <a:xfrm>
            <a:off x="10205788" y="6619325"/>
            <a:ext cx="1068660" cy="22313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a:ln>
                  <a:noFill/>
                </a:ln>
                <a:solidFill>
                  <a:prstClr val="black"/>
                </a:solidFill>
                <a:effectLst/>
                <a:uLnTx/>
                <a:uFillTx/>
                <a:latin typeface="Arial Nova" panose="020B0504020202020204" pitchFamily="34" charset="0"/>
                <a:ea typeface="+mn-ea"/>
                <a:cs typeface="+mn-cs"/>
              </a:rPr>
              <a:t>(VERY HIGH)</a:t>
            </a:r>
          </a:p>
        </p:txBody>
      </p:sp>
      <p:sp>
        <p:nvSpPr>
          <p:cNvPr id="10" name="TextBox 9">
            <a:extLst>
              <a:ext uri="{FF2B5EF4-FFF2-40B4-BE49-F238E27FC236}">
                <a16:creationId xmlns:a16="http://schemas.microsoft.com/office/drawing/2014/main" id="{9450351A-D7C8-B917-61C3-330D4E229DEA}"/>
              </a:ext>
            </a:extLst>
          </p:cNvPr>
          <p:cNvSpPr txBox="1"/>
          <p:nvPr/>
        </p:nvSpPr>
        <p:spPr>
          <a:xfrm>
            <a:off x="2898387" y="5947833"/>
            <a:ext cx="157376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HIV incidence rates </a:t>
            </a:r>
            <a:br>
              <a:rPr kumimoji="0" lang="en-US" sz="1200" b="0" i="0" u="none" strike="noStrike" kern="1200" cap="none" spc="0" normalizeH="0" baseline="0" noProof="0">
                <a:ln>
                  <a:noFill/>
                </a:ln>
                <a:solidFill>
                  <a:prstClr val="black"/>
                </a:solidFill>
                <a:effectLst/>
                <a:uLnTx/>
                <a:uFillTx/>
                <a:latin typeface="Calibri"/>
                <a:ea typeface="+mn-ea"/>
                <a:cs typeface="+mn-cs"/>
              </a:rPr>
            </a:br>
            <a:r>
              <a:rPr kumimoji="0" lang="en-US" sz="1200" b="0" i="0" u="none" strike="noStrike" kern="1200" cap="none" spc="0" normalizeH="0" baseline="0" noProof="0">
                <a:ln>
                  <a:noFill/>
                </a:ln>
                <a:solidFill>
                  <a:prstClr val="black"/>
                </a:solidFill>
                <a:effectLst/>
                <a:uLnTx/>
                <a:uFillTx/>
                <a:latin typeface="Calibri"/>
                <a:ea typeface="+mn-ea"/>
                <a:cs typeface="+mn-cs"/>
              </a:rPr>
              <a:t>per 1000 person years</a:t>
            </a:r>
          </a:p>
        </p:txBody>
      </p:sp>
    </p:spTree>
    <p:extLst>
      <p:ext uri="{BB962C8B-B14F-4D97-AF65-F5344CB8AC3E}">
        <p14:creationId xmlns:p14="http://schemas.microsoft.com/office/powerpoint/2010/main" val="2183719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7F3D-9E30-56BE-0306-F4E161BC2EFF}"/>
              </a:ext>
            </a:extLst>
          </p:cNvPr>
          <p:cNvSpPr>
            <a:spLocks noGrp="1"/>
          </p:cNvSpPr>
          <p:nvPr>
            <p:ph type="title"/>
          </p:nvPr>
        </p:nvSpPr>
        <p:spPr/>
        <p:txBody>
          <a:bodyPr/>
          <a:lstStyle/>
          <a:p>
            <a:r>
              <a:rPr lang="en-US" sz="2800"/>
              <a:t>Regional differences in cohabitation patterns</a:t>
            </a:r>
          </a:p>
        </p:txBody>
      </p:sp>
      <p:pic>
        <p:nvPicPr>
          <p:cNvPr id="7" name="Picture 6">
            <a:extLst>
              <a:ext uri="{FF2B5EF4-FFF2-40B4-BE49-F238E27FC236}">
                <a16:creationId xmlns:a16="http://schemas.microsoft.com/office/drawing/2014/main" id="{09338D16-8EDF-A3D3-BD78-4BDB7436B321}"/>
              </a:ext>
            </a:extLst>
          </p:cNvPr>
          <p:cNvPicPr>
            <a:picLocks noChangeAspect="1"/>
          </p:cNvPicPr>
          <p:nvPr/>
        </p:nvPicPr>
        <p:blipFill>
          <a:blip r:embed="rId2"/>
          <a:stretch>
            <a:fillRect/>
          </a:stretch>
        </p:blipFill>
        <p:spPr>
          <a:xfrm>
            <a:off x="3265239" y="1787586"/>
            <a:ext cx="6343669" cy="4211637"/>
          </a:xfrm>
          <a:prstGeom prst="rect">
            <a:avLst/>
          </a:prstGeom>
        </p:spPr>
      </p:pic>
      <p:sp>
        <p:nvSpPr>
          <p:cNvPr id="8" name="TextBox 7">
            <a:extLst>
              <a:ext uri="{FF2B5EF4-FFF2-40B4-BE49-F238E27FC236}">
                <a16:creationId xmlns:a16="http://schemas.microsoft.com/office/drawing/2014/main" id="{FD395FDA-3BCF-346C-25CC-9A5C2FA428AC}"/>
              </a:ext>
            </a:extLst>
          </p:cNvPr>
          <p:cNvSpPr txBox="1"/>
          <p:nvPr/>
        </p:nvSpPr>
        <p:spPr>
          <a:xfrm>
            <a:off x="3605049" y="1602920"/>
            <a:ext cx="23006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4546A"/>
                </a:solidFill>
                <a:effectLst/>
                <a:uLnTx/>
                <a:uFillTx/>
                <a:latin typeface="Arial" panose="020B0604020202020204"/>
                <a:ea typeface="+mn-ea"/>
                <a:cs typeface="+mn-cs"/>
              </a:rPr>
              <a:t>One partner (20-24)</a:t>
            </a:r>
          </a:p>
        </p:txBody>
      </p:sp>
      <p:sp>
        <p:nvSpPr>
          <p:cNvPr id="9" name="TextBox 8">
            <a:extLst>
              <a:ext uri="{FF2B5EF4-FFF2-40B4-BE49-F238E27FC236}">
                <a16:creationId xmlns:a16="http://schemas.microsoft.com/office/drawing/2014/main" id="{A2DF6573-96CD-B9AF-1F41-83F2CE736CB9}"/>
              </a:ext>
            </a:extLst>
          </p:cNvPr>
          <p:cNvSpPr txBox="1"/>
          <p:nvPr/>
        </p:nvSpPr>
        <p:spPr>
          <a:xfrm>
            <a:off x="6921063" y="1585578"/>
            <a:ext cx="32880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4546A"/>
                </a:solidFill>
                <a:effectLst/>
                <a:uLnTx/>
                <a:uFillTx/>
                <a:latin typeface="Arial" panose="020B0604020202020204"/>
                <a:ea typeface="+mn-ea"/>
                <a:cs typeface="+mn-cs"/>
              </a:rPr>
              <a:t>Non-regular partners (20-24)</a:t>
            </a:r>
          </a:p>
        </p:txBody>
      </p:sp>
      <p:pic>
        <p:nvPicPr>
          <p:cNvPr id="12" name="Picture 11">
            <a:extLst>
              <a:ext uri="{FF2B5EF4-FFF2-40B4-BE49-F238E27FC236}">
                <a16:creationId xmlns:a16="http://schemas.microsoft.com/office/drawing/2014/main" id="{D1BA143C-A920-2B22-CCA9-31FBC30062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87588" y="6016565"/>
            <a:ext cx="6016823" cy="677917"/>
          </a:xfrm>
          <a:prstGeom prst="rect">
            <a:avLst/>
          </a:prstGeom>
        </p:spPr>
      </p:pic>
      <p:sp>
        <p:nvSpPr>
          <p:cNvPr id="13" name="TextBox 12">
            <a:extLst>
              <a:ext uri="{FF2B5EF4-FFF2-40B4-BE49-F238E27FC236}">
                <a16:creationId xmlns:a16="http://schemas.microsoft.com/office/drawing/2014/main" id="{769E7A9C-89F9-8AB8-6EB4-FA11C5CB55EF}"/>
              </a:ext>
            </a:extLst>
          </p:cNvPr>
          <p:cNvSpPr txBox="1"/>
          <p:nvPr/>
        </p:nvSpPr>
        <p:spPr>
          <a:xfrm>
            <a:off x="560898" y="1972252"/>
            <a:ext cx="2185214"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546A"/>
                </a:solidFill>
                <a:effectLst/>
                <a:uLnTx/>
                <a:uFillTx/>
                <a:latin typeface="Arial" panose="020B0604020202020204"/>
                <a:ea typeface="+mn-ea"/>
                <a:cs typeface="+mn-cs"/>
              </a:rPr>
              <a:t>Southern Africa: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546A"/>
                </a:solidFill>
                <a:effectLst/>
                <a:uLnTx/>
                <a:uFillTx/>
                <a:latin typeface="Arial" panose="020B0604020202020204"/>
                <a:ea typeface="+mn-ea"/>
                <a:cs typeface="+mn-cs"/>
              </a:rPr>
              <a:t>Lower cohabitation,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546A"/>
                </a:solidFill>
                <a:effectLst/>
                <a:uLnTx/>
                <a:uFillTx/>
                <a:latin typeface="Arial" panose="020B0604020202020204"/>
                <a:ea typeface="+mn-ea"/>
                <a:cs typeface="+mn-cs"/>
              </a:rPr>
              <a:t>Higher nonregular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546A"/>
                </a:solidFill>
                <a:effectLst/>
                <a:uLnTx/>
                <a:uFillTx/>
                <a:latin typeface="Arial" panose="020B0604020202020204"/>
                <a:ea typeface="+mn-ea"/>
                <a:cs typeface="+mn-cs"/>
              </a:rPr>
              <a:t>partnerships</a:t>
            </a:r>
          </a:p>
        </p:txBody>
      </p:sp>
    </p:spTree>
    <p:extLst>
      <p:ext uri="{BB962C8B-B14F-4D97-AF65-F5344CB8AC3E}">
        <p14:creationId xmlns:p14="http://schemas.microsoft.com/office/powerpoint/2010/main" val="4032189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D01C44-F2CE-4816-93A7-D4424BE43E6D}"/>
              </a:ext>
            </a:extLst>
          </p:cNvPr>
          <p:cNvSpPr/>
          <p:nvPr/>
        </p:nvSpPr>
        <p:spPr>
          <a:xfrm>
            <a:off x="0" y="0"/>
            <a:ext cx="12192000" cy="10293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37566" y="231554"/>
            <a:ext cx="11954434" cy="874951"/>
          </a:xfrm>
          <a:solidFill>
            <a:schemeClr val="tx2">
              <a:lumMod val="20000"/>
              <a:lumOff val="80000"/>
            </a:schemeClr>
          </a:solidFill>
          <a:ln>
            <a:solidFill>
              <a:schemeClr val="accent1"/>
            </a:solidFill>
          </a:ln>
        </p:spPr>
        <p:txBody>
          <a:bodyPr>
            <a:noAutofit/>
          </a:bodyPr>
          <a:lstStyle/>
          <a:p>
            <a:pPr algn="l"/>
            <a:r>
              <a:rPr lang="en-GB" sz="2800">
                <a:solidFill>
                  <a:schemeClr val="bg1"/>
                </a:solidFill>
              </a:rPr>
              <a:t>Many interventions, many populations, many platforms: What mix? What focus?</a:t>
            </a:r>
          </a:p>
        </p:txBody>
      </p:sp>
      <p:sp>
        <p:nvSpPr>
          <p:cNvPr id="3" name="Content Placeholder 2"/>
          <p:cNvSpPr>
            <a:spLocks noGrp="1"/>
          </p:cNvSpPr>
          <p:nvPr>
            <p:ph idx="1"/>
          </p:nvPr>
        </p:nvSpPr>
        <p:spPr>
          <a:xfrm>
            <a:off x="215462" y="1183690"/>
            <a:ext cx="11761076" cy="5773575"/>
          </a:xfrm>
          <a:solidFill>
            <a:schemeClr val="bg1"/>
          </a:solidFill>
        </p:spPr>
        <p:txBody>
          <a:bodyPr>
            <a:noAutofit/>
          </a:bodyPr>
          <a:lstStyle/>
          <a:p>
            <a:pPr marL="0" indent="0" algn="just">
              <a:buNone/>
            </a:pPr>
            <a:r>
              <a:rPr lang="en-GB" sz="2100" b="1">
                <a:solidFill>
                  <a:srgbClr val="FFC000"/>
                </a:solidFill>
              </a:rPr>
              <a:t>Behaviour change communication, </a:t>
            </a:r>
            <a:r>
              <a:rPr lang="en-GB" sz="2100" b="1">
                <a:solidFill>
                  <a:srgbClr val="00B050"/>
                </a:solidFill>
              </a:rPr>
              <a:t>blood </a:t>
            </a:r>
            <a:r>
              <a:rPr lang="en-GB" sz="2100" b="1" err="1">
                <a:solidFill>
                  <a:srgbClr val="00B050"/>
                </a:solidFill>
              </a:rPr>
              <a:t>safefy</a:t>
            </a:r>
            <a:r>
              <a:rPr lang="en-GB" sz="2100" b="1">
                <a:solidFill>
                  <a:srgbClr val="00B050"/>
                </a:solidFill>
              </a:rPr>
              <a:t>, </a:t>
            </a:r>
            <a:r>
              <a:rPr lang="en-GB" sz="2100" b="1">
                <a:solidFill>
                  <a:srgbClr val="C00000"/>
                </a:solidFill>
              </a:rPr>
              <a:t>cash transfers,</a:t>
            </a:r>
            <a:r>
              <a:rPr lang="en-GB" sz="2100" b="1">
                <a:solidFill>
                  <a:schemeClr val="accent2"/>
                </a:solidFill>
              </a:rPr>
              <a:t> </a:t>
            </a:r>
            <a:r>
              <a:rPr lang="en-GB" sz="2100" b="1">
                <a:solidFill>
                  <a:srgbClr val="7030A0"/>
                </a:solidFill>
              </a:rPr>
              <a:t>community mobilization,</a:t>
            </a:r>
            <a:r>
              <a:rPr lang="en-GB" sz="2100" b="1">
                <a:solidFill>
                  <a:srgbClr val="FFC000"/>
                </a:solidFill>
              </a:rPr>
              <a:t> comprehensive sexuality education, </a:t>
            </a:r>
            <a:r>
              <a:rPr lang="en-GB" sz="2100" b="1">
                <a:solidFill>
                  <a:srgbClr val="0070C0"/>
                </a:solidFill>
              </a:rPr>
              <a:t>community-led prevention services, </a:t>
            </a:r>
            <a:r>
              <a:rPr lang="en-GB" sz="2100" b="1">
                <a:solidFill>
                  <a:srgbClr val="00B050"/>
                </a:solidFill>
              </a:rPr>
              <a:t>condom social marketing/market development,</a:t>
            </a:r>
            <a:r>
              <a:rPr lang="en-GB" sz="2100" b="1">
                <a:solidFill>
                  <a:srgbClr val="7030A0"/>
                </a:solidFill>
              </a:rPr>
              <a:t> couples’ HIV prevention, </a:t>
            </a:r>
            <a:r>
              <a:rPr lang="en-GB" sz="2100" b="1">
                <a:solidFill>
                  <a:srgbClr val="FFC000"/>
                </a:solidFill>
              </a:rPr>
              <a:t> </a:t>
            </a:r>
            <a:r>
              <a:rPr lang="en-GB" sz="2100" b="1">
                <a:solidFill>
                  <a:schemeClr val="accent2"/>
                </a:solidFill>
              </a:rPr>
              <a:t>address criminalization and legal change, </a:t>
            </a:r>
            <a:r>
              <a:rPr lang="en-GB" sz="2100" b="1">
                <a:solidFill>
                  <a:srgbClr val="FFC000"/>
                </a:solidFill>
              </a:rPr>
              <a:t>education (keeping girls in school), </a:t>
            </a:r>
            <a:r>
              <a:rPr lang="en-GB" sz="2100" b="1">
                <a:solidFill>
                  <a:schemeClr val="accent2"/>
                </a:solidFill>
              </a:rPr>
              <a:t>early infant circumcision, </a:t>
            </a:r>
            <a:r>
              <a:rPr lang="en-GB" sz="2100" b="1">
                <a:solidFill>
                  <a:srgbClr val="0070C0"/>
                </a:solidFill>
              </a:rPr>
              <a:t> </a:t>
            </a:r>
            <a:r>
              <a:rPr lang="en-GB" sz="2100" b="1">
                <a:solidFill>
                  <a:srgbClr val="7030A0"/>
                </a:solidFill>
              </a:rPr>
              <a:t>economic empowerment of young women, </a:t>
            </a:r>
            <a:r>
              <a:rPr lang="en-GB" sz="2100" b="1">
                <a:solidFill>
                  <a:srgbClr val="0070C0"/>
                </a:solidFill>
              </a:rPr>
              <a:t>HIV prevention in humanitarian settings, </a:t>
            </a:r>
            <a:r>
              <a:rPr lang="en-GB" sz="2100" b="1">
                <a:solidFill>
                  <a:srgbClr val="00B050"/>
                </a:solidFill>
              </a:rPr>
              <a:t>income generation for HIV prevention, </a:t>
            </a:r>
            <a:r>
              <a:rPr lang="en-GB" sz="2100" b="1">
                <a:solidFill>
                  <a:srgbClr val="FFC000"/>
                </a:solidFill>
              </a:rPr>
              <a:t>integrated gender-based violence &amp; HIV prevention, </a:t>
            </a:r>
            <a:r>
              <a:rPr lang="en-GB" sz="2100" b="1">
                <a:solidFill>
                  <a:srgbClr val="C00000"/>
                </a:solidFill>
              </a:rPr>
              <a:t>injectable PrEP, </a:t>
            </a:r>
            <a:r>
              <a:rPr lang="en-GB" sz="2100" b="1">
                <a:solidFill>
                  <a:srgbClr val="0070C0"/>
                </a:solidFill>
              </a:rPr>
              <a:t>intergenerational sex campaigns,</a:t>
            </a:r>
            <a:r>
              <a:rPr lang="en-GB" sz="2100" b="1">
                <a:solidFill>
                  <a:srgbClr val="7030A0"/>
                </a:solidFill>
              </a:rPr>
              <a:t> life-skills education,</a:t>
            </a:r>
            <a:r>
              <a:rPr lang="en-GB" sz="2100" b="1"/>
              <a:t> </a:t>
            </a:r>
            <a:r>
              <a:rPr lang="en-GB" sz="2100" b="1">
                <a:solidFill>
                  <a:srgbClr val="0070C0"/>
                </a:solidFill>
              </a:rPr>
              <a:t>male &amp; female condom distribution,</a:t>
            </a:r>
            <a:r>
              <a:rPr lang="en-GB" sz="2100" b="1">
                <a:solidFill>
                  <a:srgbClr val="C00000"/>
                </a:solidFill>
              </a:rPr>
              <a:t> </a:t>
            </a:r>
            <a:r>
              <a:rPr lang="en-GB" sz="2100" b="1">
                <a:solidFill>
                  <a:srgbClr val="FFC000"/>
                </a:solidFill>
              </a:rPr>
              <a:t>mass media programmes, </a:t>
            </a:r>
            <a:r>
              <a:rPr lang="en-GB" sz="2100" b="1">
                <a:solidFill>
                  <a:schemeClr val="accent1">
                    <a:lumMod val="75000"/>
                  </a:schemeClr>
                </a:solidFill>
              </a:rPr>
              <a:t>micro-finance for HIV prevention,</a:t>
            </a:r>
            <a:r>
              <a:rPr lang="en-GB" sz="2100" b="1">
                <a:solidFill>
                  <a:srgbClr val="7030A0"/>
                </a:solidFill>
              </a:rPr>
              <a:t> multiple concurrent partnership campaigns, </a:t>
            </a:r>
            <a:r>
              <a:rPr lang="en-GB" sz="2100" b="1">
                <a:solidFill>
                  <a:schemeClr val="accent1">
                    <a:lumMod val="75000"/>
                  </a:schemeClr>
                </a:solidFill>
              </a:rPr>
              <a:t> </a:t>
            </a:r>
            <a:r>
              <a:rPr lang="en-GB" sz="2100" b="1">
                <a:solidFill>
                  <a:srgbClr val="00B050"/>
                </a:solidFill>
              </a:rPr>
              <a:t>multi-purpose youth centres,</a:t>
            </a:r>
            <a:r>
              <a:rPr lang="en-GB" sz="2100" b="1">
                <a:solidFill>
                  <a:srgbClr val="C00000"/>
                </a:solidFill>
              </a:rPr>
              <a:t> needle &amp; syringe distribution, </a:t>
            </a:r>
            <a:r>
              <a:rPr lang="en-GB" sz="2100" b="1">
                <a:solidFill>
                  <a:srgbClr val="0070C0"/>
                </a:solidFill>
              </a:rPr>
              <a:t>new media prevention programmes, </a:t>
            </a:r>
            <a:r>
              <a:rPr lang="en-GB" sz="2100" b="1">
                <a:solidFill>
                  <a:srgbClr val="FFC000"/>
                </a:solidFill>
              </a:rPr>
              <a:t>opioid substitution, </a:t>
            </a:r>
            <a:r>
              <a:rPr lang="en-GB" sz="2100" b="1">
                <a:solidFill>
                  <a:srgbClr val="0070C0"/>
                </a:solidFill>
              </a:rPr>
              <a:t>overdose prevention, </a:t>
            </a:r>
            <a:r>
              <a:rPr lang="en-GB" sz="2100" b="1">
                <a:solidFill>
                  <a:schemeClr val="accent2"/>
                </a:solidFill>
              </a:rPr>
              <a:t>oral pre-exposure prophylaxis, </a:t>
            </a:r>
            <a:r>
              <a:rPr lang="en-GB" sz="2100" b="1">
                <a:solidFill>
                  <a:srgbClr val="7030A0"/>
                </a:solidFill>
              </a:rPr>
              <a:t>parenting programmes, </a:t>
            </a:r>
            <a:r>
              <a:rPr lang="en-GB" sz="2100" b="1">
                <a:solidFill>
                  <a:srgbClr val="00B050"/>
                </a:solidFill>
              </a:rPr>
              <a:t>post-exposure prophylaxis,</a:t>
            </a:r>
            <a:r>
              <a:rPr lang="en-GB" sz="2100" b="1">
                <a:solidFill>
                  <a:srgbClr val="C00000"/>
                </a:solidFill>
              </a:rPr>
              <a:t> post-violence care,</a:t>
            </a:r>
            <a:r>
              <a:rPr lang="en-GB" sz="2100" b="1">
                <a:solidFill>
                  <a:schemeClr val="accent2"/>
                </a:solidFill>
              </a:rPr>
              <a:t> </a:t>
            </a:r>
            <a:r>
              <a:rPr lang="en-GB" sz="2100" b="1">
                <a:solidFill>
                  <a:srgbClr val="00B050"/>
                </a:solidFill>
              </a:rPr>
              <a:t>prevention with positives, </a:t>
            </a:r>
            <a:r>
              <a:rPr lang="en-GB" sz="2100" b="1">
                <a:solidFill>
                  <a:srgbClr val="FFC000"/>
                </a:solidFill>
              </a:rPr>
              <a:t>prevention among men having sex with men, </a:t>
            </a:r>
            <a:r>
              <a:rPr lang="en-GB" sz="2100" b="1">
                <a:solidFill>
                  <a:srgbClr val="0070C0"/>
                </a:solidFill>
              </a:rPr>
              <a:t>prevention among mobile populations, </a:t>
            </a:r>
            <a:r>
              <a:rPr lang="en-GB" sz="2100" b="1">
                <a:solidFill>
                  <a:srgbClr val="7030A0"/>
                </a:solidFill>
              </a:rPr>
              <a:t>prevention among sex workers, </a:t>
            </a:r>
            <a:r>
              <a:rPr lang="en-GB" sz="2100" b="1">
                <a:solidFill>
                  <a:srgbClr val="00B050"/>
                </a:solidFill>
              </a:rPr>
              <a:t>prevention with people living with disabilities, </a:t>
            </a:r>
            <a:r>
              <a:rPr lang="en-GB" sz="2100" b="1">
                <a:solidFill>
                  <a:srgbClr val="C00000"/>
                </a:solidFill>
              </a:rPr>
              <a:t>prevention for people who inject drugs, </a:t>
            </a:r>
            <a:r>
              <a:rPr lang="en-GB" sz="2100" b="1">
                <a:solidFill>
                  <a:srgbClr val="00B050"/>
                </a:solidFill>
              </a:rPr>
              <a:t>prevention among transgender people, </a:t>
            </a:r>
            <a:r>
              <a:rPr lang="en-GB" sz="2100" b="1">
                <a:solidFill>
                  <a:srgbClr val="C00000"/>
                </a:solidFill>
              </a:rPr>
              <a:t>prevention with people in prisons, </a:t>
            </a:r>
            <a:r>
              <a:rPr lang="en-GB" sz="2100" b="1">
                <a:solidFill>
                  <a:srgbClr val="7030A0"/>
                </a:solidFill>
              </a:rPr>
              <a:t>prevention for truck drivers, </a:t>
            </a:r>
            <a:r>
              <a:rPr lang="en-GB" sz="2100" b="1">
                <a:solidFill>
                  <a:srgbClr val="FFC000"/>
                </a:solidFill>
              </a:rPr>
              <a:t>primary prevention among pregnant women, </a:t>
            </a:r>
            <a:r>
              <a:rPr lang="en-GB" sz="2100" b="1">
                <a:solidFill>
                  <a:srgbClr val="C00000"/>
                </a:solidFill>
              </a:rPr>
              <a:t>safe spaces, </a:t>
            </a:r>
            <a:r>
              <a:rPr lang="en-GB" sz="2100" b="1">
                <a:solidFill>
                  <a:srgbClr val="FFC000"/>
                </a:solidFill>
              </a:rPr>
              <a:t>social asset building,</a:t>
            </a:r>
            <a:r>
              <a:rPr lang="en-GB" sz="2100" b="1">
                <a:solidFill>
                  <a:srgbClr val="00B050"/>
                </a:solidFill>
              </a:rPr>
              <a:t> </a:t>
            </a:r>
            <a:r>
              <a:rPr lang="en-GB" sz="2100" b="1">
                <a:solidFill>
                  <a:srgbClr val="0070C0"/>
                </a:solidFill>
              </a:rPr>
              <a:t>treatment as prevention, </a:t>
            </a:r>
            <a:r>
              <a:rPr lang="en-GB" sz="2100" b="1">
                <a:solidFill>
                  <a:srgbClr val="00B050"/>
                </a:solidFill>
              </a:rPr>
              <a:t>STI diagnosis &amp; management, </a:t>
            </a:r>
            <a:r>
              <a:rPr lang="en-GB" sz="2100" b="1">
                <a:solidFill>
                  <a:srgbClr val="C00000"/>
                </a:solidFill>
              </a:rPr>
              <a:t>U=U campaigns, </a:t>
            </a:r>
            <a:r>
              <a:rPr lang="en-GB" sz="2100" b="1">
                <a:solidFill>
                  <a:srgbClr val="FFC000"/>
                </a:solidFill>
              </a:rPr>
              <a:t>vaccine development, </a:t>
            </a:r>
            <a:r>
              <a:rPr lang="en-GB" sz="2100" b="1">
                <a:solidFill>
                  <a:srgbClr val="C00000"/>
                </a:solidFill>
              </a:rPr>
              <a:t>vaginal ring, </a:t>
            </a:r>
            <a:r>
              <a:rPr lang="en-GB" sz="2100" b="1">
                <a:solidFill>
                  <a:srgbClr val="0070C0"/>
                </a:solidFill>
              </a:rPr>
              <a:t>voluntary counselling and testing, </a:t>
            </a:r>
            <a:r>
              <a:rPr lang="en-GB" sz="2100" b="1">
                <a:solidFill>
                  <a:srgbClr val="00B050"/>
                </a:solidFill>
              </a:rPr>
              <a:t>voluntary medical male circumcision, </a:t>
            </a:r>
            <a:r>
              <a:rPr lang="en-GB" sz="2100" b="1">
                <a:solidFill>
                  <a:srgbClr val="FFC000"/>
                </a:solidFill>
              </a:rPr>
              <a:t>work-place based prevention, </a:t>
            </a:r>
            <a:r>
              <a:rPr lang="en-GB" sz="2100" b="1">
                <a:solidFill>
                  <a:srgbClr val="7030A0"/>
                </a:solidFill>
              </a:rPr>
              <a:t>youth friendly health services,</a:t>
            </a:r>
            <a:r>
              <a:rPr lang="en-GB" sz="2100" b="1"/>
              <a:t> </a:t>
            </a:r>
            <a:r>
              <a:rPr lang="en-GB" sz="2100" b="1">
                <a:solidFill>
                  <a:srgbClr val="C00000"/>
                </a:solidFill>
              </a:rPr>
              <a:t>… … …</a:t>
            </a:r>
          </a:p>
        </p:txBody>
      </p:sp>
    </p:spTree>
    <p:extLst>
      <p:ext uri="{BB962C8B-B14F-4D97-AF65-F5344CB8AC3E}">
        <p14:creationId xmlns:p14="http://schemas.microsoft.com/office/powerpoint/2010/main" val="3659976408"/>
      </p:ext>
    </p:extLst>
  </p:cSld>
  <p:clrMapOvr>
    <a:masterClrMapping/>
  </p:clrMapOvr>
  <mc:AlternateContent xmlns:mc="http://schemas.openxmlformats.org/markup-compatibility/2006">
    <mc:Choice xmlns:p14="http://schemas.microsoft.com/office/powerpoint/2010/main" Requires="p14">
      <p:transition spd="slow" p14:dur="2000" advTm="20104"/>
    </mc:Choice>
    <mc:Fallback>
      <p:transition spd="slow" advTm="2010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0FF503-F909-2295-1627-3A741B4F0C22}"/>
              </a:ext>
            </a:extLst>
          </p:cNvPr>
          <p:cNvSpPr txBox="1">
            <a:spLocks/>
          </p:cNvSpPr>
          <p:nvPr/>
        </p:nvSpPr>
        <p:spPr bwMode="auto">
          <a:xfrm>
            <a:off x="101571" y="5116782"/>
            <a:ext cx="1950581" cy="81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1800" b="0" kern="1200">
                <a:solidFill>
                  <a:schemeClr val="accent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1"/>
                </a:solidFill>
                <a:latin typeface="Calibri" charset="0"/>
              </a:defRPr>
            </a:lvl2pPr>
            <a:lvl3pPr algn="ctr" rtl="0" eaLnBrk="0" fontAlgn="base" hangingPunct="0">
              <a:spcBef>
                <a:spcPct val="0"/>
              </a:spcBef>
              <a:spcAft>
                <a:spcPct val="0"/>
              </a:spcAft>
              <a:defRPr sz="3300">
                <a:solidFill>
                  <a:schemeClr val="tx1"/>
                </a:solidFill>
                <a:latin typeface="Calibri" charset="0"/>
              </a:defRPr>
            </a:lvl3pPr>
            <a:lvl4pPr algn="ctr" rtl="0" eaLnBrk="0" fontAlgn="base" hangingPunct="0">
              <a:spcBef>
                <a:spcPct val="0"/>
              </a:spcBef>
              <a:spcAft>
                <a:spcPct val="0"/>
              </a:spcAft>
              <a:defRPr sz="3300">
                <a:solidFill>
                  <a:schemeClr val="tx1"/>
                </a:solidFill>
                <a:latin typeface="Calibri" charset="0"/>
              </a:defRPr>
            </a:lvl4pPr>
            <a:lvl5pPr algn="ctr" rtl="0" eaLnBrk="0" fontAlgn="base" hangingPunct="0">
              <a:spcBef>
                <a:spcPct val="0"/>
              </a:spcBef>
              <a:spcAft>
                <a:spcPct val="0"/>
              </a:spcAft>
              <a:defRPr sz="3300">
                <a:solidFill>
                  <a:schemeClr val="tx1"/>
                </a:solidFill>
                <a:latin typeface="Calibri" charset="0"/>
              </a:defRPr>
            </a:lvl5pPr>
            <a:lvl6pPr marL="342929" algn="ctr" rtl="0" fontAlgn="base">
              <a:spcBef>
                <a:spcPct val="0"/>
              </a:spcBef>
              <a:spcAft>
                <a:spcPct val="0"/>
              </a:spcAft>
              <a:defRPr sz="3300">
                <a:solidFill>
                  <a:schemeClr val="tx1"/>
                </a:solidFill>
                <a:latin typeface="Calibri" charset="0"/>
              </a:defRPr>
            </a:lvl6pPr>
            <a:lvl7pPr marL="685857" algn="ctr" rtl="0" fontAlgn="base">
              <a:spcBef>
                <a:spcPct val="0"/>
              </a:spcBef>
              <a:spcAft>
                <a:spcPct val="0"/>
              </a:spcAft>
              <a:defRPr sz="3300">
                <a:solidFill>
                  <a:schemeClr val="tx1"/>
                </a:solidFill>
                <a:latin typeface="Calibri" charset="0"/>
              </a:defRPr>
            </a:lvl7pPr>
            <a:lvl8pPr marL="1028787" algn="ctr" rtl="0" fontAlgn="base">
              <a:spcBef>
                <a:spcPct val="0"/>
              </a:spcBef>
              <a:spcAft>
                <a:spcPct val="0"/>
              </a:spcAft>
              <a:defRPr sz="3300">
                <a:solidFill>
                  <a:schemeClr val="tx1"/>
                </a:solidFill>
                <a:latin typeface="Calibri" charset="0"/>
              </a:defRPr>
            </a:lvl8pPr>
            <a:lvl9pPr marL="1371715" algn="ctr" rtl="0" fontAlgn="base">
              <a:spcBef>
                <a:spcPct val="0"/>
              </a:spcBef>
              <a:spcAft>
                <a:spcPct val="0"/>
              </a:spcAft>
              <a:defRPr sz="3300">
                <a:solidFill>
                  <a:schemeClr val="tx1"/>
                </a:solidFill>
                <a:latin typeface="Calibri"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rPr>
              <a:t>Figure: Excerpt from a national summary of district estimates for an eastern African country</a:t>
            </a:r>
            <a:endParaRPr kumimoji="0" lang="en-US" altLang="en-US" sz="2000" b="1" i="0" u="none" strike="noStrike" kern="1200" cap="none" spc="0" normalizeH="0" baseline="0" noProof="0">
              <a:ln>
                <a:noFill/>
              </a:ln>
              <a:solidFill>
                <a:srgbClr val="C00000"/>
              </a:solidFill>
              <a:effectLst/>
              <a:uLnTx/>
              <a:uFillTx/>
              <a:latin typeface="Calibri" panose="020F0502020204030204" pitchFamily="34" charset="0"/>
              <a:ea typeface="+mj-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C00000"/>
                </a:solidFill>
                <a:effectLst/>
                <a:uLnTx/>
                <a:uFillTx/>
                <a:latin typeface="Calibri" panose="020F0502020204030204" pitchFamily="34" charset="0"/>
                <a:ea typeface="+mj-ea"/>
                <a:cs typeface="Arial" panose="020B0604020202020204" pitchFamily="34" charset="0"/>
              </a:rPr>
              <a:t>DO NOT CITE</a:t>
            </a:r>
            <a:br>
              <a:rPr kumimoji="0" lang="en-US" altLang="en-US" sz="800" b="0" i="0" u="none" strike="noStrike" kern="1200" cap="none" spc="0" normalizeH="0" baseline="0" noProof="0">
                <a:ln>
                  <a:noFill/>
                </a:ln>
                <a:solidFill>
                  <a:sysClr val="windowText" lastClr="000000"/>
                </a:solidFill>
                <a:effectLst/>
                <a:uLnTx/>
                <a:uFillTx/>
                <a:latin typeface="Arial" panose="020B0604020202020204" pitchFamily="34" charset="0"/>
                <a:ea typeface="+mj-ea"/>
                <a:cs typeface="Arial" panose="020B0604020202020204" pitchFamily="34" charset="0"/>
              </a:rPr>
            </a:b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sp>
        <p:nvSpPr>
          <p:cNvPr id="7" name="Rectangle 3">
            <a:extLst>
              <a:ext uri="{FF2B5EF4-FFF2-40B4-BE49-F238E27FC236}">
                <a16:creationId xmlns:a16="http://schemas.microsoft.com/office/drawing/2014/main" id="{7042B20A-9DF1-FFDD-A0D7-1FCBDF21334A}"/>
              </a:ext>
            </a:extLst>
          </p:cNvPr>
          <p:cNvSpPr>
            <a:spLocks noChangeArrowheads="1"/>
          </p:cNvSpPr>
          <p:nvPr/>
        </p:nvSpPr>
        <p:spPr bwMode="auto">
          <a:xfrm>
            <a:off x="107351" y="6224196"/>
            <a:ext cx="1552141" cy="523220"/>
          </a:xfrm>
          <a:prstGeom prst="rect">
            <a:avLst/>
          </a:prstGeom>
          <a:solidFill>
            <a:sysClr val="window" lastClr="FFFFFF"/>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1" u="none" strike="noStrike" kern="0" cap="none" spc="0" normalizeH="0" baseline="0" noProof="0">
                <a:ln>
                  <a:noFill/>
                </a:ln>
                <a:solidFill>
                  <a:prstClr val="black"/>
                </a:solidFill>
                <a:effectLst/>
                <a:uLnTx/>
                <a:uFillTx/>
                <a:latin typeface="Calibri"/>
                <a:ea typeface="Calibri" panose="020F0502020204030204" pitchFamily="34" charset="0"/>
                <a:cs typeface="Arial" panose="020B0604020202020204" pitchFamily="34" charset="0"/>
              </a:rPr>
              <a:t>Source: Tool for estimating the population size of people at risk of acquiring HIV in settings with high HIV incidence. Geneva, 2023.</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8B678646-986C-1A87-00DD-2E63B1CD4DD6}"/>
              </a:ext>
            </a:extLst>
          </p:cNvPr>
          <p:cNvSpPr txBox="1"/>
          <p:nvPr/>
        </p:nvSpPr>
        <p:spPr>
          <a:xfrm>
            <a:off x="107351" y="325115"/>
            <a:ext cx="2151218"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all" spc="0" normalizeH="0" baseline="0" noProof="0">
                <a:ln>
                  <a:noFill/>
                </a:ln>
                <a:solidFill>
                  <a:srgbClr val="50AA9B"/>
                </a:solidFill>
                <a:effectLst/>
                <a:uLnTx/>
                <a:uFillTx/>
                <a:latin typeface="Arial" panose="020B0604020202020204" pitchFamily="34" charset="0"/>
                <a:ea typeface="+mn-ea"/>
                <a:cs typeface="Arial" panose="020B0604020202020204" pitchFamily="34" charset="0"/>
              </a:rPr>
              <a:t>Analyze HIV incidence patterns: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00A99A"/>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A99A"/>
                </a:solidFill>
                <a:effectLst/>
                <a:uLnTx/>
                <a:uFillTx/>
                <a:latin typeface="Calibri"/>
                <a:ea typeface="+mn-ea"/>
                <a:cs typeface="+mn-cs"/>
              </a:rPr>
              <a:t>Major differences in HIV incidence by: </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00A99A"/>
                </a:solidFill>
                <a:effectLst/>
                <a:uLnTx/>
                <a:uFillTx/>
                <a:latin typeface="Calibri"/>
                <a:ea typeface="+mn-ea"/>
                <a:cs typeface="+mn-cs"/>
              </a:rPr>
              <a:t>Location</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00A99A"/>
                </a:solidFill>
                <a:effectLst/>
                <a:uLnTx/>
                <a:uFillTx/>
                <a:latin typeface="Calibri"/>
                <a:ea typeface="+mn-ea"/>
                <a:cs typeface="+mn-cs"/>
              </a:rPr>
              <a:t>Individual level of risk</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00A99A"/>
                </a:solidFill>
                <a:effectLst/>
                <a:uLnTx/>
                <a:uFillTx/>
                <a:latin typeface="Calibri"/>
                <a:ea typeface="+mn-ea"/>
                <a:cs typeface="+mn-cs"/>
              </a:rPr>
              <a:t>Sex</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00A99A"/>
                </a:solidFill>
                <a:effectLst/>
                <a:uLnTx/>
                <a:uFillTx/>
                <a:latin typeface="Calibri"/>
                <a:ea typeface="+mn-ea"/>
                <a:cs typeface="+mn-cs"/>
              </a:rPr>
              <a:t>Age </a:t>
            </a:r>
            <a:endParaRPr kumimoji="0" lang="en-US" sz="2200" b="0" i="0" u="none" strike="noStrike" kern="0" cap="none" spc="0" normalizeH="0" baseline="0" noProof="0">
              <a:ln>
                <a:noFill/>
              </a:ln>
              <a:solidFill>
                <a:srgbClr val="00A99A"/>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CB129B13-6C61-34FE-B289-71AA71C4D3AA}"/>
              </a:ext>
            </a:extLst>
          </p:cNvPr>
          <p:cNvPicPr>
            <a:picLocks noChangeAspect="1"/>
          </p:cNvPicPr>
          <p:nvPr/>
        </p:nvPicPr>
        <p:blipFill rotWithShape="1">
          <a:blip r:embed="rId2"/>
          <a:srcRect b="43333"/>
          <a:stretch/>
        </p:blipFill>
        <p:spPr>
          <a:xfrm>
            <a:off x="2283398" y="55292"/>
            <a:ext cx="9801252" cy="6747416"/>
          </a:xfrm>
          <a:prstGeom prst="rect">
            <a:avLst/>
          </a:prstGeom>
        </p:spPr>
      </p:pic>
    </p:spTree>
    <p:extLst>
      <p:ext uri="{BB962C8B-B14F-4D97-AF65-F5344CB8AC3E}">
        <p14:creationId xmlns:p14="http://schemas.microsoft.com/office/powerpoint/2010/main" val="3714154521"/>
      </p:ext>
    </p:extLst>
  </p:cSld>
  <p:clrMapOvr>
    <a:masterClrMapping/>
  </p:clrMapOvr>
  <mc:AlternateContent xmlns:mc="http://schemas.openxmlformats.org/markup-compatibility/2006">
    <mc:Choice xmlns:p14="http://schemas.microsoft.com/office/powerpoint/2010/main" Requires="p14">
      <p:transition spd="slow" p14:dur="2000" advTm="141990"/>
    </mc:Choice>
    <mc:Fallback>
      <p:transition spd="slow" advTm="14199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0FF503-F909-2295-1627-3A741B4F0C22}"/>
              </a:ext>
            </a:extLst>
          </p:cNvPr>
          <p:cNvSpPr txBox="1">
            <a:spLocks/>
          </p:cNvSpPr>
          <p:nvPr/>
        </p:nvSpPr>
        <p:spPr bwMode="auto">
          <a:xfrm>
            <a:off x="101571" y="5116782"/>
            <a:ext cx="1950581" cy="81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1800" b="0" kern="1200">
                <a:solidFill>
                  <a:schemeClr val="accent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1"/>
                </a:solidFill>
                <a:latin typeface="Calibri" charset="0"/>
              </a:defRPr>
            </a:lvl2pPr>
            <a:lvl3pPr algn="ctr" rtl="0" eaLnBrk="0" fontAlgn="base" hangingPunct="0">
              <a:spcBef>
                <a:spcPct val="0"/>
              </a:spcBef>
              <a:spcAft>
                <a:spcPct val="0"/>
              </a:spcAft>
              <a:defRPr sz="3300">
                <a:solidFill>
                  <a:schemeClr val="tx1"/>
                </a:solidFill>
                <a:latin typeface="Calibri" charset="0"/>
              </a:defRPr>
            </a:lvl3pPr>
            <a:lvl4pPr algn="ctr" rtl="0" eaLnBrk="0" fontAlgn="base" hangingPunct="0">
              <a:spcBef>
                <a:spcPct val="0"/>
              </a:spcBef>
              <a:spcAft>
                <a:spcPct val="0"/>
              </a:spcAft>
              <a:defRPr sz="3300">
                <a:solidFill>
                  <a:schemeClr val="tx1"/>
                </a:solidFill>
                <a:latin typeface="Calibri" charset="0"/>
              </a:defRPr>
            </a:lvl4pPr>
            <a:lvl5pPr algn="ctr" rtl="0" eaLnBrk="0" fontAlgn="base" hangingPunct="0">
              <a:spcBef>
                <a:spcPct val="0"/>
              </a:spcBef>
              <a:spcAft>
                <a:spcPct val="0"/>
              </a:spcAft>
              <a:defRPr sz="3300">
                <a:solidFill>
                  <a:schemeClr val="tx1"/>
                </a:solidFill>
                <a:latin typeface="Calibri" charset="0"/>
              </a:defRPr>
            </a:lvl5pPr>
            <a:lvl6pPr marL="342929" algn="ctr" rtl="0" fontAlgn="base">
              <a:spcBef>
                <a:spcPct val="0"/>
              </a:spcBef>
              <a:spcAft>
                <a:spcPct val="0"/>
              </a:spcAft>
              <a:defRPr sz="3300">
                <a:solidFill>
                  <a:schemeClr val="tx1"/>
                </a:solidFill>
                <a:latin typeface="Calibri" charset="0"/>
              </a:defRPr>
            </a:lvl6pPr>
            <a:lvl7pPr marL="685857" algn="ctr" rtl="0" fontAlgn="base">
              <a:spcBef>
                <a:spcPct val="0"/>
              </a:spcBef>
              <a:spcAft>
                <a:spcPct val="0"/>
              </a:spcAft>
              <a:defRPr sz="3300">
                <a:solidFill>
                  <a:schemeClr val="tx1"/>
                </a:solidFill>
                <a:latin typeface="Calibri" charset="0"/>
              </a:defRPr>
            </a:lvl7pPr>
            <a:lvl8pPr marL="1028787" algn="ctr" rtl="0" fontAlgn="base">
              <a:spcBef>
                <a:spcPct val="0"/>
              </a:spcBef>
              <a:spcAft>
                <a:spcPct val="0"/>
              </a:spcAft>
              <a:defRPr sz="3300">
                <a:solidFill>
                  <a:schemeClr val="tx1"/>
                </a:solidFill>
                <a:latin typeface="Calibri" charset="0"/>
              </a:defRPr>
            </a:lvl8pPr>
            <a:lvl9pPr marL="1371715" algn="ctr" rtl="0" fontAlgn="base">
              <a:spcBef>
                <a:spcPct val="0"/>
              </a:spcBef>
              <a:spcAft>
                <a:spcPct val="0"/>
              </a:spcAft>
              <a:defRPr sz="3300">
                <a:solidFill>
                  <a:schemeClr val="tx1"/>
                </a:solidFill>
                <a:latin typeface="Calibri"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rPr>
              <a:t>Figure: Excerpt from a national summary of district estimates for an eastern African country</a:t>
            </a:r>
            <a:endParaRPr kumimoji="0" lang="en-US" altLang="en-US" sz="2000" b="1" i="0" u="none" strike="noStrike" kern="1200" cap="none" spc="0" normalizeH="0" baseline="0" noProof="0">
              <a:ln>
                <a:noFill/>
              </a:ln>
              <a:solidFill>
                <a:srgbClr val="C00000"/>
              </a:solidFill>
              <a:effectLst/>
              <a:uLnTx/>
              <a:uFillTx/>
              <a:latin typeface="Calibri" panose="020F0502020204030204" pitchFamily="34" charset="0"/>
              <a:ea typeface="+mj-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C00000"/>
                </a:solidFill>
                <a:effectLst/>
                <a:uLnTx/>
                <a:uFillTx/>
                <a:latin typeface="Calibri" panose="020F0502020204030204" pitchFamily="34" charset="0"/>
                <a:ea typeface="+mj-ea"/>
                <a:cs typeface="Arial" panose="020B0604020202020204" pitchFamily="34" charset="0"/>
              </a:rPr>
              <a:t>DO NOT CITE</a:t>
            </a:r>
            <a:br>
              <a:rPr kumimoji="0" lang="en-US" altLang="en-US" sz="800" b="0" i="0" u="none" strike="noStrike" kern="1200" cap="none" spc="0" normalizeH="0" baseline="0" noProof="0">
                <a:ln>
                  <a:noFill/>
                </a:ln>
                <a:solidFill>
                  <a:sysClr val="windowText" lastClr="000000"/>
                </a:solidFill>
                <a:effectLst/>
                <a:uLnTx/>
                <a:uFillTx/>
                <a:latin typeface="Arial" panose="020B0604020202020204" pitchFamily="34" charset="0"/>
                <a:ea typeface="+mj-ea"/>
                <a:cs typeface="Arial" panose="020B0604020202020204" pitchFamily="34" charset="0"/>
              </a:rPr>
            </a:b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sp>
        <p:nvSpPr>
          <p:cNvPr id="7" name="Rectangle 3">
            <a:extLst>
              <a:ext uri="{FF2B5EF4-FFF2-40B4-BE49-F238E27FC236}">
                <a16:creationId xmlns:a16="http://schemas.microsoft.com/office/drawing/2014/main" id="{7042B20A-9DF1-FFDD-A0D7-1FCBDF21334A}"/>
              </a:ext>
            </a:extLst>
          </p:cNvPr>
          <p:cNvSpPr>
            <a:spLocks noChangeArrowheads="1"/>
          </p:cNvSpPr>
          <p:nvPr/>
        </p:nvSpPr>
        <p:spPr bwMode="auto">
          <a:xfrm>
            <a:off x="107351" y="6224196"/>
            <a:ext cx="1552141" cy="523220"/>
          </a:xfrm>
          <a:prstGeom prst="rect">
            <a:avLst/>
          </a:prstGeom>
          <a:solidFill>
            <a:sysClr val="window" lastClr="FFFFFF"/>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1" u="none" strike="noStrike" kern="0" cap="none" spc="0" normalizeH="0" baseline="0" noProof="0">
                <a:ln>
                  <a:noFill/>
                </a:ln>
                <a:solidFill>
                  <a:prstClr val="black"/>
                </a:solidFill>
                <a:effectLst/>
                <a:uLnTx/>
                <a:uFillTx/>
                <a:latin typeface="Calibri"/>
                <a:ea typeface="Calibri" panose="020F0502020204030204" pitchFamily="34" charset="0"/>
                <a:cs typeface="Arial" panose="020B0604020202020204" pitchFamily="34" charset="0"/>
              </a:rPr>
              <a:t>Source: Tool for estimating the population size of people at risk of acquiring HIV in settings with high HIV incidence. Geneva, 2023.</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8B678646-986C-1A87-00DD-2E63B1CD4DD6}"/>
              </a:ext>
            </a:extLst>
          </p:cNvPr>
          <p:cNvSpPr txBox="1"/>
          <p:nvPr/>
        </p:nvSpPr>
        <p:spPr>
          <a:xfrm>
            <a:off x="107351" y="325115"/>
            <a:ext cx="2151218"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all" spc="0" normalizeH="0" baseline="0" noProof="0">
                <a:ln>
                  <a:noFill/>
                </a:ln>
                <a:solidFill>
                  <a:srgbClr val="50AA9B"/>
                </a:solidFill>
                <a:effectLst/>
                <a:uLnTx/>
                <a:uFillTx/>
                <a:latin typeface="Arial" panose="020B0604020202020204" pitchFamily="34" charset="0"/>
                <a:ea typeface="+mn-ea"/>
                <a:cs typeface="Arial" panose="020B0604020202020204" pitchFamily="34" charset="0"/>
              </a:rPr>
              <a:t>Analyze HIV incidence patterns: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00A99A"/>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A99A"/>
                </a:solidFill>
                <a:effectLst/>
                <a:uLnTx/>
                <a:uFillTx/>
                <a:latin typeface="Calibri"/>
                <a:ea typeface="+mn-ea"/>
                <a:cs typeface="+mn-cs"/>
              </a:rPr>
              <a:t>Major differences in HIV incidence by: </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00A99A"/>
                </a:solidFill>
                <a:effectLst/>
                <a:uLnTx/>
                <a:uFillTx/>
                <a:latin typeface="Calibri"/>
                <a:ea typeface="+mn-ea"/>
                <a:cs typeface="+mn-cs"/>
              </a:rPr>
              <a:t>Location</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00A99A"/>
                </a:solidFill>
                <a:effectLst/>
                <a:uLnTx/>
                <a:uFillTx/>
                <a:latin typeface="Calibri"/>
                <a:ea typeface="+mn-ea"/>
                <a:cs typeface="+mn-cs"/>
              </a:rPr>
              <a:t>Individual level of risk</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00A99A"/>
                </a:solidFill>
                <a:effectLst/>
                <a:uLnTx/>
                <a:uFillTx/>
                <a:latin typeface="Calibri"/>
                <a:ea typeface="+mn-ea"/>
                <a:cs typeface="+mn-cs"/>
              </a:rPr>
              <a:t>Sex</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srgbClr val="00A99A"/>
                </a:solidFill>
                <a:effectLst/>
                <a:uLnTx/>
                <a:uFillTx/>
                <a:latin typeface="Calibri"/>
                <a:ea typeface="+mn-ea"/>
                <a:cs typeface="+mn-cs"/>
              </a:rPr>
              <a:t>Age </a:t>
            </a:r>
            <a:endParaRPr kumimoji="0" lang="en-US" sz="2200" b="0" i="0" u="none" strike="noStrike" kern="0" cap="none" spc="0" normalizeH="0" baseline="0" noProof="0">
              <a:ln>
                <a:noFill/>
              </a:ln>
              <a:solidFill>
                <a:srgbClr val="00A99A"/>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CB129B13-6C61-34FE-B289-71AA71C4D3AA}"/>
              </a:ext>
            </a:extLst>
          </p:cNvPr>
          <p:cNvPicPr>
            <a:picLocks noChangeAspect="1"/>
          </p:cNvPicPr>
          <p:nvPr/>
        </p:nvPicPr>
        <p:blipFill rotWithShape="1">
          <a:blip r:embed="rId2"/>
          <a:srcRect b="92361"/>
          <a:stretch/>
        </p:blipFill>
        <p:spPr>
          <a:xfrm>
            <a:off x="2140378" y="200026"/>
            <a:ext cx="10051622" cy="932813"/>
          </a:xfrm>
          <a:prstGeom prst="rect">
            <a:avLst/>
          </a:prstGeom>
        </p:spPr>
      </p:pic>
      <p:pic>
        <p:nvPicPr>
          <p:cNvPr id="5" name="Picture 4">
            <a:extLst>
              <a:ext uri="{FF2B5EF4-FFF2-40B4-BE49-F238E27FC236}">
                <a16:creationId xmlns:a16="http://schemas.microsoft.com/office/drawing/2014/main" id="{1CF797A9-1D4D-99FA-CC0C-8EB678BAF6EC}"/>
              </a:ext>
            </a:extLst>
          </p:cNvPr>
          <p:cNvPicPr>
            <a:picLocks noChangeAspect="1"/>
          </p:cNvPicPr>
          <p:nvPr/>
        </p:nvPicPr>
        <p:blipFill rotWithShape="1">
          <a:blip r:embed="rId2"/>
          <a:srcRect t="56787"/>
          <a:stretch/>
        </p:blipFill>
        <p:spPr>
          <a:xfrm>
            <a:off x="2140378" y="1132839"/>
            <a:ext cx="10051622" cy="5276887"/>
          </a:xfrm>
          <a:prstGeom prst="rect">
            <a:avLst/>
          </a:prstGeom>
        </p:spPr>
      </p:pic>
    </p:spTree>
    <p:extLst>
      <p:ext uri="{BB962C8B-B14F-4D97-AF65-F5344CB8AC3E}">
        <p14:creationId xmlns:p14="http://schemas.microsoft.com/office/powerpoint/2010/main" val="1518600367"/>
      </p:ext>
    </p:extLst>
  </p:cSld>
  <p:clrMapOvr>
    <a:masterClrMapping/>
  </p:clrMapOvr>
  <mc:AlternateContent xmlns:mc="http://schemas.openxmlformats.org/markup-compatibility/2006">
    <mc:Choice xmlns:p14="http://schemas.microsoft.com/office/powerpoint/2010/main" Requires="p14">
      <p:transition spd="slow" p14:dur="2000" advTm="141990"/>
    </mc:Choice>
    <mc:Fallback>
      <p:transition spd="slow" advTm="14199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1B1DCF-A118-257C-9C35-AD3C18961B0E}"/>
              </a:ext>
            </a:extLst>
          </p:cNvPr>
          <p:cNvPicPr>
            <a:picLocks noChangeAspect="1"/>
          </p:cNvPicPr>
          <p:nvPr/>
        </p:nvPicPr>
        <p:blipFill rotWithShape="1">
          <a:blip r:embed="rId2"/>
          <a:srcRect b="28194"/>
          <a:stretch/>
        </p:blipFill>
        <p:spPr>
          <a:xfrm>
            <a:off x="344723" y="38100"/>
            <a:ext cx="9841180" cy="6781800"/>
          </a:xfrm>
          <a:prstGeom prst="rect">
            <a:avLst/>
          </a:prstGeom>
        </p:spPr>
      </p:pic>
    </p:spTree>
    <p:extLst>
      <p:ext uri="{BB962C8B-B14F-4D97-AF65-F5344CB8AC3E}">
        <p14:creationId xmlns:p14="http://schemas.microsoft.com/office/powerpoint/2010/main" val="3447482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0FF503-F909-2295-1627-3A741B4F0C22}"/>
              </a:ext>
            </a:extLst>
          </p:cNvPr>
          <p:cNvSpPr txBox="1">
            <a:spLocks/>
          </p:cNvSpPr>
          <p:nvPr/>
        </p:nvSpPr>
        <p:spPr bwMode="auto">
          <a:xfrm>
            <a:off x="101571" y="5198705"/>
            <a:ext cx="1950581" cy="81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1800" b="0" kern="1200">
                <a:solidFill>
                  <a:schemeClr val="accent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300">
                <a:solidFill>
                  <a:schemeClr val="tx1"/>
                </a:solidFill>
                <a:latin typeface="Calibri" charset="0"/>
              </a:defRPr>
            </a:lvl2pPr>
            <a:lvl3pPr algn="ctr" rtl="0" eaLnBrk="0" fontAlgn="base" hangingPunct="0">
              <a:spcBef>
                <a:spcPct val="0"/>
              </a:spcBef>
              <a:spcAft>
                <a:spcPct val="0"/>
              </a:spcAft>
              <a:defRPr sz="3300">
                <a:solidFill>
                  <a:schemeClr val="tx1"/>
                </a:solidFill>
                <a:latin typeface="Calibri" charset="0"/>
              </a:defRPr>
            </a:lvl3pPr>
            <a:lvl4pPr algn="ctr" rtl="0" eaLnBrk="0" fontAlgn="base" hangingPunct="0">
              <a:spcBef>
                <a:spcPct val="0"/>
              </a:spcBef>
              <a:spcAft>
                <a:spcPct val="0"/>
              </a:spcAft>
              <a:defRPr sz="3300">
                <a:solidFill>
                  <a:schemeClr val="tx1"/>
                </a:solidFill>
                <a:latin typeface="Calibri" charset="0"/>
              </a:defRPr>
            </a:lvl4pPr>
            <a:lvl5pPr algn="ctr" rtl="0" eaLnBrk="0" fontAlgn="base" hangingPunct="0">
              <a:spcBef>
                <a:spcPct val="0"/>
              </a:spcBef>
              <a:spcAft>
                <a:spcPct val="0"/>
              </a:spcAft>
              <a:defRPr sz="3300">
                <a:solidFill>
                  <a:schemeClr val="tx1"/>
                </a:solidFill>
                <a:latin typeface="Calibri" charset="0"/>
              </a:defRPr>
            </a:lvl5pPr>
            <a:lvl6pPr marL="342929" algn="ctr" rtl="0" fontAlgn="base">
              <a:spcBef>
                <a:spcPct val="0"/>
              </a:spcBef>
              <a:spcAft>
                <a:spcPct val="0"/>
              </a:spcAft>
              <a:defRPr sz="3300">
                <a:solidFill>
                  <a:schemeClr val="tx1"/>
                </a:solidFill>
                <a:latin typeface="Calibri" charset="0"/>
              </a:defRPr>
            </a:lvl6pPr>
            <a:lvl7pPr marL="685857" algn="ctr" rtl="0" fontAlgn="base">
              <a:spcBef>
                <a:spcPct val="0"/>
              </a:spcBef>
              <a:spcAft>
                <a:spcPct val="0"/>
              </a:spcAft>
              <a:defRPr sz="3300">
                <a:solidFill>
                  <a:schemeClr val="tx1"/>
                </a:solidFill>
                <a:latin typeface="Calibri" charset="0"/>
              </a:defRPr>
            </a:lvl7pPr>
            <a:lvl8pPr marL="1028787" algn="ctr" rtl="0" fontAlgn="base">
              <a:spcBef>
                <a:spcPct val="0"/>
              </a:spcBef>
              <a:spcAft>
                <a:spcPct val="0"/>
              </a:spcAft>
              <a:defRPr sz="3300">
                <a:solidFill>
                  <a:schemeClr val="tx1"/>
                </a:solidFill>
                <a:latin typeface="Calibri" charset="0"/>
              </a:defRPr>
            </a:lvl8pPr>
            <a:lvl9pPr marL="1371715" algn="ctr" rtl="0" fontAlgn="base">
              <a:spcBef>
                <a:spcPct val="0"/>
              </a:spcBef>
              <a:spcAft>
                <a:spcPct val="0"/>
              </a:spcAft>
              <a:defRPr sz="3300">
                <a:solidFill>
                  <a:schemeClr val="tx1"/>
                </a:solidFill>
                <a:latin typeface="Calibri"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rPr>
              <a:t>Figure: Excerpt from a national summary of district estimates for an eastern African country</a:t>
            </a:r>
            <a:endParaRPr kumimoji="0" lang="en-US" altLang="en-US" sz="2000" b="1" i="0" u="none" strike="noStrike" kern="1200" cap="none" spc="0" normalizeH="0" baseline="0" noProof="0">
              <a:ln>
                <a:noFill/>
              </a:ln>
              <a:solidFill>
                <a:srgbClr val="C00000"/>
              </a:solidFill>
              <a:effectLst/>
              <a:uLnTx/>
              <a:uFillTx/>
              <a:latin typeface="Calibri" panose="020F0502020204030204" pitchFamily="34" charset="0"/>
              <a:ea typeface="+mj-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C00000"/>
                </a:solidFill>
                <a:effectLst/>
                <a:uLnTx/>
                <a:uFillTx/>
                <a:latin typeface="Calibri" panose="020F0502020204030204" pitchFamily="34" charset="0"/>
                <a:ea typeface="+mj-ea"/>
                <a:cs typeface="Arial" panose="020B0604020202020204" pitchFamily="34" charset="0"/>
              </a:rPr>
              <a:t>DO NOT CITE</a:t>
            </a:r>
            <a:br>
              <a:rPr kumimoji="0" lang="en-US" altLang="en-US" sz="800" b="0" i="0" u="none" strike="noStrike" kern="1200" cap="none" spc="0" normalizeH="0" baseline="0" noProof="0">
                <a:ln>
                  <a:noFill/>
                </a:ln>
                <a:solidFill>
                  <a:sysClr val="windowText" lastClr="000000"/>
                </a:solidFill>
                <a:effectLst/>
                <a:uLnTx/>
                <a:uFillTx/>
                <a:latin typeface="Arial" panose="020B0604020202020204" pitchFamily="34" charset="0"/>
                <a:ea typeface="+mj-ea"/>
                <a:cs typeface="Arial" panose="020B0604020202020204" pitchFamily="34" charset="0"/>
              </a:rPr>
            </a:b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j-ea"/>
              <a:cs typeface="Arial" panose="020B0604020202020204" pitchFamily="34" charset="0"/>
            </a:endParaRPr>
          </a:p>
        </p:txBody>
      </p:sp>
      <p:sp>
        <p:nvSpPr>
          <p:cNvPr id="7" name="Rectangle 3">
            <a:extLst>
              <a:ext uri="{FF2B5EF4-FFF2-40B4-BE49-F238E27FC236}">
                <a16:creationId xmlns:a16="http://schemas.microsoft.com/office/drawing/2014/main" id="{7042B20A-9DF1-FFDD-A0D7-1FCBDF21334A}"/>
              </a:ext>
            </a:extLst>
          </p:cNvPr>
          <p:cNvSpPr>
            <a:spLocks noChangeArrowheads="1"/>
          </p:cNvSpPr>
          <p:nvPr/>
        </p:nvSpPr>
        <p:spPr bwMode="auto">
          <a:xfrm>
            <a:off x="107351" y="6224196"/>
            <a:ext cx="1552141" cy="523220"/>
          </a:xfrm>
          <a:prstGeom prst="rect">
            <a:avLst/>
          </a:prstGeom>
          <a:solidFill>
            <a:sysClr val="window" lastClr="FFFFFF"/>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00" b="0" i="1" u="none" strike="noStrike" kern="0" cap="none" spc="0" normalizeH="0" baseline="0" noProof="0">
                <a:ln>
                  <a:noFill/>
                </a:ln>
                <a:solidFill>
                  <a:prstClr val="black"/>
                </a:solidFill>
                <a:effectLst/>
                <a:uLnTx/>
                <a:uFillTx/>
                <a:latin typeface="Calibri"/>
                <a:ea typeface="Calibri" panose="020F0502020204030204" pitchFamily="34" charset="0"/>
                <a:cs typeface="Arial" panose="020B0604020202020204" pitchFamily="34" charset="0"/>
              </a:rPr>
              <a:t>Source: Tool for estimating the population size of people at risk of acquiring HIV in settings with high HIV incidence. Geneva, 2023.</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8B678646-986C-1A87-00DD-2E63B1CD4DD6}"/>
              </a:ext>
            </a:extLst>
          </p:cNvPr>
          <p:cNvSpPr txBox="1"/>
          <p:nvPr/>
        </p:nvSpPr>
        <p:spPr>
          <a:xfrm>
            <a:off x="107351" y="325115"/>
            <a:ext cx="179612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all" spc="0" normalizeH="0" baseline="0" noProof="0">
                <a:ln>
                  <a:noFill/>
                </a:ln>
                <a:solidFill>
                  <a:srgbClr val="50AA9B"/>
                </a:solidFill>
                <a:effectLst/>
                <a:uLnTx/>
                <a:uFillTx/>
                <a:latin typeface="Arial" panose="020B0604020202020204" pitchFamily="34" charset="0"/>
                <a:ea typeface="+mn-ea"/>
                <a:cs typeface="Arial" panose="020B0604020202020204" pitchFamily="34" charset="0"/>
              </a:rPr>
              <a:t>STEP 4: Analyze VOLUME OF NEW HIV INFECTIONS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rgbClr val="00A99A"/>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E34921C7-2F0A-BAEE-0BFE-BCE581E8E494}"/>
              </a:ext>
            </a:extLst>
          </p:cNvPr>
          <p:cNvPicPr>
            <a:picLocks noChangeAspect="1"/>
          </p:cNvPicPr>
          <p:nvPr/>
        </p:nvPicPr>
        <p:blipFill>
          <a:blip r:embed="rId2"/>
          <a:stretch>
            <a:fillRect/>
          </a:stretch>
        </p:blipFill>
        <p:spPr>
          <a:xfrm>
            <a:off x="2025650" y="370795"/>
            <a:ext cx="10166350" cy="6051550"/>
          </a:xfrm>
          <a:prstGeom prst="rect">
            <a:avLst/>
          </a:prstGeom>
        </p:spPr>
      </p:pic>
    </p:spTree>
    <p:extLst>
      <p:ext uri="{BB962C8B-B14F-4D97-AF65-F5344CB8AC3E}">
        <p14:creationId xmlns:p14="http://schemas.microsoft.com/office/powerpoint/2010/main" val="1252498805"/>
      </p:ext>
    </p:extLst>
  </p:cSld>
  <p:clrMapOvr>
    <a:masterClrMapping/>
  </p:clrMapOvr>
  <mc:AlternateContent xmlns:mc="http://schemas.openxmlformats.org/markup-compatibility/2006">
    <mc:Choice xmlns:p14="http://schemas.microsoft.com/office/powerpoint/2010/main" Requires="p14">
      <p:transition spd="slow" p14:dur="2000" advTm="60983"/>
    </mc:Choice>
    <mc:Fallback>
      <p:transition spd="slow" advTm="60983"/>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5E11AD-8E8D-DC7D-ADA5-8B6B0D0572C9}"/>
              </a:ext>
            </a:extLst>
          </p:cNvPr>
          <p:cNvPicPr>
            <a:picLocks noChangeAspect="1"/>
          </p:cNvPicPr>
          <p:nvPr/>
        </p:nvPicPr>
        <p:blipFill>
          <a:blip r:embed="rId3"/>
          <a:stretch>
            <a:fillRect/>
          </a:stretch>
        </p:blipFill>
        <p:spPr>
          <a:xfrm>
            <a:off x="-140315" y="1691640"/>
            <a:ext cx="12358689" cy="294257"/>
          </a:xfrm>
          <a:prstGeom prst="rect">
            <a:avLst/>
          </a:prstGeom>
        </p:spPr>
      </p:pic>
      <p:sp>
        <p:nvSpPr>
          <p:cNvPr id="2" name="TextBox 1">
            <a:extLst>
              <a:ext uri="{FF2B5EF4-FFF2-40B4-BE49-F238E27FC236}">
                <a16:creationId xmlns:a16="http://schemas.microsoft.com/office/drawing/2014/main" id="{F3E813FC-1FAE-BECB-CC2D-5CC6BBE2AE4C}"/>
              </a:ext>
            </a:extLst>
          </p:cNvPr>
          <p:cNvSpPr txBox="1"/>
          <p:nvPr/>
        </p:nvSpPr>
        <p:spPr>
          <a:xfrm>
            <a:off x="2200699" y="566546"/>
            <a:ext cx="4386767" cy="461665"/>
          </a:xfrm>
          <a:prstGeom prst="rect">
            <a:avLst/>
          </a:prstGeom>
          <a:noFill/>
        </p:spPr>
        <p:txBody>
          <a:bodyPr wrap="square" rtlCol="0">
            <a:spAutoFit/>
          </a:bodyPr>
          <a:lstStyle/>
          <a:p>
            <a:pPr algn="ctr"/>
            <a:r>
              <a:rPr lang="en-US" sz="2400" err="1">
                <a:solidFill>
                  <a:schemeClr val="tx2"/>
                </a:solidFill>
                <a:latin typeface="Calibri" panose="020F0502020204030204" pitchFamily="34" charset="0"/>
                <a:cs typeface="Calibri" panose="020F0502020204030204" pitchFamily="34" charset="0"/>
              </a:rPr>
              <a:t>Prioritise</a:t>
            </a:r>
            <a:r>
              <a:rPr lang="en-US" sz="2400">
                <a:solidFill>
                  <a:schemeClr val="tx2"/>
                </a:solidFill>
                <a:latin typeface="Calibri" panose="020F0502020204030204" pitchFamily="34" charset="0"/>
                <a:cs typeface="Calibri" panose="020F0502020204030204" pitchFamily="34" charset="0"/>
              </a:rPr>
              <a:t> geographic areas</a:t>
            </a:r>
          </a:p>
        </p:txBody>
      </p:sp>
      <p:sp>
        <p:nvSpPr>
          <p:cNvPr id="4" name="Oval 3">
            <a:extLst>
              <a:ext uri="{FF2B5EF4-FFF2-40B4-BE49-F238E27FC236}">
                <a16:creationId xmlns:a16="http://schemas.microsoft.com/office/drawing/2014/main" id="{55F949CD-BF26-6F48-405B-982EC51E0B28}"/>
              </a:ext>
            </a:extLst>
          </p:cNvPr>
          <p:cNvSpPr/>
          <p:nvPr/>
        </p:nvSpPr>
        <p:spPr>
          <a:xfrm>
            <a:off x="1378670" y="183901"/>
            <a:ext cx="1247184" cy="1221827"/>
          </a:xfrm>
          <a:prstGeom prst="ellipse">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Map with pin">
            <a:extLst>
              <a:ext uri="{FF2B5EF4-FFF2-40B4-BE49-F238E27FC236}">
                <a16:creationId xmlns:a16="http://schemas.microsoft.com/office/drawing/2014/main" id="{5ED96459-61DD-DD54-52D4-29E816B969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36550" y="274111"/>
            <a:ext cx="914400" cy="914400"/>
          </a:xfrm>
          <a:prstGeom prst="rect">
            <a:avLst/>
          </a:prstGeom>
        </p:spPr>
      </p:pic>
      <p:pic>
        <p:nvPicPr>
          <p:cNvPr id="7" name="Picture 6">
            <a:extLst>
              <a:ext uri="{FF2B5EF4-FFF2-40B4-BE49-F238E27FC236}">
                <a16:creationId xmlns:a16="http://schemas.microsoft.com/office/drawing/2014/main" id="{D0B3F2A7-9861-9AB2-05C7-12A4EB20CAB0}"/>
              </a:ext>
            </a:extLst>
          </p:cNvPr>
          <p:cNvPicPr>
            <a:picLocks noChangeAspect="1"/>
          </p:cNvPicPr>
          <p:nvPr/>
        </p:nvPicPr>
        <p:blipFill>
          <a:blip r:embed="rId6"/>
          <a:stretch>
            <a:fillRect/>
          </a:stretch>
        </p:blipFill>
        <p:spPr>
          <a:xfrm>
            <a:off x="2450950" y="2130294"/>
            <a:ext cx="5778308" cy="4727706"/>
          </a:xfrm>
          <a:prstGeom prst="rect">
            <a:avLst/>
          </a:prstGeom>
        </p:spPr>
      </p:pic>
      <p:sp>
        <p:nvSpPr>
          <p:cNvPr id="8" name="TextBox 7">
            <a:extLst>
              <a:ext uri="{FF2B5EF4-FFF2-40B4-BE49-F238E27FC236}">
                <a16:creationId xmlns:a16="http://schemas.microsoft.com/office/drawing/2014/main" id="{B70FE48E-8A86-55B4-CA85-4C09D658D273}"/>
              </a:ext>
            </a:extLst>
          </p:cNvPr>
          <p:cNvSpPr txBox="1"/>
          <p:nvPr/>
        </p:nvSpPr>
        <p:spPr>
          <a:xfrm>
            <a:off x="8717762" y="3211830"/>
            <a:ext cx="3074880" cy="1785104"/>
          </a:xfrm>
          <a:prstGeom prst="rect">
            <a:avLst/>
          </a:prstGeom>
          <a:noFill/>
        </p:spPr>
        <p:txBody>
          <a:bodyPr wrap="none" rtlCol="0">
            <a:spAutoFit/>
          </a:bodyPr>
          <a:lstStyle/>
          <a:p>
            <a:pPr algn="ctr"/>
            <a:r>
              <a:rPr lang="en-US" sz="2200">
                <a:solidFill>
                  <a:schemeClr val="bg2">
                    <a:lumMod val="25000"/>
                  </a:schemeClr>
                </a:solidFill>
              </a:rPr>
              <a:t>The Tool can help you </a:t>
            </a:r>
          </a:p>
          <a:p>
            <a:pPr algn="ctr"/>
            <a:r>
              <a:rPr lang="en-US" sz="2200">
                <a:solidFill>
                  <a:schemeClr val="bg2">
                    <a:lumMod val="25000"/>
                  </a:schemeClr>
                </a:solidFill>
              </a:rPr>
              <a:t>to see diversity across</a:t>
            </a:r>
          </a:p>
          <a:p>
            <a:pPr algn="ctr"/>
            <a:r>
              <a:rPr lang="en-US" sz="2200">
                <a:solidFill>
                  <a:schemeClr val="bg2">
                    <a:lumMod val="25000"/>
                  </a:schemeClr>
                </a:solidFill>
              </a:rPr>
              <a:t>districts and make </a:t>
            </a:r>
          </a:p>
          <a:p>
            <a:pPr algn="ctr"/>
            <a:r>
              <a:rPr lang="en-US" sz="2200">
                <a:solidFill>
                  <a:schemeClr val="bg2">
                    <a:lumMod val="25000"/>
                  </a:schemeClr>
                </a:solidFill>
              </a:rPr>
              <a:t>geographic priorities </a:t>
            </a:r>
          </a:p>
          <a:p>
            <a:pPr algn="ctr"/>
            <a:r>
              <a:rPr lang="en-US" sz="2200">
                <a:solidFill>
                  <a:schemeClr val="bg2">
                    <a:lumMod val="25000"/>
                  </a:schemeClr>
                </a:solidFill>
              </a:rPr>
              <a:t>in </a:t>
            </a:r>
            <a:r>
              <a:rPr lang="en-US" sz="2200" err="1">
                <a:solidFill>
                  <a:schemeClr val="bg2">
                    <a:lumMod val="25000"/>
                  </a:schemeClr>
                </a:solidFill>
              </a:rPr>
              <a:t>programme</a:t>
            </a:r>
            <a:r>
              <a:rPr lang="en-US" sz="2200">
                <a:solidFill>
                  <a:schemeClr val="bg2">
                    <a:lumMod val="25000"/>
                  </a:schemeClr>
                </a:solidFill>
              </a:rPr>
              <a:t> planning</a:t>
            </a:r>
          </a:p>
        </p:txBody>
      </p:sp>
    </p:spTree>
    <p:extLst>
      <p:ext uri="{BB962C8B-B14F-4D97-AF65-F5344CB8AC3E}">
        <p14:creationId xmlns:p14="http://schemas.microsoft.com/office/powerpoint/2010/main" val="278846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39161-9F4A-0EAB-A92A-7D6FC4D75910}"/>
              </a:ext>
            </a:extLst>
          </p:cNvPr>
          <p:cNvSpPr>
            <a:spLocks noGrp="1"/>
          </p:cNvSpPr>
          <p:nvPr>
            <p:ph type="title"/>
          </p:nvPr>
        </p:nvSpPr>
        <p:spPr>
          <a:xfrm>
            <a:off x="454430" y="141005"/>
            <a:ext cx="11348880" cy="817577"/>
          </a:xfrm>
        </p:spPr>
        <p:txBody>
          <a:bodyPr>
            <a:normAutofit fontScale="90000"/>
          </a:bodyPr>
          <a:lstStyle/>
          <a:p>
            <a:r>
              <a:rPr lang="en-US" sz="2700"/>
              <a:t>A </a:t>
            </a:r>
            <a:r>
              <a:rPr lang="en-US" sz="2400"/>
              <a:t>differentiated location-population approach can be highly effective prioritizing prevention </a:t>
            </a:r>
            <a:r>
              <a:rPr lang="en-US" sz="2400" err="1"/>
              <a:t>programmes</a:t>
            </a:r>
            <a:r>
              <a:rPr lang="en-US" sz="2400"/>
              <a:t>: Reaching 25% of the population can avert 75% of new infections</a:t>
            </a:r>
            <a:endParaRPr lang="en-US"/>
          </a:p>
        </p:txBody>
      </p:sp>
      <p:sp>
        <p:nvSpPr>
          <p:cNvPr id="3" name="Content Placeholder 2">
            <a:extLst>
              <a:ext uri="{FF2B5EF4-FFF2-40B4-BE49-F238E27FC236}">
                <a16:creationId xmlns:a16="http://schemas.microsoft.com/office/drawing/2014/main" id="{56AE9636-30B5-76A2-CF67-CB6B1F8D502B}"/>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0D174507-55D8-12F3-FFB8-DC195442839A}"/>
              </a:ext>
            </a:extLst>
          </p:cNvPr>
          <p:cNvPicPr>
            <a:picLocks noChangeAspect="1"/>
          </p:cNvPicPr>
          <p:nvPr/>
        </p:nvPicPr>
        <p:blipFill>
          <a:blip r:embed="rId2"/>
          <a:stretch>
            <a:fillRect/>
          </a:stretch>
        </p:blipFill>
        <p:spPr>
          <a:xfrm>
            <a:off x="81260" y="958582"/>
            <a:ext cx="9469177" cy="5802945"/>
          </a:xfrm>
          <a:prstGeom prst="rect">
            <a:avLst/>
          </a:prstGeom>
        </p:spPr>
      </p:pic>
      <p:sp>
        <p:nvSpPr>
          <p:cNvPr id="9" name="TextBox 8">
            <a:extLst>
              <a:ext uri="{FF2B5EF4-FFF2-40B4-BE49-F238E27FC236}">
                <a16:creationId xmlns:a16="http://schemas.microsoft.com/office/drawing/2014/main" id="{C52D6A40-03D2-65FB-4713-50FAA851DFC3}"/>
              </a:ext>
            </a:extLst>
          </p:cNvPr>
          <p:cNvSpPr txBox="1"/>
          <p:nvPr/>
        </p:nvSpPr>
        <p:spPr>
          <a:xfrm>
            <a:off x="9173582" y="4096671"/>
            <a:ext cx="294084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prstClr val="black"/>
                </a:solidFill>
                <a:effectLst/>
                <a:uLnTx/>
                <a:uFillTx/>
                <a:latin typeface="Calibri"/>
                <a:ea typeface="+mn-ea"/>
                <a:cs typeface="+mn-cs"/>
              </a:rPr>
              <a:t>Spatio</a:t>
            </a:r>
            <a:r>
              <a:rPr kumimoji="0" lang="en-US" sz="1000" b="0" i="0" u="none" strike="noStrike" kern="1200" cap="none" spc="0" normalizeH="0" baseline="0" noProof="0">
                <a:ln>
                  <a:noFill/>
                </a:ln>
                <a:solidFill>
                  <a:prstClr val="black"/>
                </a:solidFill>
                <a:effectLst/>
                <a:uLnTx/>
                <a:uFillTx/>
                <a:latin typeface="Calibri"/>
                <a:ea typeface="+mn-ea"/>
                <a:cs typeface="+mn-cs"/>
              </a:rPr>
              <a:t>-temporal estimates of HIV risk group proportions for adolescent girls and young women across 13 priority countries in sub-Saharan Africa Adam Howes1,2*, Kathryn A. Risher3,2, Van </a:t>
            </a:r>
            <a:r>
              <a:rPr kumimoji="0" lang="en-US" sz="1000" b="0" i="0" u="none" strike="noStrike" kern="1200" cap="none" spc="0" normalizeH="0" baseline="0" noProof="0" err="1">
                <a:ln>
                  <a:noFill/>
                </a:ln>
                <a:solidFill>
                  <a:prstClr val="black"/>
                </a:solidFill>
                <a:effectLst/>
                <a:uLnTx/>
                <a:uFillTx/>
                <a:latin typeface="Calibri"/>
                <a:ea typeface="+mn-ea"/>
                <a:cs typeface="+mn-cs"/>
              </a:rPr>
              <a:t>K´ınh</a:t>
            </a:r>
            <a:r>
              <a:rPr kumimoji="0" lang="en-US" sz="1000" b="0" i="0" u="none" strike="noStrike" kern="1200" cap="none" spc="0" normalizeH="0" baseline="0" noProof="0">
                <a:ln>
                  <a:noFill/>
                </a:ln>
                <a:solidFill>
                  <a:prstClr val="black"/>
                </a:solidFill>
                <a:effectLst/>
                <a:uLnTx/>
                <a:uFillTx/>
                <a:latin typeface="Calibri"/>
                <a:ea typeface="+mn-ea"/>
                <a:cs typeface="+mn-cs"/>
              </a:rPr>
              <a:t> Nguyen2 , Oliver Stevens2 , Katherine M. Jia4 , Timothy M. Wolock1,2, Rachel Esra2 , Lycias Zembe5 , Ian Wanyeki5 , Mary Mahy5 , Clemens Benedikt5 , Seth R. Flaxman6 , Jeffrey W. Eaton2</a:t>
            </a:r>
          </a:p>
        </p:txBody>
      </p:sp>
    </p:spTree>
    <p:extLst>
      <p:ext uri="{BB962C8B-B14F-4D97-AF65-F5344CB8AC3E}">
        <p14:creationId xmlns:p14="http://schemas.microsoft.com/office/powerpoint/2010/main" val="4113067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E3EC45-054C-CC21-D405-A3AE49FF2E94}"/>
              </a:ext>
            </a:extLst>
          </p:cNvPr>
          <p:cNvSpPr txBox="1"/>
          <p:nvPr/>
        </p:nvSpPr>
        <p:spPr>
          <a:xfrm>
            <a:off x="8820089" y="2887489"/>
            <a:ext cx="3235277" cy="156966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lumMod val="85000"/>
                  </a:schemeClr>
                </a:solidFill>
                <a:effectLst/>
                <a:uLnTx/>
                <a:uFillTx/>
                <a:latin typeface="Arial" panose="020B0604020202020204"/>
                <a:ea typeface="+mn-ea"/>
                <a:cs typeface="+mn-cs"/>
              </a:rPr>
              <a:t>The right</a:t>
            </a:r>
            <a:r>
              <a:rPr kumimoji="0" lang="en-US" sz="3200" b="1" i="0" u="none" strike="noStrike" kern="1200" cap="none" spc="0" normalizeH="0" baseline="0" noProof="0">
                <a:ln>
                  <a:noFill/>
                </a:ln>
                <a:solidFill>
                  <a:schemeClr val="bg1">
                    <a:lumMod val="85000"/>
                  </a:schemeClr>
                </a:solidFill>
                <a:effectLst/>
                <a:uLnTx/>
                <a:uFillTx/>
                <a:latin typeface="Arial" panose="020B0604020202020204"/>
                <a:ea typeface="+mn-ea"/>
                <a:cs typeface="+mn-cs"/>
              </a:rPr>
              <a:t> </a:t>
            </a:r>
            <a:r>
              <a:rPr kumimoji="0" lang="en-US" sz="3200" b="1" i="0" u="none" strike="noStrike" kern="1200" cap="none" spc="0" normalizeH="0" baseline="0" noProof="0">
                <a:ln>
                  <a:noFill/>
                </a:ln>
                <a:solidFill>
                  <a:schemeClr val="bg1">
                    <a:lumMod val="85000"/>
                  </a:schemeClr>
                </a:solidFill>
                <a:effectLst/>
                <a:uLnTx/>
                <a:uFillTx/>
                <a:latin typeface="Arial Black" panose="020B0A04020102020204" pitchFamily="34" charset="0"/>
                <a:ea typeface="+mn-ea"/>
                <a:cs typeface="+mn-cs"/>
              </a:rPr>
              <a:t>combination and balance</a:t>
            </a:r>
          </a:p>
        </p:txBody>
      </p:sp>
      <p:sp>
        <p:nvSpPr>
          <p:cNvPr id="2" name="Title 1">
            <a:extLst>
              <a:ext uri="{FF2B5EF4-FFF2-40B4-BE49-F238E27FC236}">
                <a16:creationId xmlns:a16="http://schemas.microsoft.com/office/drawing/2014/main" id="{F5337680-2929-E39F-45C4-552E4308E980}"/>
              </a:ext>
            </a:extLst>
          </p:cNvPr>
          <p:cNvSpPr>
            <a:spLocks noGrp="1"/>
          </p:cNvSpPr>
          <p:nvPr>
            <p:ph type="title"/>
          </p:nvPr>
        </p:nvSpPr>
        <p:spPr/>
        <p:txBody>
          <a:bodyPr/>
          <a:lstStyle/>
          <a:p>
            <a:r>
              <a:rPr lang="en-US" sz="3600" b="0"/>
              <a:t>People-</a:t>
            </a:r>
            <a:r>
              <a:rPr lang="en-US" sz="3600" b="0" err="1"/>
              <a:t>centred</a:t>
            </a:r>
            <a:r>
              <a:rPr lang="en-US" sz="3600" b="0"/>
              <a:t> precision prevention</a:t>
            </a:r>
          </a:p>
        </p:txBody>
      </p:sp>
      <p:sp>
        <p:nvSpPr>
          <p:cNvPr id="3" name="Content Placeholder 2">
            <a:extLst>
              <a:ext uri="{FF2B5EF4-FFF2-40B4-BE49-F238E27FC236}">
                <a16:creationId xmlns:a16="http://schemas.microsoft.com/office/drawing/2014/main" id="{02DF6BA4-7AAA-8AFE-9ABC-71B4431374D3}"/>
              </a:ext>
            </a:extLst>
          </p:cNvPr>
          <p:cNvSpPr>
            <a:spLocks noGrp="1"/>
          </p:cNvSpPr>
          <p:nvPr>
            <p:ph idx="1"/>
          </p:nvPr>
        </p:nvSpPr>
        <p:spPr>
          <a:xfrm>
            <a:off x="838199" y="1529255"/>
            <a:ext cx="10882745" cy="4493636"/>
          </a:xfrm>
        </p:spPr>
        <p:txBody>
          <a:bodyPr/>
          <a:lstStyle/>
          <a:p>
            <a:pPr>
              <a:lnSpc>
                <a:spcPct val="100000"/>
              </a:lnSpc>
              <a:spcAft>
                <a:spcPts val="1200"/>
              </a:spcAft>
            </a:pPr>
            <a:r>
              <a:rPr lang="en-US" sz="3600">
                <a:solidFill>
                  <a:schemeClr val="bg1">
                    <a:lumMod val="85000"/>
                  </a:schemeClr>
                </a:solidFill>
              </a:rPr>
              <a:t>For the right </a:t>
            </a:r>
            <a:r>
              <a:rPr lang="en-US" sz="3600" b="1">
                <a:solidFill>
                  <a:schemeClr val="bg1">
                    <a:lumMod val="85000"/>
                  </a:schemeClr>
                </a:solidFill>
                <a:latin typeface="Arial Black" panose="020B0A04020102020204" pitchFamily="34" charset="0"/>
              </a:rPr>
              <a:t>people</a:t>
            </a:r>
          </a:p>
          <a:p>
            <a:pPr>
              <a:lnSpc>
                <a:spcPct val="100000"/>
              </a:lnSpc>
              <a:spcAft>
                <a:spcPts val="1200"/>
              </a:spcAft>
            </a:pPr>
            <a:r>
              <a:rPr lang="en-US" sz="3600">
                <a:solidFill>
                  <a:schemeClr val="bg1">
                    <a:lumMod val="85000"/>
                  </a:schemeClr>
                </a:solidFill>
              </a:rPr>
              <a:t>In the right </a:t>
            </a:r>
            <a:r>
              <a:rPr lang="en-US" sz="3600" b="1">
                <a:solidFill>
                  <a:schemeClr val="bg1">
                    <a:lumMod val="85000"/>
                  </a:schemeClr>
                </a:solidFill>
                <a:latin typeface="Arial Black" panose="020B0A04020102020204" pitchFamily="34" charset="0"/>
              </a:rPr>
              <a:t>locations</a:t>
            </a:r>
          </a:p>
          <a:p>
            <a:pPr>
              <a:lnSpc>
                <a:spcPct val="100000"/>
              </a:lnSpc>
              <a:spcAft>
                <a:spcPts val="1200"/>
              </a:spcAft>
            </a:pPr>
            <a:r>
              <a:rPr lang="en-US" sz="3600"/>
              <a:t>With the right </a:t>
            </a:r>
            <a:r>
              <a:rPr lang="en-US" sz="3600" b="1">
                <a:solidFill>
                  <a:srgbClr val="7030A0"/>
                </a:solidFill>
                <a:latin typeface="Arial Black" panose="020B0A04020102020204" pitchFamily="34" charset="0"/>
              </a:rPr>
              <a:t>interventions</a:t>
            </a:r>
          </a:p>
          <a:p>
            <a:pPr>
              <a:lnSpc>
                <a:spcPct val="100000"/>
              </a:lnSpc>
              <a:spcAft>
                <a:spcPts val="1200"/>
              </a:spcAft>
            </a:pPr>
            <a:r>
              <a:rPr lang="en-US" sz="3600">
                <a:solidFill>
                  <a:schemeClr val="bg1">
                    <a:lumMod val="85000"/>
                  </a:schemeClr>
                </a:solidFill>
              </a:rPr>
              <a:t>At the right </a:t>
            </a:r>
            <a:r>
              <a:rPr lang="en-US" sz="3600" b="1">
                <a:solidFill>
                  <a:schemeClr val="bg1">
                    <a:lumMod val="85000"/>
                  </a:schemeClr>
                </a:solidFill>
                <a:latin typeface="Arial Black" panose="020B0A04020102020204" pitchFamily="34" charset="0"/>
              </a:rPr>
              <a:t>time</a:t>
            </a:r>
          </a:p>
          <a:p>
            <a:pPr>
              <a:lnSpc>
                <a:spcPct val="100000"/>
              </a:lnSpc>
              <a:spcAft>
                <a:spcPts val="1200"/>
              </a:spcAft>
            </a:pPr>
            <a:r>
              <a:rPr lang="en-US" sz="3600">
                <a:solidFill>
                  <a:schemeClr val="bg1">
                    <a:lumMod val="85000"/>
                  </a:schemeClr>
                </a:solidFill>
              </a:rPr>
              <a:t>In the right </a:t>
            </a:r>
            <a:r>
              <a:rPr lang="en-US" sz="3600" b="1">
                <a:solidFill>
                  <a:schemeClr val="bg1">
                    <a:lumMod val="85000"/>
                  </a:schemeClr>
                </a:solidFill>
                <a:latin typeface="Arial Black" panose="020B0A04020102020204" pitchFamily="34" charset="0"/>
              </a:rPr>
              <a:t>way</a:t>
            </a:r>
          </a:p>
          <a:p>
            <a:pPr>
              <a:lnSpc>
                <a:spcPct val="100000"/>
              </a:lnSpc>
              <a:spcAft>
                <a:spcPts val="1200"/>
              </a:spcAft>
            </a:pPr>
            <a:r>
              <a:rPr lang="en-US" sz="3600">
                <a:solidFill>
                  <a:schemeClr val="bg1">
                    <a:lumMod val="85000"/>
                  </a:schemeClr>
                </a:solidFill>
              </a:rPr>
              <a:t>At the right </a:t>
            </a:r>
            <a:r>
              <a:rPr lang="en-US" sz="3600" b="1">
                <a:solidFill>
                  <a:schemeClr val="bg1">
                    <a:lumMod val="85000"/>
                  </a:schemeClr>
                </a:solidFill>
                <a:latin typeface="Arial Black" panose="020B0A04020102020204" pitchFamily="34" charset="0"/>
              </a:rPr>
              <a:t>cost</a:t>
            </a:r>
          </a:p>
          <a:p>
            <a:endParaRPr lang="en-US" sz="3200">
              <a:solidFill>
                <a:schemeClr val="bg1">
                  <a:lumMod val="75000"/>
                </a:schemeClr>
              </a:solidFill>
            </a:endParaRPr>
          </a:p>
        </p:txBody>
      </p:sp>
      <p:sp>
        <p:nvSpPr>
          <p:cNvPr id="5" name="Right Brace 4">
            <a:extLst>
              <a:ext uri="{FF2B5EF4-FFF2-40B4-BE49-F238E27FC236}">
                <a16:creationId xmlns:a16="http://schemas.microsoft.com/office/drawing/2014/main" id="{03B3F13B-A4F6-0019-3B25-840CC2E99154}"/>
              </a:ext>
            </a:extLst>
          </p:cNvPr>
          <p:cNvSpPr/>
          <p:nvPr/>
        </p:nvSpPr>
        <p:spPr>
          <a:xfrm>
            <a:off x="7577237" y="1796605"/>
            <a:ext cx="882869" cy="4108779"/>
          </a:xfrm>
          <a:prstGeom prst="rightBrace">
            <a:avLst/>
          </a:prstGeom>
          <a:ln w="57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25370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DD8B6-F482-093C-AF4A-4D2F17DDDE70}"/>
              </a:ext>
            </a:extLst>
          </p:cNvPr>
          <p:cNvPicPr>
            <a:picLocks noChangeAspect="1"/>
          </p:cNvPicPr>
          <p:nvPr/>
        </p:nvPicPr>
        <p:blipFill>
          <a:blip r:embed="rId3"/>
          <a:stretch>
            <a:fillRect/>
          </a:stretch>
        </p:blipFill>
        <p:spPr>
          <a:xfrm>
            <a:off x="3464775" y="256624"/>
            <a:ext cx="8633499" cy="6491423"/>
          </a:xfrm>
          <a:prstGeom prst="rect">
            <a:avLst/>
          </a:prstGeom>
        </p:spPr>
      </p:pic>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a:xfrm>
            <a:off x="791588" y="352634"/>
            <a:ext cx="4193008" cy="729827"/>
          </a:xfrm>
        </p:spPr>
        <p:txBody>
          <a:bodyPr/>
          <a:lstStyle/>
          <a:p>
            <a:r>
              <a:rPr lang="en-US" sz="3600"/>
              <a:t>Prevention Pillars</a:t>
            </a:r>
          </a:p>
        </p:txBody>
      </p:sp>
      <p:sp>
        <p:nvSpPr>
          <p:cNvPr id="6" name="TextBox 5">
            <a:extLst>
              <a:ext uri="{FF2B5EF4-FFF2-40B4-BE49-F238E27FC236}">
                <a16:creationId xmlns:a16="http://schemas.microsoft.com/office/drawing/2014/main" id="{AC7A0916-050B-1E61-DE82-03057C7771F4}"/>
              </a:ext>
            </a:extLst>
          </p:cNvPr>
          <p:cNvSpPr txBox="1"/>
          <p:nvPr/>
        </p:nvSpPr>
        <p:spPr>
          <a:xfrm>
            <a:off x="212598" y="2153448"/>
            <a:ext cx="2768346" cy="3770263"/>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ts val="600"/>
              </a:spcAft>
              <a:buClr>
                <a:srgbClr val="00A99A"/>
              </a:buClr>
              <a:buSzTx/>
              <a:buFontTx/>
              <a:buNone/>
              <a:tabLst/>
              <a:defRPr/>
            </a:pPr>
            <a:r>
              <a:rPr kumimoji="0" lang="en-US" alt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Road Map</a:t>
            </a:r>
          </a:p>
          <a:p>
            <a:pPr marL="365760" marR="0" lvl="0" indent="-365760" algn="l" defTabSz="457200" rtl="0" eaLnBrk="1" fontAlgn="base" latinLnBrk="0" hangingPunct="1">
              <a:lnSpc>
                <a:spcPct val="100000"/>
              </a:lnSpc>
              <a:spcBef>
                <a:spcPct val="0"/>
              </a:spcBef>
              <a:spcAft>
                <a:spcPts val="600"/>
              </a:spcAft>
              <a:buClr>
                <a:srgbClr val="00A99A"/>
              </a:buClr>
              <a:buSzTx/>
              <a:buFont typeface="Wingdings" panose="05000000000000000000" pitchFamily="2" charset="2"/>
              <a:buChar char="q"/>
              <a:tabLst/>
              <a:defRPr/>
            </a:pPr>
            <a:r>
              <a:rPr kumimoji="0" lang="en-US" alt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Focuses on scaling up primary prevention of HIV infections and on introducing policy, legal and societal enablers</a:t>
            </a:r>
          </a:p>
          <a:p>
            <a:pPr marL="365760" marR="0" lvl="0" indent="-365760" algn="l" defTabSz="457200" rtl="0" eaLnBrk="1" fontAlgn="base" latinLnBrk="0" hangingPunct="1">
              <a:lnSpc>
                <a:spcPct val="100000"/>
              </a:lnSpc>
              <a:spcBef>
                <a:spcPct val="0"/>
              </a:spcBef>
              <a:spcAft>
                <a:spcPts val="600"/>
              </a:spcAft>
              <a:buClr>
                <a:srgbClr val="00A99A"/>
              </a:buClr>
              <a:buSzTx/>
              <a:buFont typeface="Wingdings" panose="05000000000000000000" pitchFamily="2" charset="2"/>
              <a:buChar char="q"/>
              <a:tabLst/>
              <a:defRPr/>
            </a:pPr>
            <a:endParaRPr kumimoji="0" lang="en-US" alt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a:p>
            <a:pPr marL="365760" marR="0" lvl="0" indent="-365760" algn="l" defTabSz="457200" rtl="0" eaLnBrk="1" fontAlgn="base" latinLnBrk="0" hangingPunct="1">
              <a:lnSpc>
                <a:spcPct val="100000"/>
              </a:lnSpc>
              <a:spcBef>
                <a:spcPct val="0"/>
              </a:spcBef>
              <a:spcAft>
                <a:spcPts val="600"/>
              </a:spcAft>
              <a:buClr>
                <a:srgbClr val="00A99A"/>
              </a:buClr>
              <a:buSzTx/>
              <a:buFont typeface="Wingdings" panose="05000000000000000000" pitchFamily="2" charset="2"/>
              <a:buChar char="q"/>
              <a:tabLst/>
              <a:defRPr/>
            </a:pPr>
            <a:r>
              <a:rPr kumimoji="0" lang="en-US" alt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Highlights complementarity and interaction between primary HIV prevention, testing, treatment and the prevention of vertical transmission of HIV</a:t>
            </a:r>
          </a:p>
        </p:txBody>
      </p:sp>
    </p:spTree>
    <p:extLst>
      <p:ext uri="{BB962C8B-B14F-4D97-AF65-F5344CB8AC3E}">
        <p14:creationId xmlns:p14="http://schemas.microsoft.com/office/powerpoint/2010/main" val="1483520459"/>
      </p:ext>
    </p:extLst>
  </p:cSld>
  <p:clrMapOvr>
    <a:masterClrMapping/>
  </p:clrMapOvr>
  <mc:AlternateContent xmlns:mc="http://schemas.openxmlformats.org/markup-compatibility/2006">
    <mc:Choice xmlns:p14="http://schemas.microsoft.com/office/powerpoint/2010/main" Requires="p14">
      <p:transition spd="slow" p14:dur="2000" advTm="80026"/>
    </mc:Choice>
    <mc:Fallback>
      <p:transition spd="slow" advTm="8002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92E21-5F76-6A4A-472D-CA3C74C2E0BA}"/>
              </a:ext>
            </a:extLst>
          </p:cNvPr>
          <p:cNvSpPr>
            <a:spLocks noGrp="1"/>
          </p:cNvSpPr>
          <p:nvPr>
            <p:ph type="title"/>
          </p:nvPr>
        </p:nvSpPr>
        <p:spPr>
          <a:xfrm>
            <a:off x="304800" y="215097"/>
            <a:ext cx="12197942" cy="594202"/>
          </a:xfrm>
        </p:spPr>
        <p:txBody>
          <a:bodyPr>
            <a:normAutofit/>
          </a:bodyPr>
          <a:lstStyle/>
          <a:p>
            <a:pPr algn="l"/>
            <a:r>
              <a:rPr lang="en-US" b="1" cap="all">
                <a:solidFill>
                  <a:srgbClr val="009999"/>
                </a:solidFill>
              </a:rPr>
              <a:t>Design differentiated packages in line with levels of HIV incidence</a:t>
            </a:r>
          </a:p>
        </p:txBody>
      </p:sp>
      <p:pic>
        <p:nvPicPr>
          <p:cNvPr id="5" name="Content Placeholder 4">
            <a:extLst>
              <a:ext uri="{FF2B5EF4-FFF2-40B4-BE49-F238E27FC236}">
                <a16:creationId xmlns:a16="http://schemas.microsoft.com/office/drawing/2014/main" id="{6755FC55-DC2E-CBE4-36D1-15B68222B5E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935421"/>
            <a:ext cx="12103349" cy="5843750"/>
          </a:xfrm>
        </p:spPr>
      </p:pic>
      <p:sp>
        <p:nvSpPr>
          <p:cNvPr id="18" name="TextBox 17">
            <a:extLst>
              <a:ext uri="{FF2B5EF4-FFF2-40B4-BE49-F238E27FC236}">
                <a16:creationId xmlns:a16="http://schemas.microsoft.com/office/drawing/2014/main" id="{A348BACC-37D9-2387-8E76-88F0AB62E9B2}"/>
              </a:ext>
            </a:extLst>
          </p:cNvPr>
          <p:cNvSpPr txBox="1"/>
          <p:nvPr/>
        </p:nvSpPr>
        <p:spPr>
          <a:xfrm>
            <a:off x="3689131" y="2890382"/>
            <a:ext cx="3951889" cy="4770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Key population </a:t>
            </a:r>
            <a:r>
              <a:rPr kumimoji="0" lang="en-US" sz="20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programmes</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78495595"/>
      </p:ext>
    </p:extLst>
  </p:cSld>
  <p:clrMapOvr>
    <a:masterClrMapping/>
  </p:clrMapOvr>
  <mc:AlternateContent xmlns:mc="http://schemas.openxmlformats.org/markup-compatibility/2006">
    <mc:Choice xmlns:p14="http://schemas.microsoft.com/office/powerpoint/2010/main" Requires="p14">
      <p:transition spd="slow" p14:dur="2000" advTm="151821"/>
    </mc:Choice>
    <mc:Fallback>
      <p:transition spd="slow" advTm="15182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5DC110-F95C-FC57-2552-4EB5E5EB52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4316"/>
          <a:stretch/>
        </p:blipFill>
        <p:spPr>
          <a:xfrm>
            <a:off x="144377" y="77002"/>
            <a:ext cx="11848699" cy="6806474"/>
          </a:xfrm>
          <a:prstGeom prst="rect">
            <a:avLst/>
          </a:prstGeom>
        </p:spPr>
      </p:pic>
    </p:spTree>
    <p:extLst>
      <p:ext uri="{BB962C8B-B14F-4D97-AF65-F5344CB8AC3E}">
        <p14:creationId xmlns:p14="http://schemas.microsoft.com/office/powerpoint/2010/main" val="4161835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37680-2929-E39F-45C4-552E4308E980}"/>
              </a:ext>
            </a:extLst>
          </p:cNvPr>
          <p:cNvSpPr>
            <a:spLocks noGrp="1"/>
          </p:cNvSpPr>
          <p:nvPr>
            <p:ph type="title"/>
          </p:nvPr>
        </p:nvSpPr>
        <p:spPr/>
        <p:txBody>
          <a:bodyPr/>
          <a:lstStyle/>
          <a:p>
            <a:r>
              <a:rPr lang="en-US" sz="3600" b="0"/>
              <a:t>People-</a:t>
            </a:r>
            <a:r>
              <a:rPr lang="en-US" sz="3600" b="0" err="1"/>
              <a:t>centred</a:t>
            </a:r>
            <a:r>
              <a:rPr lang="en-US" sz="3600" b="0"/>
              <a:t> precision prevention</a:t>
            </a:r>
          </a:p>
        </p:txBody>
      </p:sp>
      <p:sp>
        <p:nvSpPr>
          <p:cNvPr id="3" name="Content Placeholder 2">
            <a:extLst>
              <a:ext uri="{FF2B5EF4-FFF2-40B4-BE49-F238E27FC236}">
                <a16:creationId xmlns:a16="http://schemas.microsoft.com/office/drawing/2014/main" id="{02DF6BA4-7AAA-8AFE-9ABC-71B4431374D3}"/>
              </a:ext>
            </a:extLst>
          </p:cNvPr>
          <p:cNvSpPr>
            <a:spLocks noGrp="1"/>
          </p:cNvSpPr>
          <p:nvPr>
            <p:ph idx="1"/>
          </p:nvPr>
        </p:nvSpPr>
        <p:spPr>
          <a:xfrm>
            <a:off x="838199" y="1529255"/>
            <a:ext cx="10882745" cy="4493636"/>
          </a:xfrm>
        </p:spPr>
        <p:txBody>
          <a:bodyPr/>
          <a:lstStyle/>
          <a:p>
            <a:pPr>
              <a:lnSpc>
                <a:spcPct val="100000"/>
              </a:lnSpc>
              <a:spcAft>
                <a:spcPts val="1200"/>
              </a:spcAft>
            </a:pPr>
            <a:r>
              <a:rPr lang="en-US" sz="3600"/>
              <a:t>For the right </a:t>
            </a:r>
            <a:r>
              <a:rPr lang="en-US" sz="3600" b="1">
                <a:solidFill>
                  <a:schemeClr val="accent2"/>
                </a:solidFill>
                <a:latin typeface="Arial Black" panose="020B0A04020102020204" pitchFamily="34" charset="0"/>
              </a:rPr>
              <a:t>people</a:t>
            </a:r>
          </a:p>
          <a:p>
            <a:pPr>
              <a:lnSpc>
                <a:spcPct val="100000"/>
              </a:lnSpc>
              <a:spcAft>
                <a:spcPts val="1200"/>
              </a:spcAft>
            </a:pPr>
            <a:r>
              <a:rPr lang="en-US" sz="3600"/>
              <a:t>In the right </a:t>
            </a:r>
            <a:r>
              <a:rPr lang="en-US" sz="3600" b="1">
                <a:solidFill>
                  <a:schemeClr val="accent4">
                    <a:lumMod val="50000"/>
                  </a:schemeClr>
                </a:solidFill>
                <a:latin typeface="Arial Black" panose="020B0A04020102020204" pitchFamily="34" charset="0"/>
              </a:rPr>
              <a:t>locations</a:t>
            </a:r>
          </a:p>
          <a:p>
            <a:pPr>
              <a:lnSpc>
                <a:spcPct val="100000"/>
              </a:lnSpc>
              <a:spcAft>
                <a:spcPts val="1200"/>
              </a:spcAft>
            </a:pPr>
            <a:r>
              <a:rPr lang="en-US" sz="3600"/>
              <a:t>With the right </a:t>
            </a:r>
            <a:r>
              <a:rPr lang="en-US" sz="3600" b="1">
                <a:solidFill>
                  <a:srgbClr val="7030A0"/>
                </a:solidFill>
                <a:latin typeface="Arial Black" panose="020B0A04020102020204" pitchFamily="34" charset="0"/>
              </a:rPr>
              <a:t>interventions</a:t>
            </a:r>
          </a:p>
          <a:p>
            <a:pPr>
              <a:lnSpc>
                <a:spcPct val="100000"/>
              </a:lnSpc>
              <a:spcAft>
                <a:spcPts val="1200"/>
              </a:spcAft>
            </a:pPr>
            <a:r>
              <a:rPr lang="en-US" sz="3600"/>
              <a:t>At the right </a:t>
            </a:r>
            <a:r>
              <a:rPr lang="en-US" sz="3600" b="1">
                <a:solidFill>
                  <a:schemeClr val="tx1"/>
                </a:solidFill>
                <a:latin typeface="Arial Black" panose="020B0A04020102020204" pitchFamily="34" charset="0"/>
              </a:rPr>
              <a:t>time</a:t>
            </a:r>
          </a:p>
          <a:p>
            <a:pPr>
              <a:lnSpc>
                <a:spcPct val="100000"/>
              </a:lnSpc>
              <a:spcAft>
                <a:spcPts val="1200"/>
              </a:spcAft>
            </a:pPr>
            <a:r>
              <a:rPr lang="en-US" sz="3600"/>
              <a:t>In the right </a:t>
            </a:r>
            <a:r>
              <a:rPr lang="en-US" sz="3600" b="1">
                <a:solidFill>
                  <a:schemeClr val="accent6"/>
                </a:solidFill>
                <a:latin typeface="Arial Black" panose="020B0A04020102020204" pitchFamily="34" charset="0"/>
              </a:rPr>
              <a:t>way</a:t>
            </a:r>
          </a:p>
          <a:p>
            <a:pPr>
              <a:lnSpc>
                <a:spcPct val="100000"/>
              </a:lnSpc>
              <a:spcAft>
                <a:spcPts val="1200"/>
              </a:spcAft>
            </a:pPr>
            <a:r>
              <a:rPr lang="en-US" sz="3600"/>
              <a:t>At the right </a:t>
            </a:r>
            <a:r>
              <a:rPr lang="en-US" sz="3600" b="1">
                <a:solidFill>
                  <a:srgbClr val="00B0F0"/>
                </a:solidFill>
                <a:latin typeface="Arial Black" panose="020B0A04020102020204" pitchFamily="34" charset="0"/>
              </a:rPr>
              <a:t>cost</a:t>
            </a:r>
          </a:p>
          <a:p>
            <a:endParaRPr lang="en-US" sz="3200"/>
          </a:p>
        </p:txBody>
      </p:sp>
      <p:sp>
        <p:nvSpPr>
          <p:cNvPr id="5" name="Right Brace 4">
            <a:extLst>
              <a:ext uri="{FF2B5EF4-FFF2-40B4-BE49-F238E27FC236}">
                <a16:creationId xmlns:a16="http://schemas.microsoft.com/office/drawing/2014/main" id="{03B3F13B-A4F6-0019-3B25-840CC2E99154}"/>
              </a:ext>
            </a:extLst>
          </p:cNvPr>
          <p:cNvSpPr/>
          <p:nvPr/>
        </p:nvSpPr>
        <p:spPr>
          <a:xfrm>
            <a:off x="7577237" y="1796605"/>
            <a:ext cx="882869" cy="4108779"/>
          </a:xfrm>
          <a:prstGeom prst="rightBrace">
            <a:avLst/>
          </a:prstGeom>
          <a:ln w="57150">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CBE3EC45-054C-CC21-D405-A3AE49FF2E94}"/>
              </a:ext>
            </a:extLst>
          </p:cNvPr>
          <p:cNvSpPr txBox="1"/>
          <p:nvPr/>
        </p:nvSpPr>
        <p:spPr>
          <a:xfrm>
            <a:off x="8820089" y="2015131"/>
            <a:ext cx="3235277" cy="1569660"/>
          </a:xfrm>
          <a:prstGeom prst="rect">
            <a:avLst/>
          </a:prstGeom>
          <a:noFill/>
        </p:spPr>
        <p:txBody>
          <a:bodyPr wrap="square" rtlCol="0">
            <a:spAutoFit/>
          </a:bodyPr>
          <a:lstStyle/>
          <a:p>
            <a:r>
              <a:rPr lang="en-US" sz="3200">
                <a:solidFill>
                  <a:srgbClr val="000000"/>
                </a:solidFill>
              </a:rPr>
              <a:t>The right</a:t>
            </a:r>
            <a:r>
              <a:rPr lang="en-US" sz="3200" b="1">
                <a:solidFill>
                  <a:srgbClr val="009999"/>
                </a:solidFill>
              </a:rPr>
              <a:t> </a:t>
            </a:r>
            <a:r>
              <a:rPr lang="en-US" sz="3200" b="1">
                <a:solidFill>
                  <a:srgbClr val="009999"/>
                </a:solidFill>
                <a:latin typeface="Arial Black" panose="020B0A04020102020204" pitchFamily="34" charset="0"/>
              </a:rPr>
              <a:t>combination and balance</a:t>
            </a:r>
          </a:p>
        </p:txBody>
      </p:sp>
      <p:sp>
        <p:nvSpPr>
          <p:cNvPr id="7" name="TextBox 6">
            <a:extLst>
              <a:ext uri="{FF2B5EF4-FFF2-40B4-BE49-F238E27FC236}">
                <a16:creationId xmlns:a16="http://schemas.microsoft.com/office/drawing/2014/main" id="{B6CD4FDF-8117-FCFE-7070-85B7854A5C85}"/>
              </a:ext>
            </a:extLst>
          </p:cNvPr>
          <p:cNvSpPr txBox="1"/>
          <p:nvPr/>
        </p:nvSpPr>
        <p:spPr>
          <a:xfrm>
            <a:off x="8956722" y="3850994"/>
            <a:ext cx="3235278" cy="1938992"/>
          </a:xfrm>
          <a:prstGeom prst="rect">
            <a:avLst/>
          </a:prstGeom>
          <a:noFill/>
        </p:spPr>
        <p:txBody>
          <a:bodyPr wrap="square" rtlCol="0">
            <a:spAutoFit/>
          </a:bodyPr>
          <a:lstStyle/>
          <a:p>
            <a:r>
              <a:rPr lang="en-US" sz="2400" b="1">
                <a:solidFill>
                  <a:srgbClr val="92D050"/>
                </a:solidFill>
              </a:rPr>
              <a:t>Optimal decisions </a:t>
            </a:r>
          </a:p>
          <a:p>
            <a:r>
              <a:rPr lang="en-US" sz="2400" b="1">
                <a:solidFill>
                  <a:srgbClr val="92D050"/>
                </a:solidFill>
              </a:rPr>
              <a:t>for reducing HIV incidence</a:t>
            </a:r>
          </a:p>
          <a:p>
            <a:r>
              <a:rPr lang="en-US" sz="2400" b="1">
                <a:solidFill>
                  <a:srgbClr val="92D050"/>
                </a:solidFill>
              </a:rPr>
              <a:t>and thereby for health impact</a:t>
            </a:r>
          </a:p>
        </p:txBody>
      </p:sp>
    </p:spTree>
    <p:extLst>
      <p:ext uri="{BB962C8B-B14F-4D97-AF65-F5344CB8AC3E}">
        <p14:creationId xmlns:p14="http://schemas.microsoft.com/office/powerpoint/2010/main" val="1847032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D822E8-DB77-CD4B-CD66-BBCC40C3E4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5998" y="1851260"/>
            <a:ext cx="9206356" cy="4911845"/>
          </a:xfrm>
          <a:prstGeom prst="rect">
            <a:avLst/>
          </a:prstGeom>
        </p:spPr>
      </p:pic>
      <p:sp>
        <p:nvSpPr>
          <p:cNvPr id="7" name="Strong population structure in PopART">
            <a:extLst>
              <a:ext uri="{FF2B5EF4-FFF2-40B4-BE49-F238E27FC236}">
                <a16:creationId xmlns:a16="http://schemas.microsoft.com/office/drawing/2014/main" id="{1941C987-3E7E-B2AD-B366-187A7DC0026D}"/>
              </a:ext>
            </a:extLst>
          </p:cNvPr>
          <p:cNvSpPr txBox="1"/>
          <p:nvPr/>
        </p:nvSpPr>
        <p:spPr>
          <a:xfrm>
            <a:off x="505998" y="883439"/>
            <a:ext cx="9373207" cy="84125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lang="en-GB" sz="2400">
                <a:latin typeface="Helvetica" pitchFamily="2" charset="0"/>
              </a:rPr>
              <a:t>Modelling in PopART suggests that reaching under 35-year-old men</a:t>
            </a:r>
          </a:p>
          <a:p>
            <a:r>
              <a:rPr lang="en-GB" sz="2400">
                <a:latin typeface="Helvetica" pitchFamily="2" charset="0"/>
              </a:rPr>
              <a:t>Is almost as effective as reaching everybody</a:t>
            </a:r>
          </a:p>
        </p:txBody>
      </p:sp>
      <p:pic>
        <p:nvPicPr>
          <p:cNvPr id="8" name="Picture 7">
            <a:extLst>
              <a:ext uri="{FF2B5EF4-FFF2-40B4-BE49-F238E27FC236}">
                <a16:creationId xmlns:a16="http://schemas.microsoft.com/office/drawing/2014/main" id="{06323ED0-4308-5ED4-AC44-8AA40456BC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21789" y="190500"/>
            <a:ext cx="1275835" cy="983776"/>
          </a:xfrm>
          <a:prstGeom prst="rect">
            <a:avLst/>
          </a:prstGeom>
        </p:spPr>
      </p:pic>
      <p:pic>
        <p:nvPicPr>
          <p:cNvPr id="9" name="Picture 8">
            <a:extLst>
              <a:ext uri="{FF2B5EF4-FFF2-40B4-BE49-F238E27FC236}">
                <a16:creationId xmlns:a16="http://schemas.microsoft.com/office/drawing/2014/main" id="{D4DD70B6-CDFE-1C6C-75C8-8332EF7D379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369690" y="5431970"/>
            <a:ext cx="1780032" cy="1235530"/>
          </a:xfrm>
          <a:prstGeom prst="rect">
            <a:avLst/>
          </a:prstGeom>
        </p:spPr>
      </p:pic>
      <p:sp>
        <p:nvSpPr>
          <p:cNvPr id="2" name="Strong population structure in PopART">
            <a:extLst>
              <a:ext uri="{FF2B5EF4-FFF2-40B4-BE49-F238E27FC236}">
                <a16:creationId xmlns:a16="http://schemas.microsoft.com/office/drawing/2014/main" id="{F820A3C2-754C-5BFE-197B-1E16CD5B9336}"/>
              </a:ext>
            </a:extLst>
          </p:cNvPr>
          <p:cNvSpPr txBox="1"/>
          <p:nvPr/>
        </p:nvSpPr>
        <p:spPr>
          <a:xfrm>
            <a:off x="505998" y="279561"/>
            <a:ext cx="8250657"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lang="en-GB" sz="2400">
                <a:solidFill>
                  <a:srgbClr val="009999"/>
                </a:solidFill>
                <a:latin typeface="Helvetica" pitchFamily="2" charset="0"/>
              </a:rPr>
              <a:t>Ensure linkages to closing gaps in HIV treatment responses</a:t>
            </a:r>
          </a:p>
        </p:txBody>
      </p:sp>
    </p:spTree>
    <p:extLst>
      <p:ext uri="{BB962C8B-B14F-4D97-AF65-F5344CB8AC3E}">
        <p14:creationId xmlns:p14="http://schemas.microsoft.com/office/powerpoint/2010/main" val="4041323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5FAE827F-0E5E-8F57-803B-14601759CF5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596880" y="5994304"/>
            <a:ext cx="1475689" cy="79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438F00C-9E22-2971-A65C-08D4568186C6}"/>
              </a:ext>
            </a:extLst>
          </p:cNvPr>
          <p:cNvSpPr/>
          <p:nvPr/>
        </p:nvSpPr>
        <p:spPr>
          <a:xfrm>
            <a:off x="451297" y="81777"/>
            <a:ext cx="11740703"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all" spc="0" normalizeH="0" baseline="0" noProof="0">
                <a:ln>
                  <a:noFill/>
                </a:ln>
                <a:solidFill>
                  <a:srgbClr val="50AA9B"/>
                </a:solidFill>
                <a:effectLst/>
                <a:uLnTx/>
                <a:uFillTx/>
                <a:latin typeface="Arial" panose="020B0604020202020204" pitchFamily="34" charset="0"/>
                <a:ea typeface="Times New Roman" panose="02020603050405020304" pitchFamily="18" charset="0"/>
                <a:cs typeface="Arial" panose="020B0604020202020204" pitchFamily="34" charset="0"/>
              </a:rPr>
              <a:t>Track coverage, outcomes and Impact level results</a:t>
            </a:r>
            <a:endParaRPr kumimoji="0" lang="en-US" sz="2200" b="1" i="0" u="none" strike="noStrike" kern="1200" cap="all" spc="0" normalizeH="0" baseline="0" noProof="0">
              <a:ln>
                <a:noFill/>
              </a:ln>
              <a:solidFill>
                <a:srgbClr val="50AA9B"/>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FDC6FC0B-B00F-E9A5-44D8-A679395B88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11837"/>
            <a:ext cx="9712961" cy="6390105"/>
          </a:xfrm>
          <a:prstGeom prst="rect">
            <a:avLst/>
          </a:prstGeom>
        </p:spPr>
      </p:pic>
    </p:spTree>
    <p:extLst>
      <p:ext uri="{BB962C8B-B14F-4D97-AF65-F5344CB8AC3E}">
        <p14:creationId xmlns:p14="http://schemas.microsoft.com/office/powerpoint/2010/main" val="1345625060"/>
      </p:ext>
    </p:extLst>
  </p:cSld>
  <p:clrMapOvr>
    <a:masterClrMapping/>
  </p:clrMapOvr>
  <mc:AlternateContent xmlns:mc="http://schemas.openxmlformats.org/markup-compatibility/2006">
    <mc:Choice xmlns:p14="http://schemas.microsoft.com/office/powerpoint/2010/main" Requires="p14">
      <p:transition spd="slow" p14:dur="2000" advTm="40760"/>
    </mc:Choice>
    <mc:Fallback>
      <p:transition spd="slow" advTm="4076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E3EC45-054C-CC21-D405-A3AE49FF2E94}"/>
              </a:ext>
            </a:extLst>
          </p:cNvPr>
          <p:cNvSpPr txBox="1"/>
          <p:nvPr/>
        </p:nvSpPr>
        <p:spPr>
          <a:xfrm>
            <a:off x="8820089" y="2887489"/>
            <a:ext cx="3235277" cy="156966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lumMod val="85000"/>
                  </a:schemeClr>
                </a:solidFill>
                <a:effectLst/>
                <a:uLnTx/>
                <a:uFillTx/>
                <a:latin typeface="Arial" panose="020B0604020202020204"/>
                <a:ea typeface="+mn-ea"/>
                <a:cs typeface="+mn-cs"/>
              </a:rPr>
              <a:t>The right</a:t>
            </a:r>
            <a:r>
              <a:rPr kumimoji="0" lang="en-US" sz="3200" b="1" i="0" u="none" strike="noStrike" kern="1200" cap="none" spc="0" normalizeH="0" baseline="0" noProof="0">
                <a:ln>
                  <a:noFill/>
                </a:ln>
                <a:solidFill>
                  <a:schemeClr val="bg1">
                    <a:lumMod val="85000"/>
                  </a:schemeClr>
                </a:solidFill>
                <a:effectLst/>
                <a:uLnTx/>
                <a:uFillTx/>
                <a:latin typeface="Arial" panose="020B0604020202020204"/>
                <a:ea typeface="+mn-ea"/>
                <a:cs typeface="+mn-cs"/>
              </a:rPr>
              <a:t> </a:t>
            </a:r>
            <a:r>
              <a:rPr kumimoji="0" lang="en-US" sz="3200" b="1" i="0" u="none" strike="noStrike" kern="1200" cap="none" spc="0" normalizeH="0" baseline="0" noProof="0">
                <a:ln>
                  <a:noFill/>
                </a:ln>
                <a:solidFill>
                  <a:schemeClr val="bg1">
                    <a:lumMod val="85000"/>
                  </a:schemeClr>
                </a:solidFill>
                <a:effectLst/>
                <a:uLnTx/>
                <a:uFillTx/>
                <a:latin typeface="Arial Black" panose="020B0A04020102020204" pitchFamily="34" charset="0"/>
                <a:ea typeface="+mn-ea"/>
                <a:cs typeface="+mn-cs"/>
              </a:rPr>
              <a:t>combination and balance</a:t>
            </a:r>
          </a:p>
        </p:txBody>
      </p:sp>
      <p:sp>
        <p:nvSpPr>
          <p:cNvPr id="2" name="Title 1">
            <a:extLst>
              <a:ext uri="{FF2B5EF4-FFF2-40B4-BE49-F238E27FC236}">
                <a16:creationId xmlns:a16="http://schemas.microsoft.com/office/drawing/2014/main" id="{F5337680-2929-E39F-45C4-552E4308E980}"/>
              </a:ext>
            </a:extLst>
          </p:cNvPr>
          <p:cNvSpPr>
            <a:spLocks noGrp="1"/>
          </p:cNvSpPr>
          <p:nvPr>
            <p:ph type="title"/>
          </p:nvPr>
        </p:nvSpPr>
        <p:spPr/>
        <p:txBody>
          <a:bodyPr/>
          <a:lstStyle/>
          <a:p>
            <a:r>
              <a:rPr lang="en-US" sz="3600" b="0"/>
              <a:t>People-</a:t>
            </a:r>
            <a:r>
              <a:rPr lang="en-US" sz="3600" b="0" err="1"/>
              <a:t>centred</a:t>
            </a:r>
            <a:r>
              <a:rPr lang="en-US" sz="3600" b="0"/>
              <a:t> precision prevention</a:t>
            </a:r>
          </a:p>
        </p:txBody>
      </p:sp>
      <p:sp>
        <p:nvSpPr>
          <p:cNvPr id="3" name="Content Placeholder 2">
            <a:extLst>
              <a:ext uri="{FF2B5EF4-FFF2-40B4-BE49-F238E27FC236}">
                <a16:creationId xmlns:a16="http://schemas.microsoft.com/office/drawing/2014/main" id="{02DF6BA4-7AAA-8AFE-9ABC-71B4431374D3}"/>
              </a:ext>
            </a:extLst>
          </p:cNvPr>
          <p:cNvSpPr>
            <a:spLocks noGrp="1"/>
          </p:cNvSpPr>
          <p:nvPr>
            <p:ph idx="1"/>
          </p:nvPr>
        </p:nvSpPr>
        <p:spPr>
          <a:xfrm>
            <a:off x="838199" y="1529255"/>
            <a:ext cx="10882745" cy="4493636"/>
          </a:xfrm>
        </p:spPr>
        <p:txBody>
          <a:bodyPr>
            <a:normAutofit fontScale="92500" lnSpcReduction="10000"/>
          </a:bodyPr>
          <a:lstStyle/>
          <a:p>
            <a:pPr>
              <a:lnSpc>
                <a:spcPct val="100000"/>
              </a:lnSpc>
              <a:spcAft>
                <a:spcPts val="1200"/>
              </a:spcAft>
            </a:pPr>
            <a:r>
              <a:rPr lang="en-US" sz="3600">
                <a:solidFill>
                  <a:schemeClr val="bg1">
                    <a:lumMod val="85000"/>
                  </a:schemeClr>
                </a:solidFill>
              </a:rPr>
              <a:t>For the right </a:t>
            </a:r>
            <a:r>
              <a:rPr lang="en-US" sz="3600" b="1">
                <a:solidFill>
                  <a:schemeClr val="bg1">
                    <a:lumMod val="85000"/>
                  </a:schemeClr>
                </a:solidFill>
                <a:latin typeface="Arial Black" panose="020B0A04020102020204" pitchFamily="34" charset="0"/>
              </a:rPr>
              <a:t>people</a:t>
            </a:r>
          </a:p>
          <a:p>
            <a:pPr>
              <a:lnSpc>
                <a:spcPct val="100000"/>
              </a:lnSpc>
              <a:spcAft>
                <a:spcPts val="1200"/>
              </a:spcAft>
            </a:pPr>
            <a:r>
              <a:rPr lang="en-US" sz="3600">
                <a:solidFill>
                  <a:schemeClr val="bg1">
                    <a:lumMod val="85000"/>
                  </a:schemeClr>
                </a:solidFill>
              </a:rPr>
              <a:t>In the right </a:t>
            </a:r>
            <a:r>
              <a:rPr lang="en-US" sz="3600" b="1">
                <a:solidFill>
                  <a:schemeClr val="bg1">
                    <a:lumMod val="85000"/>
                  </a:schemeClr>
                </a:solidFill>
                <a:latin typeface="Arial Black" panose="020B0A04020102020204" pitchFamily="34" charset="0"/>
              </a:rPr>
              <a:t>locations</a:t>
            </a:r>
          </a:p>
          <a:p>
            <a:pPr>
              <a:lnSpc>
                <a:spcPct val="100000"/>
              </a:lnSpc>
              <a:spcAft>
                <a:spcPts val="1200"/>
              </a:spcAft>
            </a:pPr>
            <a:r>
              <a:rPr lang="en-US" sz="3600">
                <a:solidFill>
                  <a:schemeClr val="bg1">
                    <a:lumMod val="85000"/>
                  </a:schemeClr>
                </a:solidFill>
              </a:rPr>
              <a:t>With the right </a:t>
            </a:r>
            <a:r>
              <a:rPr lang="en-US" sz="3600" b="1">
                <a:solidFill>
                  <a:schemeClr val="bg1">
                    <a:lumMod val="85000"/>
                  </a:schemeClr>
                </a:solidFill>
                <a:latin typeface="Arial Black" panose="020B0A04020102020204" pitchFamily="34" charset="0"/>
              </a:rPr>
              <a:t>interventions</a:t>
            </a:r>
          </a:p>
          <a:p>
            <a:pPr>
              <a:lnSpc>
                <a:spcPct val="100000"/>
              </a:lnSpc>
              <a:spcAft>
                <a:spcPts val="1200"/>
              </a:spcAft>
            </a:pPr>
            <a:r>
              <a:rPr lang="en-US" sz="3600"/>
              <a:t>At the right </a:t>
            </a:r>
            <a:r>
              <a:rPr lang="en-US" sz="3600" b="1">
                <a:solidFill>
                  <a:srgbClr val="C00000"/>
                </a:solidFill>
                <a:latin typeface="Arial Black" panose="020B0A04020102020204" pitchFamily="34" charset="0"/>
              </a:rPr>
              <a:t>time</a:t>
            </a:r>
          </a:p>
          <a:p>
            <a:pPr>
              <a:lnSpc>
                <a:spcPct val="100000"/>
              </a:lnSpc>
              <a:spcAft>
                <a:spcPts val="1200"/>
              </a:spcAft>
            </a:pPr>
            <a:r>
              <a:rPr lang="en-US" sz="3600">
                <a:solidFill>
                  <a:schemeClr val="bg1">
                    <a:lumMod val="85000"/>
                  </a:schemeClr>
                </a:solidFill>
              </a:rPr>
              <a:t>In the right </a:t>
            </a:r>
            <a:r>
              <a:rPr lang="en-US" sz="3600" b="1">
                <a:solidFill>
                  <a:schemeClr val="bg1">
                    <a:lumMod val="85000"/>
                  </a:schemeClr>
                </a:solidFill>
                <a:latin typeface="Arial Black" panose="020B0A04020102020204" pitchFamily="34" charset="0"/>
              </a:rPr>
              <a:t>way</a:t>
            </a:r>
          </a:p>
          <a:p>
            <a:pPr>
              <a:lnSpc>
                <a:spcPct val="100000"/>
              </a:lnSpc>
              <a:spcAft>
                <a:spcPts val="1200"/>
              </a:spcAft>
            </a:pPr>
            <a:r>
              <a:rPr lang="en-US" sz="3600">
                <a:solidFill>
                  <a:schemeClr val="bg1">
                    <a:lumMod val="85000"/>
                  </a:schemeClr>
                </a:solidFill>
              </a:rPr>
              <a:t>At the right </a:t>
            </a:r>
            <a:r>
              <a:rPr lang="en-US" sz="3600" b="1">
                <a:solidFill>
                  <a:schemeClr val="bg1">
                    <a:lumMod val="85000"/>
                  </a:schemeClr>
                </a:solidFill>
                <a:latin typeface="Arial Black" panose="020B0A04020102020204" pitchFamily="34" charset="0"/>
              </a:rPr>
              <a:t>cost</a:t>
            </a:r>
          </a:p>
          <a:p>
            <a:endParaRPr lang="en-US" sz="3200">
              <a:solidFill>
                <a:schemeClr val="bg1">
                  <a:lumMod val="75000"/>
                </a:schemeClr>
              </a:solidFill>
            </a:endParaRPr>
          </a:p>
        </p:txBody>
      </p:sp>
      <p:sp>
        <p:nvSpPr>
          <p:cNvPr id="5" name="Right Brace 4">
            <a:extLst>
              <a:ext uri="{FF2B5EF4-FFF2-40B4-BE49-F238E27FC236}">
                <a16:creationId xmlns:a16="http://schemas.microsoft.com/office/drawing/2014/main" id="{03B3F13B-A4F6-0019-3B25-840CC2E99154}"/>
              </a:ext>
            </a:extLst>
          </p:cNvPr>
          <p:cNvSpPr/>
          <p:nvPr/>
        </p:nvSpPr>
        <p:spPr>
          <a:xfrm>
            <a:off x="7577237" y="1796605"/>
            <a:ext cx="882869" cy="4108779"/>
          </a:xfrm>
          <a:prstGeom prst="rightBrace">
            <a:avLst/>
          </a:prstGeom>
          <a:ln w="57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21840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678B-C162-066F-9394-E15890A611DE}"/>
              </a:ext>
            </a:extLst>
          </p:cNvPr>
          <p:cNvSpPr>
            <a:spLocks noGrp="1"/>
          </p:cNvSpPr>
          <p:nvPr>
            <p:ph type="title"/>
          </p:nvPr>
        </p:nvSpPr>
        <p:spPr/>
        <p:txBody>
          <a:bodyPr>
            <a:normAutofit/>
          </a:bodyPr>
          <a:lstStyle/>
          <a:p>
            <a:r>
              <a:rPr lang="en-US" sz="3600">
                <a:latin typeface="+mn-lt"/>
              </a:rPr>
              <a:t>Timing considerations: opportunities for precision</a:t>
            </a:r>
          </a:p>
        </p:txBody>
      </p:sp>
      <p:sp>
        <p:nvSpPr>
          <p:cNvPr id="3" name="Content Placeholder 2">
            <a:extLst>
              <a:ext uri="{FF2B5EF4-FFF2-40B4-BE49-F238E27FC236}">
                <a16:creationId xmlns:a16="http://schemas.microsoft.com/office/drawing/2014/main" id="{AAB6ADA0-BF11-0009-2B22-FB6950E129CA}"/>
              </a:ext>
            </a:extLst>
          </p:cNvPr>
          <p:cNvSpPr>
            <a:spLocks noGrp="1"/>
          </p:cNvSpPr>
          <p:nvPr>
            <p:ph idx="1"/>
          </p:nvPr>
        </p:nvSpPr>
        <p:spPr/>
        <p:txBody>
          <a:bodyPr>
            <a:normAutofit lnSpcReduction="10000"/>
          </a:bodyPr>
          <a:lstStyle/>
          <a:p>
            <a:r>
              <a:rPr lang="en-US" sz="2800"/>
              <a:t>Critical importance of reaching key populations as early as possible:</a:t>
            </a:r>
          </a:p>
          <a:p>
            <a:pPr lvl="1"/>
            <a:r>
              <a:rPr lang="en-US" sz="2800"/>
              <a:t>New sex workers and people who inject</a:t>
            </a:r>
          </a:p>
          <a:p>
            <a:pPr lvl="1"/>
            <a:r>
              <a:rPr lang="en-US" sz="2800"/>
              <a:t>Young gay men and transgender people</a:t>
            </a:r>
          </a:p>
          <a:p>
            <a:pPr lvl="1"/>
            <a:r>
              <a:rPr lang="en-US" sz="2800">
                <a:solidFill>
                  <a:srgbClr val="009999"/>
                </a:solidFill>
              </a:rPr>
              <a:t>Precision metric: Time from newly joining a (KP) community or being sexually active in high incidence settings to being reached with </a:t>
            </a:r>
            <a:r>
              <a:rPr lang="en-US" sz="2800" err="1">
                <a:solidFill>
                  <a:srgbClr val="009999"/>
                </a:solidFill>
              </a:rPr>
              <a:t>programmes</a:t>
            </a:r>
            <a:endParaRPr lang="en-US" sz="2800">
              <a:solidFill>
                <a:srgbClr val="009999"/>
              </a:solidFill>
            </a:endParaRPr>
          </a:p>
          <a:p>
            <a:r>
              <a:rPr lang="en-US" sz="2800"/>
              <a:t>Reaching young women and men </a:t>
            </a:r>
            <a:r>
              <a:rPr lang="en-US" sz="2800" u="sng"/>
              <a:t>during or just before </a:t>
            </a:r>
            <a:r>
              <a:rPr lang="en-US" sz="2800"/>
              <a:t>peak incidence/transmission age (varies but often F18-29, M25-34)</a:t>
            </a:r>
          </a:p>
          <a:p>
            <a:r>
              <a:rPr lang="en-US" sz="2800"/>
              <a:t>In context of declining incidence: VMMC and PrEP most needed now, not in 10 years – frontload investment</a:t>
            </a:r>
          </a:p>
          <a:p>
            <a:r>
              <a:rPr lang="en-US" sz="2800"/>
              <a:t>Real-time monitoring</a:t>
            </a:r>
          </a:p>
        </p:txBody>
      </p:sp>
    </p:spTree>
    <p:extLst>
      <p:ext uri="{BB962C8B-B14F-4D97-AF65-F5344CB8AC3E}">
        <p14:creationId xmlns:p14="http://schemas.microsoft.com/office/powerpoint/2010/main" val="3428579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22D50-BAA7-478B-A82D-C7D9A97B63EF}"/>
              </a:ext>
            </a:extLst>
          </p:cNvPr>
          <p:cNvSpPr>
            <a:spLocks noGrp="1"/>
          </p:cNvSpPr>
          <p:nvPr>
            <p:ph type="title"/>
          </p:nvPr>
        </p:nvSpPr>
        <p:spPr>
          <a:xfrm>
            <a:off x="174814" y="133123"/>
            <a:ext cx="11624441" cy="89280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algn="ctr" eaLnBrk="0" fontAlgn="base" hangingPunct="0">
              <a:spcAft>
                <a:spcPct val="0"/>
              </a:spcAft>
            </a:pPr>
            <a:r>
              <a:rPr kumimoji="0" lang="en-US" sz="3200" b="0" i="0" u="none" strike="noStrike" kern="1200" cap="none" spc="0" normalizeH="0" baseline="0" noProof="0">
                <a:ln>
                  <a:noFill/>
                </a:ln>
                <a:solidFill>
                  <a:srgbClr val="006666"/>
                </a:solidFill>
                <a:effectLst/>
                <a:uLnTx/>
                <a:uFillTx/>
                <a:latin typeface="Arial" panose="020B0604020202020204" pitchFamily="34" charset="0"/>
                <a:ea typeface="ＭＳ Ｐゴシック" panose="020B0600070205080204" pitchFamily="34" charset="-128"/>
                <a:cs typeface="+mn-cs"/>
              </a:rPr>
              <a:t>Consider </a:t>
            </a:r>
            <a:r>
              <a:rPr lang="en-US" sz="3200">
                <a:solidFill>
                  <a:srgbClr val="006666"/>
                </a:solidFill>
                <a:latin typeface="Arial" panose="020B0604020202020204" pitchFamily="34" charset="0"/>
                <a:ea typeface="ＭＳ Ｐゴシック" panose="020B0600070205080204" pitchFamily="34" charset="-128"/>
                <a:cs typeface="+mn-cs"/>
              </a:rPr>
              <a:t>l</a:t>
            </a:r>
            <a:r>
              <a:rPr kumimoji="0" lang="en-US" sz="3200" b="0" i="0" u="none" strike="noStrike" kern="1200" cap="none" spc="0" normalizeH="0" baseline="0" noProof="0" err="1">
                <a:ln>
                  <a:noFill/>
                </a:ln>
                <a:solidFill>
                  <a:srgbClr val="006666"/>
                </a:solidFill>
                <a:effectLst/>
                <a:uLnTx/>
                <a:uFillTx/>
                <a:latin typeface="Arial" panose="020B0604020202020204" pitchFamily="34" charset="0"/>
                <a:ea typeface="ＭＳ Ｐゴシック" panose="020B0600070205080204" pitchFamily="34" charset="-128"/>
                <a:cs typeface="+mn-cs"/>
              </a:rPr>
              <a:t>ong</a:t>
            </a:r>
            <a:r>
              <a:rPr kumimoji="0" lang="en-US" sz="3200" b="0" i="0" u="none" strike="noStrike" kern="1200" cap="none" spc="0" normalizeH="0" baseline="0" noProof="0">
                <a:ln>
                  <a:noFill/>
                </a:ln>
                <a:solidFill>
                  <a:srgbClr val="006666"/>
                </a:solidFill>
                <a:effectLst/>
                <a:uLnTx/>
                <a:uFillTx/>
                <a:latin typeface="Arial" panose="020B0604020202020204" pitchFamily="34" charset="0"/>
                <a:ea typeface="ＭＳ Ｐゴシック" panose="020B0600070205080204" pitchFamily="34" charset="-128"/>
                <a:cs typeface="+mn-cs"/>
              </a:rPr>
              <a:t>-term transmission dynamics</a:t>
            </a:r>
            <a:endParaRPr lang="en-US" sz="3200">
              <a:solidFill>
                <a:srgbClr val="70C8BE"/>
              </a:solidFill>
              <a:latin typeface="Arial" panose="020B0604020202020204" pitchFamily="34" charset="0"/>
              <a:cs typeface="Arial" panose="020B0604020202020204" pitchFamily="34" charset="0"/>
            </a:endParaRPr>
          </a:p>
        </p:txBody>
      </p:sp>
      <p:grpSp>
        <p:nvGrpSpPr>
          <p:cNvPr id="126" name="Group 125">
            <a:extLst>
              <a:ext uri="{FF2B5EF4-FFF2-40B4-BE49-F238E27FC236}">
                <a16:creationId xmlns:a16="http://schemas.microsoft.com/office/drawing/2014/main" id="{B970669D-0F42-4A59-8D8D-A458D39C7FFE}"/>
              </a:ext>
            </a:extLst>
          </p:cNvPr>
          <p:cNvGrpSpPr/>
          <p:nvPr/>
        </p:nvGrpSpPr>
        <p:grpSpPr>
          <a:xfrm>
            <a:off x="4688654" y="2030345"/>
            <a:ext cx="7187969" cy="4561476"/>
            <a:chOff x="2370230" y="2229391"/>
            <a:chExt cx="4192636" cy="3131129"/>
          </a:xfrm>
        </p:grpSpPr>
        <p:sp>
          <p:nvSpPr>
            <p:cNvPr id="4" name="object 2">
              <a:extLst>
                <a:ext uri="{FF2B5EF4-FFF2-40B4-BE49-F238E27FC236}">
                  <a16:creationId xmlns:a16="http://schemas.microsoft.com/office/drawing/2014/main" id="{90CC7FF9-8F17-4FB6-B829-6C3E4BD2A75D}"/>
                </a:ext>
              </a:extLst>
            </p:cNvPr>
            <p:cNvSpPr/>
            <p:nvPr/>
          </p:nvSpPr>
          <p:spPr>
            <a:xfrm>
              <a:off x="3524139" y="4209603"/>
              <a:ext cx="218935" cy="329873"/>
            </a:xfrm>
            <a:custGeom>
              <a:avLst/>
              <a:gdLst/>
              <a:ahLst/>
              <a:cxnLst/>
              <a:rect l="l" t="t" r="r" b="b"/>
              <a:pathLst>
                <a:path w="330835" h="498475">
                  <a:moveTo>
                    <a:pt x="0" y="0"/>
                  </a:moveTo>
                  <a:lnTo>
                    <a:pt x="330708" y="0"/>
                  </a:lnTo>
                  <a:lnTo>
                    <a:pt x="330708" y="498347"/>
                  </a:lnTo>
                  <a:lnTo>
                    <a:pt x="0" y="498347"/>
                  </a:lnTo>
                  <a:lnTo>
                    <a:pt x="0" y="0"/>
                  </a:lnTo>
                  <a:close/>
                </a:path>
              </a:pathLst>
            </a:custGeom>
            <a:solidFill>
              <a:srgbClr val="568279"/>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 name="object 3">
              <a:extLst>
                <a:ext uri="{FF2B5EF4-FFF2-40B4-BE49-F238E27FC236}">
                  <a16:creationId xmlns:a16="http://schemas.microsoft.com/office/drawing/2014/main" id="{8A3978F2-9DD5-4741-BD68-0BBF1BD043E8}"/>
                </a:ext>
              </a:extLst>
            </p:cNvPr>
            <p:cNvSpPr/>
            <p:nvPr/>
          </p:nvSpPr>
          <p:spPr>
            <a:xfrm>
              <a:off x="3805517" y="4427445"/>
              <a:ext cx="159684" cy="115981"/>
            </a:xfrm>
            <a:custGeom>
              <a:avLst/>
              <a:gdLst/>
              <a:ahLst/>
              <a:cxnLst/>
              <a:rect l="l" t="t" r="r" b="b"/>
              <a:pathLst>
                <a:path w="241300" h="175260">
                  <a:moveTo>
                    <a:pt x="6096" y="175260"/>
                  </a:moveTo>
                  <a:lnTo>
                    <a:pt x="3048" y="175260"/>
                  </a:lnTo>
                  <a:lnTo>
                    <a:pt x="1524" y="172212"/>
                  </a:lnTo>
                  <a:lnTo>
                    <a:pt x="0" y="170688"/>
                  </a:lnTo>
                  <a:lnTo>
                    <a:pt x="0" y="167640"/>
                  </a:lnTo>
                  <a:lnTo>
                    <a:pt x="3048" y="166116"/>
                  </a:lnTo>
                  <a:lnTo>
                    <a:pt x="231648" y="1524"/>
                  </a:lnTo>
                  <a:lnTo>
                    <a:pt x="234696" y="0"/>
                  </a:lnTo>
                  <a:lnTo>
                    <a:pt x="237744" y="0"/>
                  </a:lnTo>
                  <a:lnTo>
                    <a:pt x="239268" y="3048"/>
                  </a:lnTo>
                  <a:lnTo>
                    <a:pt x="240792" y="4572"/>
                  </a:lnTo>
                  <a:lnTo>
                    <a:pt x="239268" y="7619"/>
                  </a:lnTo>
                  <a:lnTo>
                    <a:pt x="237744" y="9143"/>
                  </a:lnTo>
                  <a:lnTo>
                    <a:pt x="7620" y="173736"/>
                  </a:lnTo>
                  <a:lnTo>
                    <a:pt x="6096" y="175260"/>
                  </a:lnTo>
                  <a:close/>
                </a:path>
              </a:pathLst>
            </a:custGeom>
            <a:solidFill>
              <a:srgbClr val="0000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6" name="object 4">
              <a:extLst>
                <a:ext uri="{FF2B5EF4-FFF2-40B4-BE49-F238E27FC236}">
                  <a16:creationId xmlns:a16="http://schemas.microsoft.com/office/drawing/2014/main" id="{3645C36D-AAE7-44CA-8CF9-380F2457FFD6}"/>
                </a:ext>
              </a:extLst>
            </p:cNvPr>
            <p:cNvSpPr/>
            <p:nvPr/>
          </p:nvSpPr>
          <p:spPr>
            <a:xfrm>
              <a:off x="3891242" y="4494007"/>
              <a:ext cx="73959" cy="49586"/>
            </a:xfrm>
            <a:custGeom>
              <a:avLst/>
              <a:gdLst/>
              <a:ahLst/>
              <a:cxnLst/>
              <a:rect l="l" t="t" r="r" b="b"/>
              <a:pathLst>
                <a:path w="111760" h="74929">
                  <a:moveTo>
                    <a:pt x="4572" y="74675"/>
                  </a:moveTo>
                  <a:lnTo>
                    <a:pt x="1524" y="73151"/>
                  </a:lnTo>
                  <a:lnTo>
                    <a:pt x="0" y="71627"/>
                  </a:lnTo>
                  <a:lnTo>
                    <a:pt x="0" y="67055"/>
                  </a:lnTo>
                  <a:lnTo>
                    <a:pt x="1524" y="65531"/>
                  </a:lnTo>
                  <a:lnTo>
                    <a:pt x="102108" y="1523"/>
                  </a:lnTo>
                  <a:lnTo>
                    <a:pt x="105156" y="0"/>
                  </a:lnTo>
                  <a:lnTo>
                    <a:pt x="108204" y="0"/>
                  </a:lnTo>
                  <a:lnTo>
                    <a:pt x="109728" y="3047"/>
                  </a:lnTo>
                  <a:lnTo>
                    <a:pt x="111252" y="4571"/>
                  </a:lnTo>
                  <a:lnTo>
                    <a:pt x="109728" y="7619"/>
                  </a:lnTo>
                  <a:lnTo>
                    <a:pt x="108204" y="9143"/>
                  </a:lnTo>
                  <a:lnTo>
                    <a:pt x="7620" y="73151"/>
                  </a:lnTo>
                  <a:lnTo>
                    <a:pt x="4572" y="74675"/>
                  </a:lnTo>
                  <a:close/>
                </a:path>
              </a:pathLst>
            </a:custGeom>
            <a:solidFill>
              <a:srgbClr val="0000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7" name="object 5">
              <a:extLst>
                <a:ext uri="{FF2B5EF4-FFF2-40B4-BE49-F238E27FC236}">
                  <a16:creationId xmlns:a16="http://schemas.microsoft.com/office/drawing/2014/main" id="{6C424162-BF8E-44F2-B4EF-23DE45B144D4}"/>
                </a:ext>
              </a:extLst>
            </p:cNvPr>
            <p:cNvSpPr/>
            <p:nvPr/>
          </p:nvSpPr>
          <p:spPr>
            <a:xfrm>
              <a:off x="3956797" y="4010921"/>
              <a:ext cx="226079" cy="168509"/>
            </a:xfrm>
            <a:custGeom>
              <a:avLst/>
              <a:gdLst/>
              <a:ahLst/>
              <a:cxnLst/>
              <a:rect l="l" t="t" r="r" b="b"/>
              <a:pathLst>
                <a:path w="341629" h="254635">
                  <a:moveTo>
                    <a:pt x="6096" y="254507"/>
                  </a:moveTo>
                  <a:lnTo>
                    <a:pt x="3048" y="254507"/>
                  </a:lnTo>
                  <a:lnTo>
                    <a:pt x="1524" y="252983"/>
                  </a:lnTo>
                  <a:lnTo>
                    <a:pt x="0" y="249935"/>
                  </a:lnTo>
                  <a:lnTo>
                    <a:pt x="1524" y="246887"/>
                  </a:lnTo>
                  <a:lnTo>
                    <a:pt x="3048" y="245363"/>
                  </a:lnTo>
                  <a:lnTo>
                    <a:pt x="332231" y="1523"/>
                  </a:lnTo>
                  <a:lnTo>
                    <a:pt x="335280" y="0"/>
                  </a:lnTo>
                  <a:lnTo>
                    <a:pt x="338328" y="1523"/>
                  </a:lnTo>
                  <a:lnTo>
                    <a:pt x="341376" y="4571"/>
                  </a:lnTo>
                  <a:lnTo>
                    <a:pt x="341376" y="7619"/>
                  </a:lnTo>
                  <a:lnTo>
                    <a:pt x="338328" y="9143"/>
                  </a:lnTo>
                  <a:lnTo>
                    <a:pt x="9144" y="252983"/>
                  </a:lnTo>
                  <a:lnTo>
                    <a:pt x="6096" y="254507"/>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8" name="object 6">
              <a:extLst>
                <a:ext uri="{FF2B5EF4-FFF2-40B4-BE49-F238E27FC236}">
                  <a16:creationId xmlns:a16="http://schemas.microsoft.com/office/drawing/2014/main" id="{FD3B6A80-2275-4705-A30E-8FA9A49F0C36}"/>
                </a:ext>
              </a:extLst>
            </p:cNvPr>
            <p:cNvSpPr/>
            <p:nvPr/>
          </p:nvSpPr>
          <p:spPr>
            <a:xfrm>
              <a:off x="3956797" y="4077485"/>
              <a:ext cx="226079" cy="163466"/>
            </a:xfrm>
            <a:custGeom>
              <a:avLst/>
              <a:gdLst/>
              <a:ahLst/>
              <a:cxnLst/>
              <a:rect l="l" t="t" r="r" b="b"/>
              <a:pathLst>
                <a:path w="341629" h="247014">
                  <a:moveTo>
                    <a:pt x="6096" y="246887"/>
                  </a:moveTo>
                  <a:lnTo>
                    <a:pt x="3048" y="246887"/>
                  </a:lnTo>
                  <a:lnTo>
                    <a:pt x="1524" y="243839"/>
                  </a:lnTo>
                  <a:lnTo>
                    <a:pt x="0" y="242315"/>
                  </a:lnTo>
                  <a:lnTo>
                    <a:pt x="1524" y="239267"/>
                  </a:lnTo>
                  <a:lnTo>
                    <a:pt x="3048" y="237743"/>
                  </a:lnTo>
                  <a:lnTo>
                    <a:pt x="332231" y="1523"/>
                  </a:lnTo>
                  <a:lnTo>
                    <a:pt x="335280" y="0"/>
                  </a:lnTo>
                  <a:lnTo>
                    <a:pt x="338328" y="0"/>
                  </a:lnTo>
                  <a:lnTo>
                    <a:pt x="339852" y="3047"/>
                  </a:lnTo>
                  <a:lnTo>
                    <a:pt x="341376" y="4571"/>
                  </a:lnTo>
                  <a:lnTo>
                    <a:pt x="341376" y="7620"/>
                  </a:lnTo>
                  <a:lnTo>
                    <a:pt x="338328" y="9144"/>
                  </a:lnTo>
                  <a:lnTo>
                    <a:pt x="9144" y="245363"/>
                  </a:lnTo>
                  <a:lnTo>
                    <a:pt x="6096" y="246887"/>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9" name="object 7">
              <a:extLst>
                <a:ext uri="{FF2B5EF4-FFF2-40B4-BE49-F238E27FC236}">
                  <a16:creationId xmlns:a16="http://schemas.microsoft.com/office/drawing/2014/main" id="{7F7116EF-6E2D-4EF8-AAA5-248F20A6EDF6}"/>
                </a:ext>
              </a:extLst>
            </p:cNvPr>
            <p:cNvSpPr/>
            <p:nvPr/>
          </p:nvSpPr>
          <p:spPr>
            <a:xfrm>
              <a:off x="3956797" y="4144048"/>
              <a:ext cx="226079" cy="163466"/>
            </a:xfrm>
            <a:custGeom>
              <a:avLst/>
              <a:gdLst/>
              <a:ahLst/>
              <a:cxnLst/>
              <a:rect l="l" t="t" r="r" b="b"/>
              <a:pathLst>
                <a:path w="341629" h="247014">
                  <a:moveTo>
                    <a:pt x="6096" y="246887"/>
                  </a:moveTo>
                  <a:lnTo>
                    <a:pt x="3048" y="245363"/>
                  </a:lnTo>
                  <a:lnTo>
                    <a:pt x="0" y="242315"/>
                  </a:lnTo>
                  <a:lnTo>
                    <a:pt x="1524" y="239267"/>
                  </a:lnTo>
                  <a:lnTo>
                    <a:pt x="3048" y="237743"/>
                  </a:lnTo>
                  <a:lnTo>
                    <a:pt x="332231" y="1523"/>
                  </a:lnTo>
                  <a:lnTo>
                    <a:pt x="335280" y="0"/>
                  </a:lnTo>
                  <a:lnTo>
                    <a:pt x="338328" y="0"/>
                  </a:lnTo>
                  <a:lnTo>
                    <a:pt x="339852" y="1523"/>
                  </a:lnTo>
                  <a:lnTo>
                    <a:pt x="341376" y="4571"/>
                  </a:lnTo>
                  <a:lnTo>
                    <a:pt x="341376" y="7620"/>
                  </a:lnTo>
                  <a:lnTo>
                    <a:pt x="338328" y="9144"/>
                  </a:lnTo>
                  <a:lnTo>
                    <a:pt x="9144" y="245363"/>
                  </a:lnTo>
                  <a:lnTo>
                    <a:pt x="6096" y="246887"/>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 name="object 8">
              <a:extLst>
                <a:ext uri="{FF2B5EF4-FFF2-40B4-BE49-F238E27FC236}">
                  <a16:creationId xmlns:a16="http://schemas.microsoft.com/office/drawing/2014/main" id="{E321B092-A665-474D-B9B4-561ED5CFE6E2}"/>
                </a:ext>
              </a:extLst>
            </p:cNvPr>
            <p:cNvSpPr/>
            <p:nvPr/>
          </p:nvSpPr>
          <p:spPr>
            <a:xfrm>
              <a:off x="3956797" y="4205567"/>
              <a:ext cx="226079" cy="162626"/>
            </a:xfrm>
            <a:custGeom>
              <a:avLst/>
              <a:gdLst/>
              <a:ahLst/>
              <a:cxnLst/>
              <a:rect l="l" t="t" r="r" b="b"/>
              <a:pathLst>
                <a:path w="341629" h="245745">
                  <a:moveTo>
                    <a:pt x="6096" y="245363"/>
                  </a:moveTo>
                  <a:lnTo>
                    <a:pt x="3048" y="245363"/>
                  </a:lnTo>
                  <a:lnTo>
                    <a:pt x="1524" y="243839"/>
                  </a:lnTo>
                  <a:lnTo>
                    <a:pt x="0" y="240791"/>
                  </a:lnTo>
                  <a:lnTo>
                    <a:pt x="1524" y="237743"/>
                  </a:lnTo>
                  <a:lnTo>
                    <a:pt x="3048" y="236219"/>
                  </a:lnTo>
                  <a:lnTo>
                    <a:pt x="333756" y="1523"/>
                  </a:lnTo>
                  <a:lnTo>
                    <a:pt x="335280" y="0"/>
                  </a:lnTo>
                  <a:lnTo>
                    <a:pt x="338328" y="1523"/>
                  </a:lnTo>
                  <a:lnTo>
                    <a:pt x="341376" y="4571"/>
                  </a:lnTo>
                  <a:lnTo>
                    <a:pt x="341376" y="7620"/>
                  </a:lnTo>
                  <a:lnTo>
                    <a:pt x="338328" y="9144"/>
                  </a:lnTo>
                  <a:lnTo>
                    <a:pt x="9144" y="243839"/>
                  </a:lnTo>
                  <a:lnTo>
                    <a:pt x="6096" y="245363"/>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 name="object 9">
              <a:extLst>
                <a:ext uri="{FF2B5EF4-FFF2-40B4-BE49-F238E27FC236}">
                  <a16:creationId xmlns:a16="http://schemas.microsoft.com/office/drawing/2014/main" id="{447E3322-E629-47EA-9312-663F9423714E}"/>
                </a:ext>
              </a:extLst>
            </p:cNvPr>
            <p:cNvSpPr/>
            <p:nvPr/>
          </p:nvSpPr>
          <p:spPr>
            <a:xfrm>
              <a:off x="3956797" y="4272130"/>
              <a:ext cx="226079" cy="162626"/>
            </a:xfrm>
            <a:custGeom>
              <a:avLst/>
              <a:gdLst/>
              <a:ahLst/>
              <a:cxnLst/>
              <a:rect l="l" t="t" r="r" b="b"/>
              <a:pathLst>
                <a:path w="341629" h="245745">
                  <a:moveTo>
                    <a:pt x="6096" y="245363"/>
                  </a:moveTo>
                  <a:lnTo>
                    <a:pt x="3048" y="245363"/>
                  </a:lnTo>
                  <a:lnTo>
                    <a:pt x="1524" y="242315"/>
                  </a:lnTo>
                  <a:lnTo>
                    <a:pt x="0" y="240791"/>
                  </a:lnTo>
                  <a:lnTo>
                    <a:pt x="1524" y="237743"/>
                  </a:lnTo>
                  <a:lnTo>
                    <a:pt x="3048" y="236219"/>
                  </a:lnTo>
                  <a:lnTo>
                    <a:pt x="333756" y="1523"/>
                  </a:lnTo>
                  <a:lnTo>
                    <a:pt x="335280" y="0"/>
                  </a:lnTo>
                  <a:lnTo>
                    <a:pt x="338328" y="0"/>
                  </a:lnTo>
                  <a:lnTo>
                    <a:pt x="339852" y="3047"/>
                  </a:lnTo>
                  <a:lnTo>
                    <a:pt x="341376" y="4571"/>
                  </a:lnTo>
                  <a:lnTo>
                    <a:pt x="341376" y="7620"/>
                  </a:lnTo>
                  <a:lnTo>
                    <a:pt x="338328" y="9144"/>
                  </a:lnTo>
                  <a:lnTo>
                    <a:pt x="9144" y="243839"/>
                  </a:lnTo>
                  <a:lnTo>
                    <a:pt x="6096" y="245363"/>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2" name="object 10">
              <a:extLst>
                <a:ext uri="{FF2B5EF4-FFF2-40B4-BE49-F238E27FC236}">
                  <a16:creationId xmlns:a16="http://schemas.microsoft.com/office/drawing/2014/main" id="{DA452CAA-3B89-461F-9971-149EA127F958}"/>
                </a:ext>
              </a:extLst>
            </p:cNvPr>
            <p:cNvSpPr/>
            <p:nvPr/>
          </p:nvSpPr>
          <p:spPr>
            <a:xfrm>
              <a:off x="3956797" y="4338693"/>
              <a:ext cx="226079" cy="162626"/>
            </a:xfrm>
            <a:custGeom>
              <a:avLst/>
              <a:gdLst/>
              <a:ahLst/>
              <a:cxnLst/>
              <a:rect l="l" t="t" r="r" b="b"/>
              <a:pathLst>
                <a:path w="341629" h="245745">
                  <a:moveTo>
                    <a:pt x="6096" y="245363"/>
                  </a:moveTo>
                  <a:lnTo>
                    <a:pt x="3048" y="243839"/>
                  </a:lnTo>
                  <a:lnTo>
                    <a:pt x="0" y="240791"/>
                  </a:lnTo>
                  <a:lnTo>
                    <a:pt x="1524" y="237743"/>
                  </a:lnTo>
                  <a:lnTo>
                    <a:pt x="3048" y="236219"/>
                  </a:lnTo>
                  <a:lnTo>
                    <a:pt x="333756" y="1523"/>
                  </a:lnTo>
                  <a:lnTo>
                    <a:pt x="335280" y="0"/>
                  </a:lnTo>
                  <a:lnTo>
                    <a:pt x="338328" y="0"/>
                  </a:lnTo>
                  <a:lnTo>
                    <a:pt x="339852" y="1523"/>
                  </a:lnTo>
                  <a:lnTo>
                    <a:pt x="341376" y="4571"/>
                  </a:lnTo>
                  <a:lnTo>
                    <a:pt x="341376" y="7620"/>
                  </a:lnTo>
                  <a:lnTo>
                    <a:pt x="338328" y="9144"/>
                  </a:lnTo>
                  <a:lnTo>
                    <a:pt x="9144" y="243839"/>
                  </a:lnTo>
                  <a:lnTo>
                    <a:pt x="6096" y="245363"/>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3" name="object 11">
              <a:extLst>
                <a:ext uri="{FF2B5EF4-FFF2-40B4-BE49-F238E27FC236}">
                  <a16:creationId xmlns:a16="http://schemas.microsoft.com/office/drawing/2014/main" id="{DBB28BC8-7E63-4E10-8E2A-7A733ED9C49D}"/>
                </a:ext>
              </a:extLst>
            </p:cNvPr>
            <p:cNvSpPr/>
            <p:nvPr/>
          </p:nvSpPr>
          <p:spPr>
            <a:xfrm>
              <a:off x="3983018" y="4399206"/>
              <a:ext cx="200025" cy="144556"/>
            </a:xfrm>
            <a:custGeom>
              <a:avLst/>
              <a:gdLst/>
              <a:ahLst/>
              <a:cxnLst/>
              <a:rect l="l" t="t" r="r" b="b"/>
              <a:pathLst>
                <a:path w="302260" h="218439">
                  <a:moveTo>
                    <a:pt x="6096" y="217931"/>
                  </a:moveTo>
                  <a:lnTo>
                    <a:pt x="3048" y="217931"/>
                  </a:lnTo>
                  <a:lnTo>
                    <a:pt x="1524" y="214883"/>
                  </a:lnTo>
                  <a:lnTo>
                    <a:pt x="0" y="213359"/>
                  </a:lnTo>
                  <a:lnTo>
                    <a:pt x="1524" y="210311"/>
                  </a:lnTo>
                  <a:lnTo>
                    <a:pt x="3048" y="208787"/>
                  </a:lnTo>
                  <a:lnTo>
                    <a:pt x="294132" y="1523"/>
                  </a:lnTo>
                  <a:lnTo>
                    <a:pt x="295656" y="0"/>
                  </a:lnTo>
                  <a:lnTo>
                    <a:pt x="298704" y="1523"/>
                  </a:lnTo>
                  <a:lnTo>
                    <a:pt x="301751" y="4571"/>
                  </a:lnTo>
                  <a:lnTo>
                    <a:pt x="301751" y="7619"/>
                  </a:lnTo>
                  <a:lnTo>
                    <a:pt x="298704" y="9143"/>
                  </a:lnTo>
                  <a:lnTo>
                    <a:pt x="9144" y="216407"/>
                  </a:lnTo>
                  <a:lnTo>
                    <a:pt x="6096" y="217931"/>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4" name="object 12">
              <a:extLst>
                <a:ext uri="{FF2B5EF4-FFF2-40B4-BE49-F238E27FC236}">
                  <a16:creationId xmlns:a16="http://schemas.microsoft.com/office/drawing/2014/main" id="{9BE3B94B-7E44-4FCD-87C2-16F8D17EFC00}"/>
                </a:ext>
              </a:extLst>
            </p:cNvPr>
            <p:cNvSpPr/>
            <p:nvPr/>
          </p:nvSpPr>
          <p:spPr>
            <a:xfrm>
              <a:off x="4075804" y="4465768"/>
              <a:ext cx="107156" cy="77741"/>
            </a:xfrm>
            <a:custGeom>
              <a:avLst/>
              <a:gdLst/>
              <a:ahLst/>
              <a:cxnLst/>
              <a:rect l="l" t="t" r="r" b="b"/>
              <a:pathLst>
                <a:path w="161925" h="117475">
                  <a:moveTo>
                    <a:pt x="6096" y="117348"/>
                  </a:moveTo>
                  <a:lnTo>
                    <a:pt x="3048" y="117348"/>
                  </a:lnTo>
                  <a:lnTo>
                    <a:pt x="1524" y="114300"/>
                  </a:lnTo>
                  <a:lnTo>
                    <a:pt x="0" y="112776"/>
                  </a:lnTo>
                  <a:lnTo>
                    <a:pt x="0" y="109728"/>
                  </a:lnTo>
                  <a:lnTo>
                    <a:pt x="3048" y="108204"/>
                  </a:lnTo>
                  <a:lnTo>
                    <a:pt x="153924" y="1524"/>
                  </a:lnTo>
                  <a:lnTo>
                    <a:pt x="155448" y="0"/>
                  </a:lnTo>
                  <a:lnTo>
                    <a:pt x="158496" y="0"/>
                  </a:lnTo>
                  <a:lnTo>
                    <a:pt x="160020" y="3048"/>
                  </a:lnTo>
                  <a:lnTo>
                    <a:pt x="161544" y="4572"/>
                  </a:lnTo>
                  <a:lnTo>
                    <a:pt x="161544" y="7620"/>
                  </a:lnTo>
                  <a:lnTo>
                    <a:pt x="158496" y="9144"/>
                  </a:lnTo>
                  <a:lnTo>
                    <a:pt x="7620" y="115824"/>
                  </a:lnTo>
                  <a:lnTo>
                    <a:pt x="6096" y="117348"/>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5" name="object 13">
              <a:extLst>
                <a:ext uri="{FF2B5EF4-FFF2-40B4-BE49-F238E27FC236}">
                  <a16:creationId xmlns:a16="http://schemas.microsoft.com/office/drawing/2014/main" id="{944B3500-6871-4EC1-A02B-F7D1C3981A90}"/>
                </a:ext>
              </a:extLst>
            </p:cNvPr>
            <p:cNvSpPr/>
            <p:nvPr/>
          </p:nvSpPr>
          <p:spPr>
            <a:xfrm>
              <a:off x="4161529" y="4527289"/>
              <a:ext cx="21431" cy="16388"/>
            </a:xfrm>
            <a:custGeom>
              <a:avLst/>
              <a:gdLst/>
              <a:ahLst/>
              <a:cxnLst/>
              <a:rect l="l" t="t" r="r" b="b"/>
              <a:pathLst>
                <a:path w="32385" h="24764">
                  <a:moveTo>
                    <a:pt x="4572" y="24384"/>
                  </a:moveTo>
                  <a:lnTo>
                    <a:pt x="0" y="19812"/>
                  </a:lnTo>
                  <a:lnTo>
                    <a:pt x="0" y="16764"/>
                  </a:lnTo>
                  <a:lnTo>
                    <a:pt x="1524" y="15240"/>
                  </a:lnTo>
                  <a:lnTo>
                    <a:pt x="24384" y="0"/>
                  </a:lnTo>
                  <a:lnTo>
                    <a:pt x="28956" y="0"/>
                  </a:lnTo>
                  <a:lnTo>
                    <a:pt x="30480" y="1524"/>
                  </a:lnTo>
                  <a:lnTo>
                    <a:pt x="32004" y="4572"/>
                  </a:lnTo>
                  <a:lnTo>
                    <a:pt x="30480" y="7620"/>
                  </a:lnTo>
                  <a:lnTo>
                    <a:pt x="28956" y="9144"/>
                  </a:lnTo>
                  <a:lnTo>
                    <a:pt x="7620" y="22860"/>
                  </a:lnTo>
                  <a:lnTo>
                    <a:pt x="4572" y="24384"/>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6" name="object 14">
              <a:extLst>
                <a:ext uri="{FF2B5EF4-FFF2-40B4-BE49-F238E27FC236}">
                  <a16:creationId xmlns:a16="http://schemas.microsoft.com/office/drawing/2014/main" id="{18F7FA9D-7C83-4405-A09A-0BA2EEBC2A90}"/>
                </a:ext>
              </a:extLst>
            </p:cNvPr>
            <p:cNvSpPr/>
            <p:nvPr/>
          </p:nvSpPr>
          <p:spPr>
            <a:xfrm>
              <a:off x="4395508" y="4520732"/>
              <a:ext cx="226079" cy="0"/>
            </a:xfrm>
            <a:custGeom>
              <a:avLst/>
              <a:gdLst/>
              <a:ahLst/>
              <a:cxnLst/>
              <a:rect l="l" t="t" r="r" b="b"/>
              <a:pathLst>
                <a:path w="341629">
                  <a:moveTo>
                    <a:pt x="0" y="0"/>
                  </a:moveTo>
                  <a:lnTo>
                    <a:pt x="341376" y="0"/>
                  </a:lnTo>
                </a:path>
              </a:pathLst>
            </a:custGeom>
            <a:ln w="57657">
              <a:solidFill>
                <a:srgbClr val="31859C"/>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7" name="object 15">
              <a:extLst>
                <a:ext uri="{FF2B5EF4-FFF2-40B4-BE49-F238E27FC236}">
                  <a16:creationId xmlns:a16="http://schemas.microsoft.com/office/drawing/2014/main" id="{5DA9DBA4-2EF0-4C10-9807-6A9F31A47A4A}"/>
                </a:ext>
              </a:extLst>
            </p:cNvPr>
            <p:cNvSpPr/>
            <p:nvPr/>
          </p:nvSpPr>
          <p:spPr>
            <a:xfrm>
              <a:off x="4882628" y="4418367"/>
              <a:ext cx="178594" cy="125226"/>
            </a:xfrm>
            <a:custGeom>
              <a:avLst/>
              <a:gdLst/>
              <a:ahLst/>
              <a:cxnLst/>
              <a:rect l="l" t="t" r="r" b="b"/>
              <a:pathLst>
                <a:path w="269875" h="189229">
                  <a:moveTo>
                    <a:pt x="4572" y="188975"/>
                  </a:moveTo>
                  <a:lnTo>
                    <a:pt x="1524" y="188975"/>
                  </a:lnTo>
                  <a:lnTo>
                    <a:pt x="1524" y="185927"/>
                  </a:lnTo>
                  <a:lnTo>
                    <a:pt x="0" y="184403"/>
                  </a:lnTo>
                  <a:lnTo>
                    <a:pt x="0" y="181355"/>
                  </a:lnTo>
                  <a:lnTo>
                    <a:pt x="1524" y="179831"/>
                  </a:lnTo>
                  <a:lnTo>
                    <a:pt x="262127" y="1523"/>
                  </a:lnTo>
                  <a:lnTo>
                    <a:pt x="263651" y="0"/>
                  </a:lnTo>
                  <a:lnTo>
                    <a:pt x="266700" y="0"/>
                  </a:lnTo>
                  <a:lnTo>
                    <a:pt x="268224" y="3047"/>
                  </a:lnTo>
                  <a:lnTo>
                    <a:pt x="269748" y="4571"/>
                  </a:lnTo>
                  <a:lnTo>
                    <a:pt x="269748" y="7620"/>
                  </a:lnTo>
                  <a:lnTo>
                    <a:pt x="266700" y="9144"/>
                  </a:lnTo>
                  <a:lnTo>
                    <a:pt x="7620" y="187451"/>
                  </a:lnTo>
                  <a:lnTo>
                    <a:pt x="4572" y="188975"/>
                  </a:lnTo>
                  <a:close/>
                </a:path>
              </a:pathLst>
            </a:custGeom>
            <a:solidFill>
              <a:srgbClr val="0000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8" name="object 16">
              <a:extLst>
                <a:ext uri="{FF2B5EF4-FFF2-40B4-BE49-F238E27FC236}">
                  <a16:creationId xmlns:a16="http://schemas.microsoft.com/office/drawing/2014/main" id="{6C0D872C-FB22-4B85-891B-C3AC714DFF18}"/>
                </a:ext>
              </a:extLst>
            </p:cNvPr>
            <p:cNvSpPr/>
            <p:nvPr/>
          </p:nvSpPr>
          <p:spPr>
            <a:xfrm>
              <a:off x="4974404" y="4479888"/>
              <a:ext cx="86986" cy="63874"/>
            </a:xfrm>
            <a:custGeom>
              <a:avLst/>
              <a:gdLst/>
              <a:ahLst/>
              <a:cxnLst/>
              <a:rect l="l" t="t" r="r" b="b"/>
              <a:pathLst>
                <a:path w="131445" h="96520">
                  <a:moveTo>
                    <a:pt x="6096" y="96011"/>
                  </a:moveTo>
                  <a:lnTo>
                    <a:pt x="3048" y="96011"/>
                  </a:lnTo>
                  <a:lnTo>
                    <a:pt x="1524" y="92963"/>
                  </a:lnTo>
                  <a:lnTo>
                    <a:pt x="0" y="91439"/>
                  </a:lnTo>
                  <a:lnTo>
                    <a:pt x="1524" y="88391"/>
                  </a:lnTo>
                  <a:lnTo>
                    <a:pt x="3048" y="86867"/>
                  </a:lnTo>
                  <a:lnTo>
                    <a:pt x="123444" y="1523"/>
                  </a:lnTo>
                  <a:lnTo>
                    <a:pt x="124968" y="0"/>
                  </a:lnTo>
                  <a:lnTo>
                    <a:pt x="128016" y="1523"/>
                  </a:lnTo>
                  <a:lnTo>
                    <a:pt x="131064" y="4571"/>
                  </a:lnTo>
                  <a:lnTo>
                    <a:pt x="131064" y="7619"/>
                  </a:lnTo>
                  <a:lnTo>
                    <a:pt x="128016" y="9143"/>
                  </a:lnTo>
                  <a:lnTo>
                    <a:pt x="9144" y="94487"/>
                  </a:lnTo>
                  <a:lnTo>
                    <a:pt x="6096" y="96011"/>
                  </a:lnTo>
                  <a:close/>
                </a:path>
              </a:pathLst>
            </a:custGeom>
            <a:solidFill>
              <a:srgbClr val="0000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9" name="object 17">
              <a:extLst>
                <a:ext uri="{FF2B5EF4-FFF2-40B4-BE49-F238E27FC236}">
                  <a16:creationId xmlns:a16="http://schemas.microsoft.com/office/drawing/2014/main" id="{B1D8C158-C08D-4FAD-AFEC-0EC35F14A4C8}"/>
                </a:ext>
              </a:extLst>
            </p:cNvPr>
            <p:cNvSpPr/>
            <p:nvPr/>
          </p:nvSpPr>
          <p:spPr>
            <a:xfrm>
              <a:off x="5054077" y="3164765"/>
              <a:ext cx="225239" cy="163466"/>
            </a:xfrm>
            <a:custGeom>
              <a:avLst/>
              <a:gdLst/>
              <a:ahLst/>
              <a:cxnLst/>
              <a:rect l="l" t="t" r="r" b="b"/>
              <a:pathLst>
                <a:path w="340360" h="247014">
                  <a:moveTo>
                    <a:pt x="6096" y="246887"/>
                  </a:moveTo>
                  <a:lnTo>
                    <a:pt x="3048" y="245363"/>
                  </a:lnTo>
                  <a:lnTo>
                    <a:pt x="0" y="242315"/>
                  </a:lnTo>
                  <a:lnTo>
                    <a:pt x="0" y="239267"/>
                  </a:lnTo>
                  <a:lnTo>
                    <a:pt x="3048" y="237743"/>
                  </a:lnTo>
                  <a:lnTo>
                    <a:pt x="332232" y="1523"/>
                  </a:lnTo>
                  <a:lnTo>
                    <a:pt x="335280" y="0"/>
                  </a:lnTo>
                  <a:lnTo>
                    <a:pt x="336804" y="0"/>
                  </a:lnTo>
                  <a:lnTo>
                    <a:pt x="338328" y="1523"/>
                  </a:lnTo>
                  <a:lnTo>
                    <a:pt x="339852" y="4571"/>
                  </a:lnTo>
                  <a:lnTo>
                    <a:pt x="339852" y="7620"/>
                  </a:lnTo>
                  <a:lnTo>
                    <a:pt x="338328" y="9144"/>
                  </a:lnTo>
                  <a:lnTo>
                    <a:pt x="7620" y="245363"/>
                  </a:lnTo>
                  <a:lnTo>
                    <a:pt x="6096" y="246887"/>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20" name="object 18">
              <a:extLst>
                <a:ext uri="{FF2B5EF4-FFF2-40B4-BE49-F238E27FC236}">
                  <a16:creationId xmlns:a16="http://schemas.microsoft.com/office/drawing/2014/main" id="{4169860B-4AEE-4A7F-9AA4-1CF551D9F77B}"/>
                </a:ext>
              </a:extLst>
            </p:cNvPr>
            <p:cNvSpPr/>
            <p:nvPr/>
          </p:nvSpPr>
          <p:spPr>
            <a:xfrm>
              <a:off x="5054077" y="3230320"/>
              <a:ext cx="225239" cy="163466"/>
            </a:xfrm>
            <a:custGeom>
              <a:avLst/>
              <a:gdLst/>
              <a:ahLst/>
              <a:cxnLst/>
              <a:rect l="l" t="t" r="r" b="b"/>
              <a:pathLst>
                <a:path w="340360" h="247014">
                  <a:moveTo>
                    <a:pt x="6096" y="246887"/>
                  </a:moveTo>
                  <a:lnTo>
                    <a:pt x="3048" y="246887"/>
                  </a:lnTo>
                  <a:lnTo>
                    <a:pt x="1524" y="245363"/>
                  </a:lnTo>
                  <a:lnTo>
                    <a:pt x="0" y="242315"/>
                  </a:lnTo>
                  <a:lnTo>
                    <a:pt x="0" y="239267"/>
                  </a:lnTo>
                  <a:lnTo>
                    <a:pt x="3048" y="237743"/>
                  </a:lnTo>
                  <a:lnTo>
                    <a:pt x="332232" y="1523"/>
                  </a:lnTo>
                  <a:lnTo>
                    <a:pt x="335280" y="0"/>
                  </a:lnTo>
                  <a:lnTo>
                    <a:pt x="339852" y="4571"/>
                  </a:lnTo>
                  <a:lnTo>
                    <a:pt x="339852" y="7620"/>
                  </a:lnTo>
                  <a:lnTo>
                    <a:pt x="338328" y="9144"/>
                  </a:lnTo>
                  <a:lnTo>
                    <a:pt x="7620" y="245363"/>
                  </a:lnTo>
                  <a:lnTo>
                    <a:pt x="6096" y="246887"/>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21" name="object 19">
              <a:extLst>
                <a:ext uri="{FF2B5EF4-FFF2-40B4-BE49-F238E27FC236}">
                  <a16:creationId xmlns:a16="http://schemas.microsoft.com/office/drawing/2014/main" id="{8C4439B5-92BA-47B9-AD1C-1430A1FA7A18}"/>
                </a:ext>
              </a:extLst>
            </p:cNvPr>
            <p:cNvSpPr/>
            <p:nvPr/>
          </p:nvSpPr>
          <p:spPr>
            <a:xfrm>
              <a:off x="5054077" y="3296882"/>
              <a:ext cx="225239" cy="163466"/>
            </a:xfrm>
            <a:custGeom>
              <a:avLst/>
              <a:gdLst/>
              <a:ahLst/>
              <a:cxnLst/>
              <a:rect l="l" t="t" r="r" b="b"/>
              <a:pathLst>
                <a:path w="340360" h="247014">
                  <a:moveTo>
                    <a:pt x="6096" y="246887"/>
                  </a:moveTo>
                  <a:lnTo>
                    <a:pt x="3048" y="246887"/>
                  </a:lnTo>
                  <a:lnTo>
                    <a:pt x="1524" y="243839"/>
                  </a:lnTo>
                  <a:lnTo>
                    <a:pt x="0" y="242315"/>
                  </a:lnTo>
                  <a:lnTo>
                    <a:pt x="0" y="239267"/>
                  </a:lnTo>
                  <a:lnTo>
                    <a:pt x="3048" y="237743"/>
                  </a:lnTo>
                  <a:lnTo>
                    <a:pt x="332232" y="1523"/>
                  </a:lnTo>
                  <a:lnTo>
                    <a:pt x="335280" y="0"/>
                  </a:lnTo>
                  <a:lnTo>
                    <a:pt x="336804" y="0"/>
                  </a:lnTo>
                  <a:lnTo>
                    <a:pt x="338328" y="3047"/>
                  </a:lnTo>
                  <a:lnTo>
                    <a:pt x="339852" y="4571"/>
                  </a:lnTo>
                  <a:lnTo>
                    <a:pt x="339852" y="7620"/>
                  </a:lnTo>
                  <a:lnTo>
                    <a:pt x="338328" y="9144"/>
                  </a:lnTo>
                  <a:lnTo>
                    <a:pt x="7620" y="245363"/>
                  </a:lnTo>
                  <a:lnTo>
                    <a:pt x="6096" y="246887"/>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22" name="object 20">
              <a:extLst>
                <a:ext uri="{FF2B5EF4-FFF2-40B4-BE49-F238E27FC236}">
                  <a16:creationId xmlns:a16="http://schemas.microsoft.com/office/drawing/2014/main" id="{D44CC4D3-9BE6-4936-8249-F9400962AE29}"/>
                </a:ext>
              </a:extLst>
            </p:cNvPr>
            <p:cNvSpPr/>
            <p:nvPr/>
          </p:nvSpPr>
          <p:spPr>
            <a:xfrm>
              <a:off x="5054077" y="3358403"/>
              <a:ext cx="225239" cy="163466"/>
            </a:xfrm>
            <a:custGeom>
              <a:avLst/>
              <a:gdLst/>
              <a:ahLst/>
              <a:cxnLst/>
              <a:rect l="l" t="t" r="r" b="b"/>
              <a:pathLst>
                <a:path w="340360" h="247014">
                  <a:moveTo>
                    <a:pt x="6096" y="246887"/>
                  </a:moveTo>
                  <a:lnTo>
                    <a:pt x="3048" y="245363"/>
                  </a:lnTo>
                  <a:lnTo>
                    <a:pt x="0" y="242315"/>
                  </a:lnTo>
                  <a:lnTo>
                    <a:pt x="0" y="239267"/>
                  </a:lnTo>
                  <a:lnTo>
                    <a:pt x="3048" y="237743"/>
                  </a:lnTo>
                  <a:lnTo>
                    <a:pt x="332232" y="1523"/>
                  </a:lnTo>
                  <a:lnTo>
                    <a:pt x="335280" y="0"/>
                  </a:lnTo>
                  <a:lnTo>
                    <a:pt x="336804" y="0"/>
                  </a:lnTo>
                  <a:lnTo>
                    <a:pt x="338328" y="1523"/>
                  </a:lnTo>
                  <a:lnTo>
                    <a:pt x="339852" y="4571"/>
                  </a:lnTo>
                  <a:lnTo>
                    <a:pt x="339852" y="7620"/>
                  </a:lnTo>
                  <a:lnTo>
                    <a:pt x="338328" y="9144"/>
                  </a:lnTo>
                  <a:lnTo>
                    <a:pt x="7620" y="245363"/>
                  </a:lnTo>
                  <a:lnTo>
                    <a:pt x="6096" y="246887"/>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23" name="object 21">
              <a:extLst>
                <a:ext uri="{FF2B5EF4-FFF2-40B4-BE49-F238E27FC236}">
                  <a16:creationId xmlns:a16="http://schemas.microsoft.com/office/drawing/2014/main" id="{01F8056C-5B9E-41C5-9103-1192AA36010C}"/>
                </a:ext>
              </a:extLst>
            </p:cNvPr>
            <p:cNvSpPr/>
            <p:nvPr/>
          </p:nvSpPr>
          <p:spPr>
            <a:xfrm>
              <a:off x="5054077" y="3423957"/>
              <a:ext cx="225239" cy="163466"/>
            </a:xfrm>
            <a:custGeom>
              <a:avLst/>
              <a:gdLst/>
              <a:ahLst/>
              <a:cxnLst/>
              <a:rect l="l" t="t" r="r" b="b"/>
              <a:pathLst>
                <a:path w="340360" h="247014">
                  <a:moveTo>
                    <a:pt x="6096" y="246887"/>
                  </a:moveTo>
                  <a:lnTo>
                    <a:pt x="3048" y="246887"/>
                  </a:lnTo>
                  <a:lnTo>
                    <a:pt x="1524" y="245363"/>
                  </a:lnTo>
                  <a:lnTo>
                    <a:pt x="0" y="242315"/>
                  </a:lnTo>
                  <a:lnTo>
                    <a:pt x="0" y="239267"/>
                  </a:lnTo>
                  <a:lnTo>
                    <a:pt x="3048" y="237743"/>
                  </a:lnTo>
                  <a:lnTo>
                    <a:pt x="332232" y="1523"/>
                  </a:lnTo>
                  <a:lnTo>
                    <a:pt x="335280" y="0"/>
                  </a:lnTo>
                  <a:lnTo>
                    <a:pt x="339852" y="4571"/>
                  </a:lnTo>
                  <a:lnTo>
                    <a:pt x="339852" y="7620"/>
                  </a:lnTo>
                  <a:lnTo>
                    <a:pt x="338328" y="9144"/>
                  </a:lnTo>
                  <a:lnTo>
                    <a:pt x="7620" y="245363"/>
                  </a:lnTo>
                  <a:lnTo>
                    <a:pt x="6096" y="246887"/>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24" name="object 22">
              <a:extLst>
                <a:ext uri="{FF2B5EF4-FFF2-40B4-BE49-F238E27FC236}">
                  <a16:creationId xmlns:a16="http://schemas.microsoft.com/office/drawing/2014/main" id="{F2AFD102-C3DF-4CA7-B695-3EBE19BF0518}"/>
                </a:ext>
              </a:extLst>
            </p:cNvPr>
            <p:cNvSpPr/>
            <p:nvPr/>
          </p:nvSpPr>
          <p:spPr>
            <a:xfrm>
              <a:off x="5054077" y="3486486"/>
              <a:ext cx="225239" cy="163466"/>
            </a:xfrm>
            <a:custGeom>
              <a:avLst/>
              <a:gdLst/>
              <a:ahLst/>
              <a:cxnLst/>
              <a:rect l="l" t="t" r="r" b="b"/>
              <a:pathLst>
                <a:path w="340360" h="247014">
                  <a:moveTo>
                    <a:pt x="6096" y="246887"/>
                  </a:moveTo>
                  <a:lnTo>
                    <a:pt x="3048" y="246887"/>
                  </a:lnTo>
                  <a:lnTo>
                    <a:pt x="1524" y="243839"/>
                  </a:lnTo>
                  <a:lnTo>
                    <a:pt x="0" y="242315"/>
                  </a:lnTo>
                  <a:lnTo>
                    <a:pt x="0" y="239267"/>
                  </a:lnTo>
                  <a:lnTo>
                    <a:pt x="3048" y="237743"/>
                  </a:lnTo>
                  <a:lnTo>
                    <a:pt x="332232" y="1523"/>
                  </a:lnTo>
                  <a:lnTo>
                    <a:pt x="335280" y="0"/>
                  </a:lnTo>
                  <a:lnTo>
                    <a:pt x="336804" y="0"/>
                  </a:lnTo>
                  <a:lnTo>
                    <a:pt x="338328" y="3047"/>
                  </a:lnTo>
                  <a:lnTo>
                    <a:pt x="339852" y="4571"/>
                  </a:lnTo>
                  <a:lnTo>
                    <a:pt x="339852" y="7620"/>
                  </a:lnTo>
                  <a:lnTo>
                    <a:pt x="338328" y="9144"/>
                  </a:lnTo>
                  <a:lnTo>
                    <a:pt x="7620" y="245363"/>
                  </a:lnTo>
                  <a:lnTo>
                    <a:pt x="6096" y="246887"/>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25" name="object 23">
              <a:extLst>
                <a:ext uri="{FF2B5EF4-FFF2-40B4-BE49-F238E27FC236}">
                  <a16:creationId xmlns:a16="http://schemas.microsoft.com/office/drawing/2014/main" id="{10B07B87-84DE-43F8-9370-CF7DED664EA3}"/>
                </a:ext>
              </a:extLst>
            </p:cNvPr>
            <p:cNvSpPr/>
            <p:nvPr/>
          </p:nvSpPr>
          <p:spPr>
            <a:xfrm>
              <a:off x="5054077" y="3553049"/>
              <a:ext cx="225239" cy="163466"/>
            </a:xfrm>
            <a:custGeom>
              <a:avLst/>
              <a:gdLst/>
              <a:ahLst/>
              <a:cxnLst/>
              <a:rect l="l" t="t" r="r" b="b"/>
              <a:pathLst>
                <a:path w="340360" h="247014">
                  <a:moveTo>
                    <a:pt x="6096" y="246887"/>
                  </a:moveTo>
                  <a:lnTo>
                    <a:pt x="3048" y="245363"/>
                  </a:lnTo>
                  <a:lnTo>
                    <a:pt x="1524" y="243839"/>
                  </a:lnTo>
                  <a:lnTo>
                    <a:pt x="0" y="240791"/>
                  </a:lnTo>
                  <a:lnTo>
                    <a:pt x="0" y="239267"/>
                  </a:lnTo>
                  <a:lnTo>
                    <a:pt x="3048" y="236219"/>
                  </a:lnTo>
                  <a:lnTo>
                    <a:pt x="332232" y="1523"/>
                  </a:lnTo>
                  <a:lnTo>
                    <a:pt x="335280" y="0"/>
                  </a:lnTo>
                  <a:lnTo>
                    <a:pt x="336804" y="0"/>
                  </a:lnTo>
                  <a:lnTo>
                    <a:pt x="338328" y="1523"/>
                  </a:lnTo>
                  <a:lnTo>
                    <a:pt x="339852" y="4571"/>
                  </a:lnTo>
                  <a:lnTo>
                    <a:pt x="339852" y="7620"/>
                  </a:lnTo>
                  <a:lnTo>
                    <a:pt x="338328" y="9144"/>
                  </a:lnTo>
                  <a:lnTo>
                    <a:pt x="7620" y="245363"/>
                  </a:lnTo>
                  <a:lnTo>
                    <a:pt x="6096" y="246887"/>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26" name="object 24">
              <a:extLst>
                <a:ext uri="{FF2B5EF4-FFF2-40B4-BE49-F238E27FC236}">
                  <a16:creationId xmlns:a16="http://schemas.microsoft.com/office/drawing/2014/main" id="{7D8E8736-5328-4925-9A98-3439BE4FA6A7}"/>
                </a:ext>
              </a:extLst>
            </p:cNvPr>
            <p:cNvSpPr/>
            <p:nvPr/>
          </p:nvSpPr>
          <p:spPr>
            <a:xfrm>
              <a:off x="5054077" y="3618603"/>
              <a:ext cx="225239" cy="163466"/>
            </a:xfrm>
            <a:custGeom>
              <a:avLst/>
              <a:gdLst/>
              <a:ahLst/>
              <a:cxnLst/>
              <a:rect l="l" t="t" r="r" b="b"/>
              <a:pathLst>
                <a:path w="340360" h="247014">
                  <a:moveTo>
                    <a:pt x="6096" y="246887"/>
                  </a:moveTo>
                  <a:lnTo>
                    <a:pt x="3048" y="246887"/>
                  </a:lnTo>
                  <a:lnTo>
                    <a:pt x="1524" y="245363"/>
                  </a:lnTo>
                  <a:lnTo>
                    <a:pt x="0" y="242315"/>
                  </a:lnTo>
                  <a:lnTo>
                    <a:pt x="0" y="239267"/>
                  </a:lnTo>
                  <a:lnTo>
                    <a:pt x="3048" y="237743"/>
                  </a:lnTo>
                  <a:lnTo>
                    <a:pt x="332232" y="1523"/>
                  </a:lnTo>
                  <a:lnTo>
                    <a:pt x="335280" y="0"/>
                  </a:lnTo>
                  <a:lnTo>
                    <a:pt x="339852" y="4571"/>
                  </a:lnTo>
                  <a:lnTo>
                    <a:pt x="339852" y="7620"/>
                  </a:lnTo>
                  <a:lnTo>
                    <a:pt x="338328" y="9144"/>
                  </a:lnTo>
                  <a:lnTo>
                    <a:pt x="7620" y="245363"/>
                  </a:lnTo>
                  <a:lnTo>
                    <a:pt x="6096" y="246887"/>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27" name="object 25">
              <a:extLst>
                <a:ext uri="{FF2B5EF4-FFF2-40B4-BE49-F238E27FC236}">
                  <a16:creationId xmlns:a16="http://schemas.microsoft.com/office/drawing/2014/main" id="{3453F603-003D-400A-AA08-A0CA1959C80B}"/>
                </a:ext>
              </a:extLst>
            </p:cNvPr>
            <p:cNvSpPr/>
            <p:nvPr/>
          </p:nvSpPr>
          <p:spPr>
            <a:xfrm>
              <a:off x="5054077" y="3680124"/>
              <a:ext cx="225239" cy="163466"/>
            </a:xfrm>
            <a:custGeom>
              <a:avLst/>
              <a:gdLst/>
              <a:ahLst/>
              <a:cxnLst/>
              <a:rect l="l" t="t" r="r" b="b"/>
              <a:pathLst>
                <a:path w="340360" h="247014">
                  <a:moveTo>
                    <a:pt x="6096" y="246887"/>
                  </a:moveTo>
                  <a:lnTo>
                    <a:pt x="3048" y="246887"/>
                  </a:lnTo>
                  <a:lnTo>
                    <a:pt x="1524" y="243839"/>
                  </a:lnTo>
                  <a:lnTo>
                    <a:pt x="0" y="242315"/>
                  </a:lnTo>
                  <a:lnTo>
                    <a:pt x="0" y="239267"/>
                  </a:lnTo>
                  <a:lnTo>
                    <a:pt x="3048" y="237743"/>
                  </a:lnTo>
                  <a:lnTo>
                    <a:pt x="332232" y="1523"/>
                  </a:lnTo>
                  <a:lnTo>
                    <a:pt x="335280" y="0"/>
                  </a:lnTo>
                  <a:lnTo>
                    <a:pt x="336804" y="0"/>
                  </a:lnTo>
                  <a:lnTo>
                    <a:pt x="338328" y="3047"/>
                  </a:lnTo>
                  <a:lnTo>
                    <a:pt x="339852" y="4571"/>
                  </a:lnTo>
                  <a:lnTo>
                    <a:pt x="339852" y="7620"/>
                  </a:lnTo>
                  <a:lnTo>
                    <a:pt x="338328" y="9144"/>
                  </a:lnTo>
                  <a:lnTo>
                    <a:pt x="7620" y="245363"/>
                  </a:lnTo>
                  <a:lnTo>
                    <a:pt x="6096" y="246887"/>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28" name="object 26">
              <a:extLst>
                <a:ext uri="{FF2B5EF4-FFF2-40B4-BE49-F238E27FC236}">
                  <a16:creationId xmlns:a16="http://schemas.microsoft.com/office/drawing/2014/main" id="{D07AE1B0-8541-4FA7-A1EA-1594E1FF58EB}"/>
                </a:ext>
              </a:extLst>
            </p:cNvPr>
            <p:cNvSpPr/>
            <p:nvPr/>
          </p:nvSpPr>
          <p:spPr>
            <a:xfrm>
              <a:off x="5054077" y="3746686"/>
              <a:ext cx="225239" cy="163466"/>
            </a:xfrm>
            <a:custGeom>
              <a:avLst/>
              <a:gdLst/>
              <a:ahLst/>
              <a:cxnLst/>
              <a:rect l="l" t="t" r="r" b="b"/>
              <a:pathLst>
                <a:path w="340360" h="247014">
                  <a:moveTo>
                    <a:pt x="6096" y="246887"/>
                  </a:moveTo>
                  <a:lnTo>
                    <a:pt x="3048" y="245363"/>
                  </a:lnTo>
                  <a:lnTo>
                    <a:pt x="1524" y="243839"/>
                  </a:lnTo>
                  <a:lnTo>
                    <a:pt x="0" y="240791"/>
                  </a:lnTo>
                  <a:lnTo>
                    <a:pt x="0" y="239267"/>
                  </a:lnTo>
                  <a:lnTo>
                    <a:pt x="3048" y="237743"/>
                  </a:lnTo>
                  <a:lnTo>
                    <a:pt x="332232" y="1523"/>
                  </a:lnTo>
                  <a:lnTo>
                    <a:pt x="335280" y="0"/>
                  </a:lnTo>
                  <a:lnTo>
                    <a:pt x="336804" y="0"/>
                  </a:lnTo>
                  <a:lnTo>
                    <a:pt x="338328" y="1523"/>
                  </a:lnTo>
                  <a:lnTo>
                    <a:pt x="339852" y="4571"/>
                  </a:lnTo>
                  <a:lnTo>
                    <a:pt x="339852" y="7620"/>
                  </a:lnTo>
                  <a:lnTo>
                    <a:pt x="338328" y="9144"/>
                  </a:lnTo>
                  <a:lnTo>
                    <a:pt x="7620" y="245363"/>
                  </a:lnTo>
                  <a:lnTo>
                    <a:pt x="6096" y="246887"/>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29" name="object 27">
              <a:extLst>
                <a:ext uri="{FF2B5EF4-FFF2-40B4-BE49-F238E27FC236}">
                  <a16:creationId xmlns:a16="http://schemas.microsoft.com/office/drawing/2014/main" id="{33FF5B9E-D79D-4A25-85AC-DE642EA1032C}"/>
                </a:ext>
              </a:extLst>
            </p:cNvPr>
            <p:cNvSpPr/>
            <p:nvPr/>
          </p:nvSpPr>
          <p:spPr>
            <a:xfrm>
              <a:off x="5054077" y="3808207"/>
              <a:ext cx="225239" cy="167668"/>
            </a:xfrm>
            <a:custGeom>
              <a:avLst/>
              <a:gdLst/>
              <a:ahLst/>
              <a:cxnLst/>
              <a:rect l="l" t="t" r="r" b="b"/>
              <a:pathLst>
                <a:path w="340360" h="253364">
                  <a:moveTo>
                    <a:pt x="6096" y="252984"/>
                  </a:moveTo>
                  <a:lnTo>
                    <a:pt x="3048" y="252984"/>
                  </a:lnTo>
                  <a:lnTo>
                    <a:pt x="1524" y="251460"/>
                  </a:lnTo>
                  <a:lnTo>
                    <a:pt x="0" y="248412"/>
                  </a:lnTo>
                  <a:lnTo>
                    <a:pt x="0" y="245364"/>
                  </a:lnTo>
                  <a:lnTo>
                    <a:pt x="3048" y="243840"/>
                  </a:lnTo>
                  <a:lnTo>
                    <a:pt x="332232" y="1524"/>
                  </a:lnTo>
                  <a:lnTo>
                    <a:pt x="333756" y="0"/>
                  </a:lnTo>
                  <a:lnTo>
                    <a:pt x="336804" y="0"/>
                  </a:lnTo>
                  <a:lnTo>
                    <a:pt x="338328" y="3048"/>
                  </a:lnTo>
                  <a:lnTo>
                    <a:pt x="339852" y="4572"/>
                  </a:lnTo>
                  <a:lnTo>
                    <a:pt x="339852" y="7620"/>
                  </a:lnTo>
                  <a:lnTo>
                    <a:pt x="338328" y="9143"/>
                  </a:lnTo>
                  <a:lnTo>
                    <a:pt x="7620" y="251460"/>
                  </a:lnTo>
                  <a:lnTo>
                    <a:pt x="6096" y="252984"/>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30" name="object 28">
              <a:extLst>
                <a:ext uri="{FF2B5EF4-FFF2-40B4-BE49-F238E27FC236}">
                  <a16:creationId xmlns:a16="http://schemas.microsoft.com/office/drawing/2014/main" id="{0DBCCFD6-28A3-4A2C-9F3E-A5EB046C4AB3}"/>
                </a:ext>
              </a:extLst>
            </p:cNvPr>
            <p:cNvSpPr/>
            <p:nvPr/>
          </p:nvSpPr>
          <p:spPr>
            <a:xfrm>
              <a:off x="5054077" y="3874770"/>
              <a:ext cx="225239" cy="162626"/>
            </a:xfrm>
            <a:custGeom>
              <a:avLst/>
              <a:gdLst/>
              <a:ahLst/>
              <a:cxnLst/>
              <a:rect l="l" t="t" r="r" b="b"/>
              <a:pathLst>
                <a:path w="340360" h="245745">
                  <a:moveTo>
                    <a:pt x="6096" y="245363"/>
                  </a:moveTo>
                  <a:lnTo>
                    <a:pt x="3048" y="245363"/>
                  </a:lnTo>
                  <a:lnTo>
                    <a:pt x="1524" y="242315"/>
                  </a:lnTo>
                  <a:lnTo>
                    <a:pt x="0" y="240791"/>
                  </a:lnTo>
                  <a:lnTo>
                    <a:pt x="0" y="237743"/>
                  </a:lnTo>
                  <a:lnTo>
                    <a:pt x="3048" y="236219"/>
                  </a:lnTo>
                  <a:lnTo>
                    <a:pt x="332232" y="1523"/>
                  </a:lnTo>
                  <a:lnTo>
                    <a:pt x="335280" y="0"/>
                  </a:lnTo>
                  <a:lnTo>
                    <a:pt x="336804" y="0"/>
                  </a:lnTo>
                  <a:lnTo>
                    <a:pt x="338328" y="1523"/>
                  </a:lnTo>
                  <a:lnTo>
                    <a:pt x="339852" y="4571"/>
                  </a:lnTo>
                  <a:lnTo>
                    <a:pt x="339852" y="7620"/>
                  </a:lnTo>
                  <a:lnTo>
                    <a:pt x="338328" y="9144"/>
                  </a:lnTo>
                  <a:lnTo>
                    <a:pt x="7620" y="243839"/>
                  </a:lnTo>
                  <a:lnTo>
                    <a:pt x="6096" y="245363"/>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31" name="object 29">
              <a:extLst>
                <a:ext uri="{FF2B5EF4-FFF2-40B4-BE49-F238E27FC236}">
                  <a16:creationId xmlns:a16="http://schemas.microsoft.com/office/drawing/2014/main" id="{0CCF923D-D203-4FF9-9910-4626246489D2}"/>
                </a:ext>
              </a:extLst>
            </p:cNvPr>
            <p:cNvSpPr/>
            <p:nvPr/>
          </p:nvSpPr>
          <p:spPr>
            <a:xfrm>
              <a:off x="5054077" y="3940324"/>
              <a:ext cx="225239" cy="163466"/>
            </a:xfrm>
            <a:custGeom>
              <a:avLst/>
              <a:gdLst/>
              <a:ahLst/>
              <a:cxnLst/>
              <a:rect l="l" t="t" r="r" b="b"/>
              <a:pathLst>
                <a:path w="340360" h="247014">
                  <a:moveTo>
                    <a:pt x="6096" y="246887"/>
                  </a:moveTo>
                  <a:lnTo>
                    <a:pt x="3048" y="245363"/>
                  </a:lnTo>
                  <a:lnTo>
                    <a:pt x="1524" y="243839"/>
                  </a:lnTo>
                  <a:lnTo>
                    <a:pt x="0" y="240791"/>
                  </a:lnTo>
                  <a:lnTo>
                    <a:pt x="0" y="239267"/>
                  </a:lnTo>
                  <a:lnTo>
                    <a:pt x="3048" y="237743"/>
                  </a:lnTo>
                  <a:lnTo>
                    <a:pt x="332232" y="1523"/>
                  </a:lnTo>
                  <a:lnTo>
                    <a:pt x="335280" y="0"/>
                  </a:lnTo>
                  <a:lnTo>
                    <a:pt x="338328" y="3047"/>
                  </a:lnTo>
                  <a:lnTo>
                    <a:pt x="339852" y="6095"/>
                  </a:lnTo>
                  <a:lnTo>
                    <a:pt x="339852" y="9144"/>
                  </a:lnTo>
                  <a:lnTo>
                    <a:pt x="338328" y="10668"/>
                  </a:lnTo>
                  <a:lnTo>
                    <a:pt x="7620" y="245363"/>
                  </a:lnTo>
                  <a:lnTo>
                    <a:pt x="6096" y="246887"/>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32" name="object 30">
              <a:extLst>
                <a:ext uri="{FF2B5EF4-FFF2-40B4-BE49-F238E27FC236}">
                  <a16:creationId xmlns:a16="http://schemas.microsoft.com/office/drawing/2014/main" id="{E0A6A96F-4032-4176-A221-2B20C80FC6D5}"/>
                </a:ext>
              </a:extLst>
            </p:cNvPr>
            <p:cNvSpPr/>
            <p:nvPr/>
          </p:nvSpPr>
          <p:spPr>
            <a:xfrm>
              <a:off x="5054077" y="4001845"/>
              <a:ext cx="225239" cy="163466"/>
            </a:xfrm>
            <a:custGeom>
              <a:avLst/>
              <a:gdLst/>
              <a:ahLst/>
              <a:cxnLst/>
              <a:rect l="l" t="t" r="r" b="b"/>
              <a:pathLst>
                <a:path w="340360" h="247014">
                  <a:moveTo>
                    <a:pt x="6096" y="246887"/>
                  </a:moveTo>
                  <a:lnTo>
                    <a:pt x="3048" y="246887"/>
                  </a:lnTo>
                  <a:lnTo>
                    <a:pt x="1524" y="243839"/>
                  </a:lnTo>
                  <a:lnTo>
                    <a:pt x="0" y="242315"/>
                  </a:lnTo>
                  <a:lnTo>
                    <a:pt x="0" y="239267"/>
                  </a:lnTo>
                  <a:lnTo>
                    <a:pt x="3048" y="237743"/>
                  </a:lnTo>
                  <a:lnTo>
                    <a:pt x="332232" y="1523"/>
                  </a:lnTo>
                  <a:lnTo>
                    <a:pt x="335280" y="0"/>
                  </a:lnTo>
                  <a:lnTo>
                    <a:pt x="336804" y="0"/>
                  </a:lnTo>
                  <a:lnTo>
                    <a:pt x="338328" y="3047"/>
                  </a:lnTo>
                  <a:lnTo>
                    <a:pt x="339852" y="4571"/>
                  </a:lnTo>
                  <a:lnTo>
                    <a:pt x="339852" y="7620"/>
                  </a:lnTo>
                  <a:lnTo>
                    <a:pt x="338328" y="9144"/>
                  </a:lnTo>
                  <a:lnTo>
                    <a:pt x="7620" y="245363"/>
                  </a:lnTo>
                  <a:lnTo>
                    <a:pt x="6096" y="246887"/>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33" name="object 31">
              <a:extLst>
                <a:ext uri="{FF2B5EF4-FFF2-40B4-BE49-F238E27FC236}">
                  <a16:creationId xmlns:a16="http://schemas.microsoft.com/office/drawing/2014/main" id="{9A403ABD-CE9B-4299-A726-58CC2B39EDD2}"/>
                </a:ext>
              </a:extLst>
            </p:cNvPr>
            <p:cNvSpPr/>
            <p:nvPr/>
          </p:nvSpPr>
          <p:spPr>
            <a:xfrm>
              <a:off x="5054077" y="4068408"/>
              <a:ext cx="225239" cy="163466"/>
            </a:xfrm>
            <a:custGeom>
              <a:avLst/>
              <a:gdLst/>
              <a:ahLst/>
              <a:cxnLst/>
              <a:rect l="l" t="t" r="r" b="b"/>
              <a:pathLst>
                <a:path w="340360" h="247014">
                  <a:moveTo>
                    <a:pt x="6096" y="246887"/>
                  </a:moveTo>
                  <a:lnTo>
                    <a:pt x="3048" y="245363"/>
                  </a:lnTo>
                  <a:lnTo>
                    <a:pt x="0" y="242315"/>
                  </a:lnTo>
                  <a:lnTo>
                    <a:pt x="0" y="239267"/>
                  </a:lnTo>
                  <a:lnTo>
                    <a:pt x="3048" y="237743"/>
                  </a:lnTo>
                  <a:lnTo>
                    <a:pt x="332232" y="1523"/>
                  </a:lnTo>
                  <a:lnTo>
                    <a:pt x="335280" y="0"/>
                  </a:lnTo>
                  <a:lnTo>
                    <a:pt x="336804" y="0"/>
                  </a:lnTo>
                  <a:lnTo>
                    <a:pt x="338328" y="1523"/>
                  </a:lnTo>
                  <a:lnTo>
                    <a:pt x="339852" y="4571"/>
                  </a:lnTo>
                  <a:lnTo>
                    <a:pt x="339852" y="7620"/>
                  </a:lnTo>
                  <a:lnTo>
                    <a:pt x="338328" y="9144"/>
                  </a:lnTo>
                  <a:lnTo>
                    <a:pt x="7620" y="245363"/>
                  </a:lnTo>
                  <a:lnTo>
                    <a:pt x="6096" y="246887"/>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34" name="object 32">
              <a:extLst>
                <a:ext uri="{FF2B5EF4-FFF2-40B4-BE49-F238E27FC236}">
                  <a16:creationId xmlns:a16="http://schemas.microsoft.com/office/drawing/2014/main" id="{60B04BCA-4275-42CB-9F26-A5627398268B}"/>
                </a:ext>
              </a:extLst>
            </p:cNvPr>
            <p:cNvSpPr/>
            <p:nvPr/>
          </p:nvSpPr>
          <p:spPr>
            <a:xfrm>
              <a:off x="5054077" y="4133962"/>
              <a:ext cx="225239" cy="163466"/>
            </a:xfrm>
            <a:custGeom>
              <a:avLst/>
              <a:gdLst/>
              <a:ahLst/>
              <a:cxnLst/>
              <a:rect l="l" t="t" r="r" b="b"/>
              <a:pathLst>
                <a:path w="340360" h="247014">
                  <a:moveTo>
                    <a:pt x="6096" y="246887"/>
                  </a:moveTo>
                  <a:lnTo>
                    <a:pt x="3048" y="246887"/>
                  </a:lnTo>
                  <a:lnTo>
                    <a:pt x="1524" y="245363"/>
                  </a:lnTo>
                  <a:lnTo>
                    <a:pt x="0" y="242315"/>
                  </a:lnTo>
                  <a:lnTo>
                    <a:pt x="0" y="239267"/>
                  </a:lnTo>
                  <a:lnTo>
                    <a:pt x="3048" y="237743"/>
                  </a:lnTo>
                  <a:lnTo>
                    <a:pt x="332232" y="1523"/>
                  </a:lnTo>
                  <a:lnTo>
                    <a:pt x="335280" y="0"/>
                  </a:lnTo>
                  <a:lnTo>
                    <a:pt x="338328" y="3047"/>
                  </a:lnTo>
                  <a:lnTo>
                    <a:pt x="339852" y="6095"/>
                  </a:lnTo>
                  <a:lnTo>
                    <a:pt x="339852" y="9144"/>
                  </a:lnTo>
                  <a:lnTo>
                    <a:pt x="338328" y="10668"/>
                  </a:lnTo>
                  <a:lnTo>
                    <a:pt x="7620" y="245363"/>
                  </a:lnTo>
                  <a:lnTo>
                    <a:pt x="6096" y="246887"/>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35" name="object 33">
              <a:extLst>
                <a:ext uri="{FF2B5EF4-FFF2-40B4-BE49-F238E27FC236}">
                  <a16:creationId xmlns:a16="http://schemas.microsoft.com/office/drawing/2014/main" id="{0C53A4E4-1B62-4402-9E28-5B502AF216F0}"/>
                </a:ext>
              </a:extLst>
            </p:cNvPr>
            <p:cNvSpPr/>
            <p:nvPr/>
          </p:nvSpPr>
          <p:spPr>
            <a:xfrm>
              <a:off x="5054077" y="4195482"/>
              <a:ext cx="225239" cy="163466"/>
            </a:xfrm>
            <a:custGeom>
              <a:avLst/>
              <a:gdLst/>
              <a:ahLst/>
              <a:cxnLst/>
              <a:rect l="l" t="t" r="r" b="b"/>
              <a:pathLst>
                <a:path w="340360" h="247014">
                  <a:moveTo>
                    <a:pt x="6096" y="246887"/>
                  </a:moveTo>
                  <a:lnTo>
                    <a:pt x="3048" y="246887"/>
                  </a:lnTo>
                  <a:lnTo>
                    <a:pt x="1524" y="243839"/>
                  </a:lnTo>
                  <a:lnTo>
                    <a:pt x="0" y="242315"/>
                  </a:lnTo>
                  <a:lnTo>
                    <a:pt x="0" y="239267"/>
                  </a:lnTo>
                  <a:lnTo>
                    <a:pt x="3048" y="237743"/>
                  </a:lnTo>
                  <a:lnTo>
                    <a:pt x="332232" y="1523"/>
                  </a:lnTo>
                  <a:lnTo>
                    <a:pt x="335280" y="0"/>
                  </a:lnTo>
                  <a:lnTo>
                    <a:pt x="336804" y="0"/>
                  </a:lnTo>
                  <a:lnTo>
                    <a:pt x="338328" y="3047"/>
                  </a:lnTo>
                  <a:lnTo>
                    <a:pt x="339852" y="4571"/>
                  </a:lnTo>
                  <a:lnTo>
                    <a:pt x="339852" y="7620"/>
                  </a:lnTo>
                  <a:lnTo>
                    <a:pt x="338328" y="9144"/>
                  </a:lnTo>
                  <a:lnTo>
                    <a:pt x="7620" y="245363"/>
                  </a:lnTo>
                  <a:lnTo>
                    <a:pt x="6096" y="246887"/>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36" name="object 34">
              <a:extLst>
                <a:ext uri="{FF2B5EF4-FFF2-40B4-BE49-F238E27FC236}">
                  <a16:creationId xmlns:a16="http://schemas.microsoft.com/office/drawing/2014/main" id="{C32346B3-B84A-49CF-938B-C82903540AE4}"/>
                </a:ext>
              </a:extLst>
            </p:cNvPr>
            <p:cNvSpPr/>
            <p:nvPr/>
          </p:nvSpPr>
          <p:spPr>
            <a:xfrm>
              <a:off x="5054077" y="4262045"/>
              <a:ext cx="225239" cy="163466"/>
            </a:xfrm>
            <a:custGeom>
              <a:avLst/>
              <a:gdLst/>
              <a:ahLst/>
              <a:cxnLst/>
              <a:rect l="l" t="t" r="r" b="b"/>
              <a:pathLst>
                <a:path w="340360" h="247014">
                  <a:moveTo>
                    <a:pt x="6096" y="246887"/>
                  </a:moveTo>
                  <a:lnTo>
                    <a:pt x="3048" y="245363"/>
                  </a:lnTo>
                  <a:lnTo>
                    <a:pt x="0" y="242315"/>
                  </a:lnTo>
                  <a:lnTo>
                    <a:pt x="0" y="239267"/>
                  </a:lnTo>
                  <a:lnTo>
                    <a:pt x="3048" y="237743"/>
                  </a:lnTo>
                  <a:lnTo>
                    <a:pt x="332232" y="1523"/>
                  </a:lnTo>
                  <a:lnTo>
                    <a:pt x="335280" y="0"/>
                  </a:lnTo>
                  <a:lnTo>
                    <a:pt x="336804" y="0"/>
                  </a:lnTo>
                  <a:lnTo>
                    <a:pt x="338328" y="1523"/>
                  </a:lnTo>
                  <a:lnTo>
                    <a:pt x="339852" y="4571"/>
                  </a:lnTo>
                  <a:lnTo>
                    <a:pt x="339852" y="7620"/>
                  </a:lnTo>
                  <a:lnTo>
                    <a:pt x="338328" y="9144"/>
                  </a:lnTo>
                  <a:lnTo>
                    <a:pt x="7620" y="245363"/>
                  </a:lnTo>
                  <a:lnTo>
                    <a:pt x="6096" y="246887"/>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37" name="object 35">
              <a:extLst>
                <a:ext uri="{FF2B5EF4-FFF2-40B4-BE49-F238E27FC236}">
                  <a16:creationId xmlns:a16="http://schemas.microsoft.com/office/drawing/2014/main" id="{E19A5124-4978-474A-9EE1-098BC7F17840}"/>
                </a:ext>
              </a:extLst>
            </p:cNvPr>
            <p:cNvSpPr/>
            <p:nvPr/>
          </p:nvSpPr>
          <p:spPr>
            <a:xfrm>
              <a:off x="5054077" y="4323566"/>
              <a:ext cx="225239" cy="163466"/>
            </a:xfrm>
            <a:custGeom>
              <a:avLst/>
              <a:gdLst/>
              <a:ahLst/>
              <a:cxnLst/>
              <a:rect l="l" t="t" r="r" b="b"/>
              <a:pathLst>
                <a:path w="340360" h="247014">
                  <a:moveTo>
                    <a:pt x="6096" y="246887"/>
                  </a:moveTo>
                  <a:lnTo>
                    <a:pt x="3048" y="246887"/>
                  </a:lnTo>
                  <a:lnTo>
                    <a:pt x="1524" y="245363"/>
                  </a:lnTo>
                  <a:lnTo>
                    <a:pt x="0" y="242315"/>
                  </a:lnTo>
                  <a:lnTo>
                    <a:pt x="0" y="239267"/>
                  </a:lnTo>
                  <a:lnTo>
                    <a:pt x="3048" y="237743"/>
                  </a:lnTo>
                  <a:lnTo>
                    <a:pt x="332232" y="1523"/>
                  </a:lnTo>
                  <a:lnTo>
                    <a:pt x="335280" y="0"/>
                  </a:lnTo>
                  <a:lnTo>
                    <a:pt x="339852" y="4571"/>
                  </a:lnTo>
                  <a:lnTo>
                    <a:pt x="339852" y="7620"/>
                  </a:lnTo>
                  <a:lnTo>
                    <a:pt x="338328" y="9144"/>
                  </a:lnTo>
                  <a:lnTo>
                    <a:pt x="7620" y="245363"/>
                  </a:lnTo>
                  <a:lnTo>
                    <a:pt x="6096" y="246887"/>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38" name="object 36">
              <a:extLst>
                <a:ext uri="{FF2B5EF4-FFF2-40B4-BE49-F238E27FC236}">
                  <a16:creationId xmlns:a16="http://schemas.microsoft.com/office/drawing/2014/main" id="{F0E1B1E8-38D6-476A-AD68-228C9EA633F7}"/>
                </a:ext>
              </a:extLst>
            </p:cNvPr>
            <p:cNvSpPr/>
            <p:nvPr/>
          </p:nvSpPr>
          <p:spPr>
            <a:xfrm>
              <a:off x="5060128" y="4390129"/>
              <a:ext cx="218935" cy="153380"/>
            </a:xfrm>
            <a:custGeom>
              <a:avLst/>
              <a:gdLst/>
              <a:ahLst/>
              <a:cxnLst/>
              <a:rect l="l" t="t" r="r" b="b"/>
              <a:pathLst>
                <a:path w="330835" h="231775">
                  <a:moveTo>
                    <a:pt x="6096" y="231648"/>
                  </a:moveTo>
                  <a:lnTo>
                    <a:pt x="3048" y="231648"/>
                  </a:lnTo>
                  <a:lnTo>
                    <a:pt x="1524" y="228600"/>
                  </a:lnTo>
                  <a:lnTo>
                    <a:pt x="0" y="227076"/>
                  </a:lnTo>
                  <a:lnTo>
                    <a:pt x="0" y="224028"/>
                  </a:lnTo>
                  <a:lnTo>
                    <a:pt x="3048" y="222504"/>
                  </a:lnTo>
                  <a:lnTo>
                    <a:pt x="323087" y="1524"/>
                  </a:lnTo>
                  <a:lnTo>
                    <a:pt x="326135" y="0"/>
                  </a:lnTo>
                  <a:lnTo>
                    <a:pt x="329183" y="0"/>
                  </a:lnTo>
                  <a:lnTo>
                    <a:pt x="329183" y="3048"/>
                  </a:lnTo>
                  <a:lnTo>
                    <a:pt x="330707" y="4572"/>
                  </a:lnTo>
                  <a:lnTo>
                    <a:pt x="330707" y="7619"/>
                  </a:lnTo>
                  <a:lnTo>
                    <a:pt x="329183" y="9143"/>
                  </a:lnTo>
                  <a:lnTo>
                    <a:pt x="7620" y="230124"/>
                  </a:lnTo>
                  <a:lnTo>
                    <a:pt x="6096" y="231648"/>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39" name="object 37">
              <a:extLst>
                <a:ext uri="{FF2B5EF4-FFF2-40B4-BE49-F238E27FC236}">
                  <a16:creationId xmlns:a16="http://schemas.microsoft.com/office/drawing/2014/main" id="{537CC6BA-1B49-4C2B-833A-7D578C9F8FCB}"/>
                </a:ext>
              </a:extLst>
            </p:cNvPr>
            <p:cNvSpPr/>
            <p:nvPr/>
          </p:nvSpPr>
          <p:spPr>
            <a:xfrm>
              <a:off x="5152913" y="4456692"/>
              <a:ext cx="126066" cy="86986"/>
            </a:xfrm>
            <a:custGeom>
              <a:avLst/>
              <a:gdLst/>
              <a:ahLst/>
              <a:cxnLst/>
              <a:rect l="l" t="t" r="r" b="b"/>
              <a:pathLst>
                <a:path w="190500" h="131445">
                  <a:moveTo>
                    <a:pt x="4572" y="131063"/>
                  </a:moveTo>
                  <a:lnTo>
                    <a:pt x="3048" y="131063"/>
                  </a:lnTo>
                  <a:lnTo>
                    <a:pt x="1524" y="128015"/>
                  </a:lnTo>
                  <a:lnTo>
                    <a:pt x="0" y="126491"/>
                  </a:lnTo>
                  <a:lnTo>
                    <a:pt x="0" y="123443"/>
                  </a:lnTo>
                  <a:lnTo>
                    <a:pt x="1524" y="121919"/>
                  </a:lnTo>
                  <a:lnTo>
                    <a:pt x="182880" y="1523"/>
                  </a:lnTo>
                  <a:lnTo>
                    <a:pt x="185927" y="0"/>
                  </a:lnTo>
                  <a:lnTo>
                    <a:pt x="188976" y="0"/>
                  </a:lnTo>
                  <a:lnTo>
                    <a:pt x="190500" y="1523"/>
                  </a:lnTo>
                  <a:lnTo>
                    <a:pt x="190500" y="7619"/>
                  </a:lnTo>
                  <a:lnTo>
                    <a:pt x="188976" y="9143"/>
                  </a:lnTo>
                  <a:lnTo>
                    <a:pt x="7620" y="129539"/>
                  </a:lnTo>
                  <a:lnTo>
                    <a:pt x="4572" y="131063"/>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0" name="object 38">
              <a:extLst>
                <a:ext uri="{FF2B5EF4-FFF2-40B4-BE49-F238E27FC236}">
                  <a16:creationId xmlns:a16="http://schemas.microsoft.com/office/drawing/2014/main" id="{CFE8AB77-203D-4479-9391-A11452A4B200}"/>
                </a:ext>
              </a:extLst>
            </p:cNvPr>
            <p:cNvSpPr/>
            <p:nvPr/>
          </p:nvSpPr>
          <p:spPr>
            <a:xfrm>
              <a:off x="5238638" y="4517204"/>
              <a:ext cx="40341" cy="26474"/>
            </a:xfrm>
            <a:custGeom>
              <a:avLst/>
              <a:gdLst/>
              <a:ahLst/>
              <a:cxnLst/>
              <a:rect l="l" t="t" r="r" b="b"/>
              <a:pathLst>
                <a:path w="60960" h="40004">
                  <a:moveTo>
                    <a:pt x="6096" y="39624"/>
                  </a:moveTo>
                  <a:lnTo>
                    <a:pt x="3048" y="38100"/>
                  </a:lnTo>
                  <a:lnTo>
                    <a:pt x="1524" y="36576"/>
                  </a:lnTo>
                  <a:lnTo>
                    <a:pt x="0" y="33528"/>
                  </a:lnTo>
                  <a:lnTo>
                    <a:pt x="1524" y="30480"/>
                  </a:lnTo>
                  <a:lnTo>
                    <a:pt x="3048" y="30480"/>
                  </a:lnTo>
                  <a:lnTo>
                    <a:pt x="53340" y="1524"/>
                  </a:lnTo>
                  <a:lnTo>
                    <a:pt x="56388" y="0"/>
                  </a:lnTo>
                  <a:lnTo>
                    <a:pt x="59436" y="1524"/>
                  </a:lnTo>
                  <a:lnTo>
                    <a:pt x="60960" y="3047"/>
                  </a:lnTo>
                  <a:lnTo>
                    <a:pt x="60960" y="9143"/>
                  </a:lnTo>
                  <a:lnTo>
                    <a:pt x="57912" y="10667"/>
                  </a:lnTo>
                  <a:lnTo>
                    <a:pt x="9144" y="38100"/>
                  </a:lnTo>
                  <a:lnTo>
                    <a:pt x="6096" y="39624"/>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1" name="object 39">
              <a:extLst>
                <a:ext uri="{FF2B5EF4-FFF2-40B4-BE49-F238E27FC236}">
                  <a16:creationId xmlns:a16="http://schemas.microsoft.com/office/drawing/2014/main" id="{D59244FF-C09C-4C57-957E-A221F5AD88CE}"/>
                </a:ext>
              </a:extLst>
            </p:cNvPr>
            <p:cNvSpPr/>
            <p:nvPr/>
          </p:nvSpPr>
          <p:spPr>
            <a:xfrm>
              <a:off x="5492787" y="4436522"/>
              <a:ext cx="218095" cy="102954"/>
            </a:xfrm>
            <a:custGeom>
              <a:avLst/>
              <a:gdLst/>
              <a:ahLst/>
              <a:cxnLst/>
              <a:rect l="l" t="t" r="r" b="b"/>
              <a:pathLst>
                <a:path w="329565" h="155575">
                  <a:moveTo>
                    <a:pt x="0" y="0"/>
                  </a:moveTo>
                  <a:lnTo>
                    <a:pt x="329183" y="0"/>
                  </a:lnTo>
                  <a:lnTo>
                    <a:pt x="329183" y="155447"/>
                  </a:lnTo>
                  <a:lnTo>
                    <a:pt x="0" y="155447"/>
                  </a:lnTo>
                  <a:lnTo>
                    <a:pt x="0" y="0"/>
                  </a:lnTo>
                  <a:close/>
                </a:path>
              </a:pathLst>
            </a:custGeom>
            <a:solidFill>
              <a:srgbClr val="31859C"/>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2" name="object 40">
              <a:extLst>
                <a:ext uri="{FF2B5EF4-FFF2-40B4-BE49-F238E27FC236}">
                  <a16:creationId xmlns:a16="http://schemas.microsoft.com/office/drawing/2014/main" id="{AE6A498C-D41F-46D2-9C61-BA88BE293BE1}"/>
                </a:ext>
              </a:extLst>
            </p:cNvPr>
            <p:cNvSpPr/>
            <p:nvPr/>
          </p:nvSpPr>
          <p:spPr>
            <a:xfrm>
              <a:off x="5710631" y="4189432"/>
              <a:ext cx="218935" cy="350044"/>
            </a:xfrm>
            <a:custGeom>
              <a:avLst/>
              <a:gdLst/>
              <a:ahLst/>
              <a:cxnLst/>
              <a:rect l="l" t="t" r="r" b="b"/>
              <a:pathLst>
                <a:path w="330834" h="528954">
                  <a:moveTo>
                    <a:pt x="0" y="0"/>
                  </a:moveTo>
                  <a:lnTo>
                    <a:pt x="330707" y="0"/>
                  </a:lnTo>
                  <a:lnTo>
                    <a:pt x="330707" y="528827"/>
                  </a:lnTo>
                  <a:lnTo>
                    <a:pt x="0" y="528827"/>
                  </a:lnTo>
                  <a:lnTo>
                    <a:pt x="0" y="0"/>
                  </a:lnTo>
                  <a:close/>
                </a:path>
              </a:pathLst>
            </a:custGeom>
            <a:solidFill>
              <a:srgbClr val="31859C"/>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3" name="object 41">
              <a:extLst>
                <a:ext uri="{FF2B5EF4-FFF2-40B4-BE49-F238E27FC236}">
                  <a16:creationId xmlns:a16="http://schemas.microsoft.com/office/drawing/2014/main" id="{DF8BC283-D41E-480A-9CF5-3DA2AB7AF9CF}"/>
                </a:ext>
              </a:extLst>
            </p:cNvPr>
            <p:cNvSpPr/>
            <p:nvPr/>
          </p:nvSpPr>
          <p:spPr>
            <a:xfrm>
              <a:off x="5958729" y="4408282"/>
              <a:ext cx="192881" cy="135311"/>
            </a:xfrm>
            <a:custGeom>
              <a:avLst/>
              <a:gdLst/>
              <a:ahLst/>
              <a:cxnLst/>
              <a:rect l="l" t="t" r="r" b="b"/>
              <a:pathLst>
                <a:path w="291465" h="204470">
                  <a:moveTo>
                    <a:pt x="6096" y="204216"/>
                  </a:moveTo>
                  <a:lnTo>
                    <a:pt x="3048" y="204216"/>
                  </a:lnTo>
                  <a:lnTo>
                    <a:pt x="1524" y="201168"/>
                  </a:lnTo>
                  <a:lnTo>
                    <a:pt x="0" y="199644"/>
                  </a:lnTo>
                  <a:lnTo>
                    <a:pt x="1524" y="196596"/>
                  </a:lnTo>
                  <a:lnTo>
                    <a:pt x="3048" y="195072"/>
                  </a:lnTo>
                  <a:lnTo>
                    <a:pt x="281939" y="1524"/>
                  </a:lnTo>
                  <a:lnTo>
                    <a:pt x="284988" y="0"/>
                  </a:lnTo>
                  <a:lnTo>
                    <a:pt x="288036" y="1524"/>
                  </a:lnTo>
                  <a:lnTo>
                    <a:pt x="289560" y="3048"/>
                  </a:lnTo>
                  <a:lnTo>
                    <a:pt x="291084" y="6096"/>
                  </a:lnTo>
                  <a:lnTo>
                    <a:pt x="289560" y="9144"/>
                  </a:lnTo>
                  <a:lnTo>
                    <a:pt x="288036" y="10668"/>
                  </a:lnTo>
                  <a:lnTo>
                    <a:pt x="7620" y="202692"/>
                  </a:lnTo>
                  <a:lnTo>
                    <a:pt x="6096" y="204216"/>
                  </a:lnTo>
                  <a:close/>
                </a:path>
              </a:pathLst>
            </a:custGeom>
            <a:solidFill>
              <a:srgbClr val="0000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4" name="object 42">
              <a:extLst>
                <a:ext uri="{FF2B5EF4-FFF2-40B4-BE49-F238E27FC236}">
                  <a16:creationId xmlns:a16="http://schemas.microsoft.com/office/drawing/2014/main" id="{6C980D94-E58F-478A-BECE-DF605D6BE9F8}"/>
                </a:ext>
              </a:extLst>
            </p:cNvPr>
            <p:cNvSpPr/>
            <p:nvPr/>
          </p:nvSpPr>
          <p:spPr>
            <a:xfrm>
              <a:off x="6051513" y="4469801"/>
              <a:ext cx="100013" cy="73959"/>
            </a:xfrm>
            <a:custGeom>
              <a:avLst/>
              <a:gdLst/>
              <a:ahLst/>
              <a:cxnLst/>
              <a:rect l="l" t="t" r="r" b="b"/>
              <a:pathLst>
                <a:path w="151129" h="111760">
                  <a:moveTo>
                    <a:pt x="6096" y="111251"/>
                  </a:moveTo>
                  <a:lnTo>
                    <a:pt x="3048" y="111251"/>
                  </a:lnTo>
                  <a:lnTo>
                    <a:pt x="1524" y="108203"/>
                  </a:lnTo>
                  <a:lnTo>
                    <a:pt x="0" y="106679"/>
                  </a:lnTo>
                  <a:lnTo>
                    <a:pt x="0" y="103631"/>
                  </a:lnTo>
                  <a:lnTo>
                    <a:pt x="3048" y="102107"/>
                  </a:lnTo>
                  <a:lnTo>
                    <a:pt x="141732" y="1523"/>
                  </a:lnTo>
                  <a:lnTo>
                    <a:pt x="144780" y="0"/>
                  </a:lnTo>
                  <a:lnTo>
                    <a:pt x="147828" y="0"/>
                  </a:lnTo>
                  <a:lnTo>
                    <a:pt x="149352" y="3047"/>
                  </a:lnTo>
                  <a:lnTo>
                    <a:pt x="150876" y="4571"/>
                  </a:lnTo>
                  <a:lnTo>
                    <a:pt x="149352" y="7619"/>
                  </a:lnTo>
                  <a:lnTo>
                    <a:pt x="147828" y="9143"/>
                  </a:lnTo>
                  <a:lnTo>
                    <a:pt x="7620" y="109727"/>
                  </a:lnTo>
                  <a:lnTo>
                    <a:pt x="6096" y="111251"/>
                  </a:lnTo>
                  <a:close/>
                </a:path>
              </a:pathLst>
            </a:custGeom>
            <a:solidFill>
              <a:srgbClr val="0000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5" name="object 43">
              <a:extLst>
                <a:ext uri="{FF2B5EF4-FFF2-40B4-BE49-F238E27FC236}">
                  <a16:creationId xmlns:a16="http://schemas.microsoft.com/office/drawing/2014/main" id="{E64F05C8-CF18-4E1E-9321-D5218889724B}"/>
                </a:ext>
              </a:extLst>
            </p:cNvPr>
            <p:cNvSpPr/>
            <p:nvPr/>
          </p:nvSpPr>
          <p:spPr>
            <a:xfrm>
              <a:off x="6137238" y="4536366"/>
              <a:ext cx="13447" cy="7144"/>
            </a:xfrm>
            <a:custGeom>
              <a:avLst/>
              <a:gdLst/>
              <a:ahLst/>
              <a:cxnLst/>
              <a:rect l="l" t="t" r="r" b="b"/>
              <a:pathLst>
                <a:path w="20320" h="10795">
                  <a:moveTo>
                    <a:pt x="16764" y="10668"/>
                  </a:moveTo>
                  <a:lnTo>
                    <a:pt x="15240" y="10668"/>
                  </a:lnTo>
                  <a:lnTo>
                    <a:pt x="4572" y="9144"/>
                  </a:lnTo>
                  <a:lnTo>
                    <a:pt x="1524" y="9144"/>
                  </a:lnTo>
                  <a:lnTo>
                    <a:pt x="0" y="7620"/>
                  </a:lnTo>
                  <a:lnTo>
                    <a:pt x="0" y="1524"/>
                  </a:lnTo>
                  <a:lnTo>
                    <a:pt x="3048" y="0"/>
                  </a:lnTo>
                  <a:lnTo>
                    <a:pt x="4572" y="0"/>
                  </a:lnTo>
                  <a:lnTo>
                    <a:pt x="16764" y="1524"/>
                  </a:lnTo>
                  <a:lnTo>
                    <a:pt x="18288" y="1524"/>
                  </a:lnTo>
                  <a:lnTo>
                    <a:pt x="19812" y="4572"/>
                  </a:lnTo>
                  <a:lnTo>
                    <a:pt x="19812" y="9144"/>
                  </a:lnTo>
                  <a:lnTo>
                    <a:pt x="16764" y="10668"/>
                  </a:lnTo>
                  <a:close/>
                </a:path>
              </a:pathLst>
            </a:custGeom>
            <a:solidFill>
              <a:srgbClr val="0000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6" name="object 44">
              <a:extLst>
                <a:ext uri="{FF2B5EF4-FFF2-40B4-BE49-F238E27FC236}">
                  <a16:creationId xmlns:a16="http://schemas.microsoft.com/office/drawing/2014/main" id="{BB915FAD-B49B-4ED8-8C90-1D48AD25275B}"/>
                </a:ext>
              </a:extLst>
            </p:cNvPr>
            <p:cNvSpPr/>
            <p:nvPr/>
          </p:nvSpPr>
          <p:spPr>
            <a:xfrm>
              <a:off x="6144297" y="4058323"/>
              <a:ext cx="225239" cy="164726"/>
            </a:xfrm>
            <a:custGeom>
              <a:avLst/>
              <a:gdLst/>
              <a:ahLst/>
              <a:cxnLst/>
              <a:rect l="l" t="t" r="r" b="b"/>
              <a:pathLst>
                <a:path w="340359" h="248920">
                  <a:moveTo>
                    <a:pt x="6096" y="248411"/>
                  </a:moveTo>
                  <a:lnTo>
                    <a:pt x="3048" y="246887"/>
                  </a:lnTo>
                  <a:lnTo>
                    <a:pt x="1524" y="245363"/>
                  </a:lnTo>
                  <a:lnTo>
                    <a:pt x="0" y="242315"/>
                  </a:lnTo>
                  <a:lnTo>
                    <a:pt x="0" y="239267"/>
                  </a:lnTo>
                  <a:lnTo>
                    <a:pt x="1524" y="237744"/>
                  </a:lnTo>
                  <a:lnTo>
                    <a:pt x="332232" y="1523"/>
                  </a:lnTo>
                  <a:lnTo>
                    <a:pt x="333756" y="0"/>
                  </a:lnTo>
                  <a:lnTo>
                    <a:pt x="336804" y="1523"/>
                  </a:lnTo>
                  <a:lnTo>
                    <a:pt x="338328" y="3047"/>
                  </a:lnTo>
                  <a:lnTo>
                    <a:pt x="339852" y="6095"/>
                  </a:lnTo>
                  <a:lnTo>
                    <a:pt x="339852" y="9144"/>
                  </a:lnTo>
                  <a:lnTo>
                    <a:pt x="336804" y="10668"/>
                  </a:lnTo>
                  <a:lnTo>
                    <a:pt x="7620" y="246887"/>
                  </a:lnTo>
                  <a:lnTo>
                    <a:pt x="6096" y="248411"/>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7" name="object 45">
              <a:extLst>
                <a:ext uri="{FF2B5EF4-FFF2-40B4-BE49-F238E27FC236}">
                  <a16:creationId xmlns:a16="http://schemas.microsoft.com/office/drawing/2014/main" id="{2287C5E2-8579-49AB-855B-F44F2642C985}"/>
                </a:ext>
              </a:extLst>
            </p:cNvPr>
            <p:cNvSpPr/>
            <p:nvPr/>
          </p:nvSpPr>
          <p:spPr>
            <a:xfrm>
              <a:off x="6144297" y="4119842"/>
              <a:ext cx="225239" cy="163466"/>
            </a:xfrm>
            <a:custGeom>
              <a:avLst/>
              <a:gdLst/>
              <a:ahLst/>
              <a:cxnLst/>
              <a:rect l="l" t="t" r="r" b="b"/>
              <a:pathLst>
                <a:path w="340359" h="247014">
                  <a:moveTo>
                    <a:pt x="6096" y="246887"/>
                  </a:moveTo>
                  <a:lnTo>
                    <a:pt x="3048" y="246887"/>
                  </a:lnTo>
                  <a:lnTo>
                    <a:pt x="1524" y="243839"/>
                  </a:lnTo>
                  <a:lnTo>
                    <a:pt x="0" y="242315"/>
                  </a:lnTo>
                  <a:lnTo>
                    <a:pt x="0" y="239267"/>
                  </a:lnTo>
                  <a:lnTo>
                    <a:pt x="1524" y="237743"/>
                  </a:lnTo>
                  <a:lnTo>
                    <a:pt x="332232" y="1523"/>
                  </a:lnTo>
                  <a:lnTo>
                    <a:pt x="333756" y="0"/>
                  </a:lnTo>
                  <a:lnTo>
                    <a:pt x="336804" y="0"/>
                  </a:lnTo>
                  <a:lnTo>
                    <a:pt x="338328" y="3047"/>
                  </a:lnTo>
                  <a:lnTo>
                    <a:pt x="339852" y="4571"/>
                  </a:lnTo>
                  <a:lnTo>
                    <a:pt x="339852" y="7620"/>
                  </a:lnTo>
                  <a:lnTo>
                    <a:pt x="336804" y="9144"/>
                  </a:lnTo>
                  <a:lnTo>
                    <a:pt x="7620" y="245363"/>
                  </a:lnTo>
                  <a:lnTo>
                    <a:pt x="6096" y="246887"/>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8" name="object 46">
              <a:extLst>
                <a:ext uri="{FF2B5EF4-FFF2-40B4-BE49-F238E27FC236}">
                  <a16:creationId xmlns:a16="http://schemas.microsoft.com/office/drawing/2014/main" id="{6C68B81E-4AF0-4AD2-9E8A-35B80756B681}"/>
                </a:ext>
              </a:extLst>
            </p:cNvPr>
            <p:cNvSpPr/>
            <p:nvPr/>
          </p:nvSpPr>
          <p:spPr>
            <a:xfrm>
              <a:off x="6144297" y="4186405"/>
              <a:ext cx="225239" cy="163466"/>
            </a:xfrm>
            <a:custGeom>
              <a:avLst/>
              <a:gdLst/>
              <a:ahLst/>
              <a:cxnLst/>
              <a:rect l="l" t="t" r="r" b="b"/>
              <a:pathLst>
                <a:path w="340359" h="247014">
                  <a:moveTo>
                    <a:pt x="6096" y="246887"/>
                  </a:moveTo>
                  <a:lnTo>
                    <a:pt x="3048" y="246887"/>
                  </a:lnTo>
                  <a:lnTo>
                    <a:pt x="1524" y="243839"/>
                  </a:lnTo>
                  <a:lnTo>
                    <a:pt x="0" y="242315"/>
                  </a:lnTo>
                  <a:lnTo>
                    <a:pt x="0" y="239267"/>
                  </a:lnTo>
                  <a:lnTo>
                    <a:pt x="1524" y="237743"/>
                  </a:lnTo>
                  <a:lnTo>
                    <a:pt x="332232" y="1523"/>
                  </a:lnTo>
                  <a:lnTo>
                    <a:pt x="333756" y="0"/>
                  </a:lnTo>
                  <a:lnTo>
                    <a:pt x="336804" y="0"/>
                  </a:lnTo>
                  <a:lnTo>
                    <a:pt x="338328" y="3047"/>
                  </a:lnTo>
                  <a:lnTo>
                    <a:pt x="339852" y="4571"/>
                  </a:lnTo>
                  <a:lnTo>
                    <a:pt x="339852" y="7620"/>
                  </a:lnTo>
                  <a:lnTo>
                    <a:pt x="336804" y="9144"/>
                  </a:lnTo>
                  <a:lnTo>
                    <a:pt x="7620" y="245363"/>
                  </a:lnTo>
                  <a:lnTo>
                    <a:pt x="6096" y="246887"/>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9" name="object 47">
              <a:extLst>
                <a:ext uri="{FF2B5EF4-FFF2-40B4-BE49-F238E27FC236}">
                  <a16:creationId xmlns:a16="http://schemas.microsoft.com/office/drawing/2014/main" id="{9D924DA7-B8BF-48E8-A069-0AD4A142E91C}"/>
                </a:ext>
              </a:extLst>
            </p:cNvPr>
            <p:cNvSpPr/>
            <p:nvPr/>
          </p:nvSpPr>
          <p:spPr>
            <a:xfrm>
              <a:off x="6144297" y="4251960"/>
              <a:ext cx="225239" cy="164726"/>
            </a:xfrm>
            <a:custGeom>
              <a:avLst/>
              <a:gdLst/>
              <a:ahLst/>
              <a:cxnLst/>
              <a:rect l="l" t="t" r="r" b="b"/>
              <a:pathLst>
                <a:path w="340359" h="248920">
                  <a:moveTo>
                    <a:pt x="6096" y="248411"/>
                  </a:moveTo>
                  <a:lnTo>
                    <a:pt x="3048" y="246887"/>
                  </a:lnTo>
                  <a:lnTo>
                    <a:pt x="1524" y="245363"/>
                  </a:lnTo>
                  <a:lnTo>
                    <a:pt x="0" y="242315"/>
                  </a:lnTo>
                  <a:lnTo>
                    <a:pt x="0" y="239267"/>
                  </a:lnTo>
                  <a:lnTo>
                    <a:pt x="1524" y="237744"/>
                  </a:lnTo>
                  <a:lnTo>
                    <a:pt x="332232" y="3047"/>
                  </a:lnTo>
                  <a:lnTo>
                    <a:pt x="333756" y="0"/>
                  </a:lnTo>
                  <a:lnTo>
                    <a:pt x="336804" y="1523"/>
                  </a:lnTo>
                  <a:lnTo>
                    <a:pt x="338328" y="3047"/>
                  </a:lnTo>
                  <a:lnTo>
                    <a:pt x="339852" y="6095"/>
                  </a:lnTo>
                  <a:lnTo>
                    <a:pt x="339852" y="9144"/>
                  </a:lnTo>
                  <a:lnTo>
                    <a:pt x="336804" y="10668"/>
                  </a:lnTo>
                  <a:lnTo>
                    <a:pt x="7620" y="246887"/>
                  </a:lnTo>
                  <a:lnTo>
                    <a:pt x="6096" y="248411"/>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0" name="object 48">
              <a:extLst>
                <a:ext uri="{FF2B5EF4-FFF2-40B4-BE49-F238E27FC236}">
                  <a16:creationId xmlns:a16="http://schemas.microsoft.com/office/drawing/2014/main" id="{7F1773EC-F207-4046-B0B8-D82336BB8BC7}"/>
                </a:ext>
              </a:extLst>
            </p:cNvPr>
            <p:cNvSpPr/>
            <p:nvPr/>
          </p:nvSpPr>
          <p:spPr>
            <a:xfrm>
              <a:off x="6144297" y="4314489"/>
              <a:ext cx="225239" cy="162626"/>
            </a:xfrm>
            <a:custGeom>
              <a:avLst/>
              <a:gdLst/>
              <a:ahLst/>
              <a:cxnLst/>
              <a:rect l="l" t="t" r="r" b="b"/>
              <a:pathLst>
                <a:path w="340359" h="245745">
                  <a:moveTo>
                    <a:pt x="6096" y="245363"/>
                  </a:moveTo>
                  <a:lnTo>
                    <a:pt x="3048" y="245363"/>
                  </a:lnTo>
                  <a:lnTo>
                    <a:pt x="1524" y="242315"/>
                  </a:lnTo>
                  <a:lnTo>
                    <a:pt x="0" y="240791"/>
                  </a:lnTo>
                  <a:lnTo>
                    <a:pt x="0" y="237743"/>
                  </a:lnTo>
                  <a:lnTo>
                    <a:pt x="1524" y="236219"/>
                  </a:lnTo>
                  <a:lnTo>
                    <a:pt x="332232" y="1523"/>
                  </a:lnTo>
                  <a:lnTo>
                    <a:pt x="333756" y="0"/>
                  </a:lnTo>
                  <a:lnTo>
                    <a:pt x="336804" y="0"/>
                  </a:lnTo>
                  <a:lnTo>
                    <a:pt x="338328" y="3047"/>
                  </a:lnTo>
                  <a:lnTo>
                    <a:pt x="339852" y="4571"/>
                  </a:lnTo>
                  <a:lnTo>
                    <a:pt x="339852" y="7620"/>
                  </a:lnTo>
                  <a:lnTo>
                    <a:pt x="336804" y="9144"/>
                  </a:lnTo>
                  <a:lnTo>
                    <a:pt x="7620" y="243839"/>
                  </a:lnTo>
                  <a:lnTo>
                    <a:pt x="6096" y="245363"/>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1" name="object 49">
              <a:extLst>
                <a:ext uri="{FF2B5EF4-FFF2-40B4-BE49-F238E27FC236}">
                  <a16:creationId xmlns:a16="http://schemas.microsoft.com/office/drawing/2014/main" id="{B13389A1-DF93-4C4D-B7D3-29B40E6C3A89}"/>
                </a:ext>
              </a:extLst>
            </p:cNvPr>
            <p:cNvSpPr/>
            <p:nvPr/>
          </p:nvSpPr>
          <p:spPr>
            <a:xfrm>
              <a:off x="6144297" y="4381051"/>
              <a:ext cx="225239" cy="162626"/>
            </a:xfrm>
            <a:custGeom>
              <a:avLst/>
              <a:gdLst/>
              <a:ahLst/>
              <a:cxnLst/>
              <a:rect l="l" t="t" r="r" b="b"/>
              <a:pathLst>
                <a:path w="340359" h="245745">
                  <a:moveTo>
                    <a:pt x="6096" y="245363"/>
                  </a:moveTo>
                  <a:lnTo>
                    <a:pt x="3048" y="245363"/>
                  </a:lnTo>
                  <a:lnTo>
                    <a:pt x="1524" y="242315"/>
                  </a:lnTo>
                  <a:lnTo>
                    <a:pt x="0" y="240791"/>
                  </a:lnTo>
                  <a:lnTo>
                    <a:pt x="0" y="237743"/>
                  </a:lnTo>
                  <a:lnTo>
                    <a:pt x="1524" y="236219"/>
                  </a:lnTo>
                  <a:lnTo>
                    <a:pt x="332232" y="1523"/>
                  </a:lnTo>
                  <a:lnTo>
                    <a:pt x="333756" y="0"/>
                  </a:lnTo>
                  <a:lnTo>
                    <a:pt x="336804" y="0"/>
                  </a:lnTo>
                  <a:lnTo>
                    <a:pt x="338328" y="1523"/>
                  </a:lnTo>
                  <a:lnTo>
                    <a:pt x="339852" y="4571"/>
                  </a:lnTo>
                  <a:lnTo>
                    <a:pt x="339852" y="7620"/>
                  </a:lnTo>
                  <a:lnTo>
                    <a:pt x="336804" y="9144"/>
                  </a:lnTo>
                  <a:lnTo>
                    <a:pt x="7620" y="243839"/>
                  </a:lnTo>
                  <a:lnTo>
                    <a:pt x="6096" y="245363"/>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2" name="object 50">
              <a:extLst>
                <a:ext uri="{FF2B5EF4-FFF2-40B4-BE49-F238E27FC236}">
                  <a16:creationId xmlns:a16="http://schemas.microsoft.com/office/drawing/2014/main" id="{EE7F0DAA-0B2C-4408-B580-403A5F130CB2}"/>
                </a:ext>
              </a:extLst>
            </p:cNvPr>
            <p:cNvSpPr/>
            <p:nvPr/>
          </p:nvSpPr>
          <p:spPr>
            <a:xfrm>
              <a:off x="6229014" y="4441564"/>
              <a:ext cx="140354" cy="102113"/>
            </a:xfrm>
            <a:custGeom>
              <a:avLst/>
              <a:gdLst/>
              <a:ahLst/>
              <a:cxnLst/>
              <a:rect l="l" t="t" r="r" b="b"/>
              <a:pathLst>
                <a:path w="212090" h="154304">
                  <a:moveTo>
                    <a:pt x="6096" y="153924"/>
                  </a:moveTo>
                  <a:lnTo>
                    <a:pt x="3048" y="153924"/>
                  </a:lnTo>
                  <a:lnTo>
                    <a:pt x="1524" y="150876"/>
                  </a:lnTo>
                  <a:lnTo>
                    <a:pt x="0" y="149352"/>
                  </a:lnTo>
                  <a:lnTo>
                    <a:pt x="1524" y="146304"/>
                  </a:lnTo>
                  <a:lnTo>
                    <a:pt x="3048" y="144780"/>
                  </a:lnTo>
                  <a:lnTo>
                    <a:pt x="204216" y="1524"/>
                  </a:lnTo>
                  <a:lnTo>
                    <a:pt x="205739" y="0"/>
                  </a:lnTo>
                  <a:lnTo>
                    <a:pt x="208787" y="1524"/>
                  </a:lnTo>
                  <a:lnTo>
                    <a:pt x="211836" y="4571"/>
                  </a:lnTo>
                  <a:lnTo>
                    <a:pt x="211836" y="7620"/>
                  </a:lnTo>
                  <a:lnTo>
                    <a:pt x="208787" y="9144"/>
                  </a:lnTo>
                  <a:lnTo>
                    <a:pt x="9144" y="152400"/>
                  </a:lnTo>
                  <a:lnTo>
                    <a:pt x="6096" y="153924"/>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3" name="object 51">
              <a:extLst>
                <a:ext uri="{FF2B5EF4-FFF2-40B4-BE49-F238E27FC236}">
                  <a16:creationId xmlns:a16="http://schemas.microsoft.com/office/drawing/2014/main" id="{59F115D4-3B51-44F4-81D7-EBB58879C72D}"/>
                </a:ext>
              </a:extLst>
            </p:cNvPr>
            <p:cNvSpPr/>
            <p:nvPr/>
          </p:nvSpPr>
          <p:spPr>
            <a:xfrm>
              <a:off x="6321799" y="4508127"/>
              <a:ext cx="47485" cy="35299"/>
            </a:xfrm>
            <a:custGeom>
              <a:avLst/>
              <a:gdLst/>
              <a:ahLst/>
              <a:cxnLst/>
              <a:rect l="l" t="t" r="r" b="b"/>
              <a:pathLst>
                <a:path w="71754" h="53339">
                  <a:moveTo>
                    <a:pt x="6096" y="53340"/>
                  </a:moveTo>
                  <a:lnTo>
                    <a:pt x="3048" y="53340"/>
                  </a:lnTo>
                  <a:lnTo>
                    <a:pt x="1524" y="50292"/>
                  </a:lnTo>
                  <a:lnTo>
                    <a:pt x="0" y="48768"/>
                  </a:lnTo>
                  <a:lnTo>
                    <a:pt x="0" y="45720"/>
                  </a:lnTo>
                  <a:lnTo>
                    <a:pt x="3048" y="44196"/>
                  </a:lnTo>
                  <a:lnTo>
                    <a:pt x="64008" y="1524"/>
                  </a:lnTo>
                  <a:lnTo>
                    <a:pt x="65532" y="0"/>
                  </a:lnTo>
                  <a:lnTo>
                    <a:pt x="68580" y="0"/>
                  </a:lnTo>
                  <a:lnTo>
                    <a:pt x="70104" y="3048"/>
                  </a:lnTo>
                  <a:lnTo>
                    <a:pt x="71628" y="4572"/>
                  </a:lnTo>
                  <a:lnTo>
                    <a:pt x="71628" y="7620"/>
                  </a:lnTo>
                  <a:lnTo>
                    <a:pt x="68580" y="9144"/>
                  </a:lnTo>
                  <a:lnTo>
                    <a:pt x="7620" y="51816"/>
                  </a:lnTo>
                  <a:lnTo>
                    <a:pt x="6096" y="53340"/>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4" name="object 52">
              <a:extLst>
                <a:ext uri="{FF2B5EF4-FFF2-40B4-BE49-F238E27FC236}">
                  <a16:creationId xmlns:a16="http://schemas.microsoft.com/office/drawing/2014/main" id="{2C45F1D2-C027-4494-9D89-3847DE6B1A2F}"/>
                </a:ext>
              </a:extLst>
            </p:cNvPr>
            <p:cNvSpPr/>
            <p:nvPr/>
          </p:nvSpPr>
          <p:spPr>
            <a:xfrm>
              <a:off x="3306296" y="4497032"/>
              <a:ext cx="218095" cy="42443"/>
            </a:xfrm>
            <a:custGeom>
              <a:avLst/>
              <a:gdLst/>
              <a:ahLst/>
              <a:cxnLst/>
              <a:rect l="l" t="t" r="r" b="b"/>
              <a:pathLst>
                <a:path w="329564" h="64135">
                  <a:moveTo>
                    <a:pt x="0" y="0"/>
                  </a:moveTo>
                  <a:lnTo>
                    <a:pt x="329183" y="0"/>
                  </a:lnTo>
                  <a:lnTo>
                    <a:pt x="329183" y="64007"/>
                  </a:lnTo>
                  <a:lnTo>
                    <a:pt x="0" y="64007"/>
                  </a:lnTo>
                  <a:lnTo>
                    <a:pt x="0" y="0"/>
                  </a:lnTo>
                  <a:close/>
                </a:path>
              </a:pathLst>
            </a:custGeom>
            <a:solidFill>
              <a:srgbClr val="31859C"/>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5" name="object 53">
              <a:extLst>
                <a:ext uri="{FF2B5EF4-FFF2-40B4-BE49-F238E27FC236}">
                  <a16:creationId xmlns:a16="http://schemas.microsoft.com/office/drawing/2014/main" id="{2E4CC829-FBD1-43C2-9B4B-BCA107D214D6}"/>
                </a:ext>
              </a:extLst>
            </p:cNvPr>
            <p:cNvSpPr/>
            <p:nvPr/>
          </p:nvSpPr>
          <p:spPr>
            <a:xfrm>
              <a:off x="3303270" y="4494007"/>
              <a:ext cx="223978" cy="48746"/>
            </a:xfrm>
            <a:custGeom>
              <a:avLst/>
              <a:gdLst/>
              <a:ahLst/>
              <a:cxnLst/>
              <a:rect l="l" t="t" r="r" b="b"/>
              <a:pathLst>
                <a:path w="338454" h="73660">
                  <a:moveTo>
                    <a:pt x="336804" y="73152"/>
                  </a:moveTo>
                  <a:lnTo>
                    <a:pt x="1524" y="73152"/>
                  </a:lnTo>
                  <a:lnTo>
                    <a:pt x="0" y="71628"/>
                  </a:lnTo>
                  <a:lnTo>
                    <a:pt x="0" y="1524"/>
                  </a:lnTo>
                  <a:lnTo>
                    <a:pt x="1524" y="0"/>
                  </a:lnTo>
                  <a:lnTo>
                    <a:pt x="336804" y="0"/>
                  </a:lnTo>
                  <a:lnTo>
                    <a:pt x="338328" y="1524"/>
                  </a:lnTo>
                  <a:lnTo>
                    <a:pt x="338328" y="4572"/>
                  </a:lnTo>
                  <a:lnTo>
                    <a:pt x="9144" y="4572"/>
                  </a:lnTo>
                  <a:lnTo>
                    <a:pt x="4572" y="9144"/>
                  </a:lnTo>
                  <a:lnTo>
                    <a:pt x="9144" y="9144"/>
                  </a:lnTo>
                  <a:lnTo>
                    <a:pt x="9144" y="64008"/>
                  </a:lnTo>
                  <a:lnTo>
                    <a:pt x="4572" y="64008"/>
                  </a:lnTo>
                  <a:lnTo>
                    <a:pt x="9144" y="68580"/>
                  </a:lnTo>
                  <a:lnTo>
                    <a:pt x="338328" y="68580"/>
                  </a:lnTo>
                  <a:lnTo>
                    <a:pt x="338328" y="71628"/>
                  </a:lnTo>
                  <a:lnTo>
                    <a:pt x="336804" y="73152"/>
                  </a:lnTo>
                  <a:close/>
                </a:path>
                <a:path w="338454" h="73660">
                  <a:moveTo>
                    <a:pt x="9144" y="9144"/>
                  </a:moveTo>
                  <a:lnTo>
                    <a:pt x="4572" y="9144"/>
                  </a:lnTo>
                  <a:lnTo>
                    <a:pt x="9144" y="4572"/>
                  </a:lnTo>
                  <a:lnTo>
                    <a:pt x="9144" y="9144"/>
                  </a:lnTo>
                  <a:close/>
                </a:path>
                <a:path w="338454" h="73660">
                  <a:moveTo>
                    <a:pt x="329184" y="9144"/>
                  </a:moveTo>
                  <a:lnTo>
                    <a:pt x="9144" y="9144"/>
                  </a:lnTo>
                  <a:lnTo>
                    <a:pt x="9144" y="4572"/>
                  </a:lnTo>
                  <a:lnTo>
                    <a:pt x="329184" y="4572"/>
                  </a:lnTo>
                  <a:lnTo>
                    <a:pt x="329184" y="9144"/>
                  </a:lnTo>
                  <a:close/>
                </a:path>
                <a:path w="338454" h="73660">
                  <a:moveTo>
                    <a:pt x="329184" y="68580"/>
                  </a:moveTo>
                  <a:lnTo>
                    <a:pt x="329184" y="4572"/>
                  </a:lnTo>
                  <a:lnTo>
                    <a:pt x="333756" y="9144"/>
                  </a:lnTo>
                  <a:lnTo>
                    <a:pt x="338328" y="9144"/>
                  </a:lnTo>
                  <a:lnTo>
                    <a:pt x="338328" y="64008"/>
                  </a:lnTo>
                  <a:lnTo>
                    <a:pt x="333756" y="64008"/>
                  </a:lnTo>
                  <a:lnTo>
                    <a:pt x="329184" y="68580"/>
                  </a:lnTo>
                  <a:close/>
                </a:path>
                <a:path w="338454" h="73660">
                  <a:moveTo>
                    <a:pt x="338328" y="9144"/>
                  </a:moveTo>
                  <a:lnTo>
                    <a:pt x="333756" y="9144"/>
                  </a:lnTo>
                  <a:lnTo>
                    <a:pt x="329184" y="4572"/>
                  </a:lnTo>
                  <a:lnTo>
                    <a:pt x="338328" y="4572"/>
                  </a:lnTo>
                  <a:lnTo>
                    <a:pt x="338328" y="9144"/>
                  </a:lnTo>
                  <a:close/>
                </a:path>
                <a:path w="338454" h="73660">
                  <a:moveTo>
                    <a:pt x="9144" y="68580"/>
                  </a:moveTo>
                  <a:lnTo>
                    <a:pt x="4572" y="64008"/>
                  </a:lnTo>
                  <a:lnTo>
                    <a:pt x="9144" y="64008"/>
                  </a:lnTo>
                  <a:lnTo>
                    <a:pt x="9144" y="68580"/>
                  </a:lnTo>
                  <a:close/>
                </a:path>
                <a:path w="338454" h="73660">
                  <a:moveTo>
                    <a:pt x="329184" y="68580"/>
                  </a:moveTo>
                  <a:lnTo>
                    <a:pt x="9144" y="68580"/>
                  </a:lnTo>
                  <a:lnTo>
                    <a:pt x="9144" y="64008"/>
                  </a:lnTo>
                  <a:lnTo>
                    <a:pt x="329184" y="64008"/>
                  </a:lnTo>
                  <a:lnTo>
                    <a:pt x="329184" y="68580"/>
                  </a:lnTo>
                  <a:close/>
                </a:path>
                <a:path w="338454" h="73660">
                  <a:moveTo>
                    <a:pt x="338328" y="68580"/>
                  </a:moveTo>
                  <a:lnTo>
                    <a:pt x="329184" y="68580"/>
                  </a:lnTo>
                  <a:lnTo>
                    <a:pt x="333756" y="64008"/>
                  </a:lnTo>
                  <a:lnTo>
                    <a:pt x="338328" y="64008"/>
                  </a:lnTo>
                  <a:lnTo>
                    <a:pt x="338328" y="68580"/>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6" name="object 54">
              <a:extLst>
                <a:ext uri="{FF2B5EF4-FFF2-40B4-BE49-F238E27FC236}">
                  <a16:creationId xmlns:a16="http://schemas.microsoft.com/office/drawing/2014/main" id="{2703A810-8808-4793-9E7E-01EB1B3F5370}"/>
                </a:ext>
              </a:extLst>
            </p:cNvPr>
            <p:cNvSpPr/>
            <p:nvPr/>
          </p:nvSpPr>
          <p:spPr>
            <a:xfrm>
              <a:off x="3521111" y="4206577"/>
              <a:ext cx="225239" cy="336176"/>
            </a:xfrm>
            <a:custGeom>
              <a:avLst/>
              <a:gdLst/>
              <a:ahLst/>
              <a:cxnLst/>
              <a:rect l="l" t="t" r="r" b="b"/>
              <a:pathLst>
                <a:path w="340360" h="508000">
                  <a:moveTo>
                    <a:pt x="336804" y="507491"/>
                  </a:moveTo>
                  <a:lnTo>
                    <a:pt x="3048" y="507491"/>
                  </a:lnTo>
                  <a:lnTo>
                    <a:pt x="0" y="505967"/>
                  </a:lnTo>
                  <a:lnTo>
                    <a:pt x="0" y="1524"/>
                  </a:lnTo>
                  <a:lnTo>
                    <a:pt x="3048" y="0"/>
                  </a:lnTo>
                  <a:lnTo>
                    <a:pt x="336804" y="0"/>
                  </a:lnTo>
                  <a:lnTo>
                    <a:pt x="339852" y="1524"/>
                  </a:lnTo>
                  <a:lnTo>
                    <a:pt x="339852" y="4572"/>
                  </a:lnTo>
                  <a:lnTo>
                    <a:pt x="9144" y="4572"/>
                  </a:lnTo>
                  <a:lnTo>
                    <a:pt x="4572" y="9144"/>
                  </a:lnTo>
                  <a:lnTo>
                    <a:pt x="9144" y="9144"/>
                  </a:lnTo>
                  <a:lnTo>
                    <a:pt x="9144" y="498348"/>
                  </a:lnTo>
                  <a:lnTo>
                    <a:pt x="4572" y="498348"/>
                  </a:lnTo>
                  <a:lnTo>
                    <a:pt x="9144" y="502920"/>
                  </a:lnTo>
                  <a:lnTo>
                    <a:pt x="339852" y="502920"/>
                  </a:lnTo>
                  <a:lnTo>
                    <a:pt x="339852" y="505967"/>
                  </a:lnTo>
                  <a:lnTo>
                    <a:pt x="336804" y="507491"/>
                  </a:lnTo>
                  <a:close/>
                </a:path>
                <a:path w="340360" h="508000">
                  <a:moveTo>
                    <a:pt x="9144" y="9144"/>
                  </a:moveTo>
                  <a:lnTo>
                    <a:pt x="4572" y="9144"/>
                  </a:lnTo>
                  <a:lnTo>
                    <a:pt x="9144" y="4572"/>
                  </a:lnTo>
                  <a:lnTo>
                    <a:pt x="9144" y="9144"/>
                  </a:lnTo>
                  <a:close/>
                </a:path>
                <a:path w="340360" h="508000">
                  <a:moveTo>
                    <a:pt x="330708" y="9144"/>
                  </a:moveTo>
                  <a:lnTo>
                    <a:pt x="9144" y="9144"/>
                  </a:lnTo>
                  <a:lnTo>
                    <a:pt x="9144" y="4572"/>
                  </a:lnTo>
                  <a:lnTo>
                    <a:pt x="330708" y="4572"/>
                  </a:lnTo>
                  <a:lnTo>
                    <a:pt x="330708" y="9144"/>
                  </a:lnTo>
                  <a:close/>
                </a:path>
                <a:path w="340360" h="508000">
                  <a:moveTo>
                    <a:pt x="330708" y="502920"/>
                  </a:moveTo>
                  <a:lnTo>
                    <a:pt x="330708" y="4572"/>
                  </a:lnTo>
                  <a:lnTo>
                    <a:pt x="335280" y="9144"/>
                  </a:lnTo>
                  <a:lnTo>
                    <a:pt x="339852" y="9144"/>
                  </a:lnTo>
                  <a:lnTo>
                    <a:pt x="339852" y="498348"/>
                  </a:lnTo>
                  <a:lnTo>
                    <a:pt x="335280" y="498348"/>
                  </a:lnTo>
                  <a:lnTo>
                    <a:pt x="330708" y="502920"/>
                  </a:lnTo>
                  <a:close/>
                </a:path>
                <a:path w="340360" h="508000">
                  <a:moveTo>
                    <a:pt x="339852" y="9144"/>
                  </a:moveTo>
                  <a:lnTo>
                    <a:pt x="335280" y="9144"/>
                  </a:lnTo>
                  <a:lnTo>
                    <a:pt x="330708" y="4572"/>
                  </a:lnTo>
                  <a:lnTo>
                    <a:pt x="339852" y="4572"/>
                  </a:lnTo>
                  <a:lnTo>
                    <a:pt x="339852" y="9144"/>
                  </a:lnTo>
                  <a:close/>
                </a:path>
                <a:path w="340360" h="508000">
                  <a:moveTo>
                    <a:pt x="9144" y="502920"/>
                  </a:moveTo>
                  <a:lnTo>
                    <a:pt x="4572" y="498348"/>
                  </a:lnTo>
                  <a:lnTo>
                    <a:pt x="9144" y="498348"/>
                  </a:lnTo>
                  <a:lnTo>
                    <a:pt x="9144" y="502920"/>
                  </a:lnTo>
                  <a:close/>
                </a:path>
                <a:path w="340360" h="508000">
                  <a:moveTo>
                    <a:pt x="330708" y="502920"/>
                  </a:moveTo>
                  <a:lnTo>
                    <a:pt x="9144" y="502920"/>
                  </a:lnTo>
                  <a:lnTo>
                    <a:pt x="9144" y="498348"/>
                  </a:lnTo>
                  <a:lnTo>
                    <a:pt x="330708" y="498348"/>
                  </a:lnTo>
                  <a:lnTo>
                    <a:pt x="330708" y="502920"/>
                  </a:lnTo>
                  <a:close/>
                </a:path>
                <a:path w="340360" h="508000">
                  <a:moveTo>
                    <a:pt x="339852" y="502920"/>
                  </a:moveTo>
                  <a:lnTo>
                    <a:pt x="330708" y="502920"/>
                  </a:lnTo>
                  <a:lnTo>
                    <a:pt x="335280" y="498348"/>
                  </a:lnTo>
                  <a:lnTo>
                    <a:pt x="339852" y="498348"/>
                  </a:lnTo>
                  <a:lnTo>
                    <a:pt x="339852" y="502920"/>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7" name="object 55">
              <a:extLst>
                <a:ext uri="{FF2B5EF4-FFF2-40B4-BE49-F238E27FC236}">
                  <a16:creationId xmlns:a16="http://schemas.microsoft.com/office/drawing/2014/main" id="{AE54EEC3-05AA-450B-B6C4-A2E204C88D22}"/>
                </a:ext>
              </a:extLst>
            </p:cNvPr>
            <p:cNvSpPr/>
            <p:nvPr/>
          </p:nvSpPr>
          <p:spPr>
            <a:xfrm>
              <a:off x="3778287" y="4143039"/>
              <a:ext cx="218095" cy="396689"/>
            </a:xfrm>
            <a:custGeom>
              <a:avLst/>
              <a:gdLst/>
              <a:ahLst/>
              <a:cxnLst/>
              <a:rect l="l" t="t" r="r" b="b"/>
              <a:pathLst>
                <a:path w="329564" h="599439">
                  <a:moveTo>
                    <a:pt x="0" y="0"/>
                  </a:moveTo>
                  <a:lnTo>
                    <a:pt x="329184" y="0"/>
                  </a:lnTo>
                  <a:lnTo>
                    <a:pt x="329184" y="598931"/>
                  </a:lnTo>
                  <a:lnTo>
                    <a:pt x="0" y="598931"/>
                  </a:lnTo>
                  <a:lnTo>
                    <a:pt x="0" y="0"/>
                  </a:lnTo>
                  <a:close/>
                </a:path>
              </a:pathLst>
            </a:custGeom>
            <a:solidFill>
              <a:srgbClr val="F9BF9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8" name="object 56">
              <a:extLst>
                <a:ext uri="{FF2B5EF4-FFF2-40B4-BE49-F238E27FC236}">
                  <a16:creationId xmlns:a16="http://schemas.microsoft.com/office/drawing/2014/main" id="{7A72AD37-84CB-4236-8754-25731EB638B5}"/>
                </a:ext>
              </a:extLst>
            </p:cNvPr>
            <p:cNvSpPr/>
            <p:nvPr/>
          </p:nvSpPr>
          <p:spPr>
            <a:xfrm>
              <a:off x="3775263" y="4140013"/>
              <a:ext cx="223978" cy="402572"/>
            </a:xfrm>
            <a:custGeom>
              <a:avLst/>
              <a:gdLst/>
              <a:ahLst/>
              <a:cxnLst/>
              <a:rect l="l" t="t" r="r" b="b"/>
              <a:pathLst>
                <a:path w="338454" h="608329">
                  <a:moveTo>
                    <a:pt x="336804" y="608076"/>
                  </a:moveTo>
                  <a:lnTo>
                    <a:pt x="1524" y="608076"/>
                  </a:lnTo>
                  <a:lnTo>
                    <a:pt x="0" y="606552"/>
                  </a:lnTo>
                  <a:lnTo>
                    <a:pt x="0" y="1524"/>
                  </a:lnTo>
                  <a:lnTo>
                    <a:pt x="1524" y="0"/>
                  </a:lnTo>
                  <a:lnTo>
                    <a:pt x="336804" y="0"/>
                  </a:lnTo>
                  <a:lnTo>
                    <a:pt x="338328" y="1524"/>
                  </a:lnTo>
                  <a:lnTo>
                    <a:pt x="338328" y="4572"/>
                  </a:lnTo>
                  <a:lnTo>
                    <a:pt x="9144" y="4572"/>
                  </a:lnTo>
                  <a:lnTo>
                    <a:pt x="4572" y="9144"/>
                  </a:lnTo>
                  <a:lnTo>
                    <a:pt x="9144" y="9144"/>
                  </a:lnTo>
                  <a:lnTo>
                    <a:pt x="9144" y="598932"/>
                  </a:lnTo>
                  <a:lnTo>
                    <a:pt x="4572" y="598932"/>
                  </a:lnTo>
                  <a:lnTo>
                    <a:pt x="9144" y="603504"/>
                  </a:lnTo>
                  <a:lnTo>
                    <a:pt x="338328" y="603504"/>
                  </a:lnTo>
                  <a:lnTo>
                    <a:pt x="338328" y="606552"/>
                  </a:lnTo>
                  <a:lnTo>
                    <a:pt x="336804" y="608076"/>
                  </a:lnTo>
                  <a:close/>
                </a:path>
                <a:path w="338454" h="608329">
                  <a:moveTo>
                    <a:pt x="9144" y="9144"/>
                  </a:moveTo>
                  <a:lnTo>
                    <a:pt x="4572" y="9144"/>
                  </a:lnTo>
                  <a:lnTo>
                    <a:pt x="9144" y="4572"/>
                  </a:lnTo>
                  <a:lnTo>
                    <a:pt x="9144" y="9144"/>
                  </a:lnTo>
                  <a:close/>
                </a:path>
                <a:path w="338454" h="608329">
                  <a:moveTo>
                    <a:pt x="329184" y="9144"/>
                  </a:moveTo>
                  <a:lnTo>
                    <a:pt x="9144" y="9144"/>
                  </a:lnTo>
                  <a:lnTo>
                    <a:pt x="9144" y="4572"/>
                  </a:lnTo>
                  <a:lnTo>
                    <a:pt x="329184" y="4572"/>
                  </a:lnTo>
                  <a:lnTo>
                    <a:pt x="329184" y="9144"/>
                  </a:lnTo>
                  <a:close/>
                </a:path>
                <a:path w="338454" h="608329">
                  <a:moveTo>
                    <a:pt x="329184" y="603504"/>
                  </a:moveTo>
                  <a:lnTo>
                    <a:pt x="329184" y="4572"/>
                  </a:lnTo>
                  <a:lnTo>
                    <a:pt x="333756" y="9144"/>
                  </a:lnTo>
                  <a:lnTo>
                    <a:pt x="338328" y="9144"/>
                  </a:lnTo>
                  <a:lnTo>
                    <a:pt x="338328" y="598932"/>
                  </a:lnTo>
                  <a:lnTo>
                    <a:pt x="333756" y="598932"/>
                  </a:lnTo>
                  <a:lnTo>
                    <a:pt x="329184" y="603504"/>
                  </a:lnTo>
                  <a:close/>
                </a:path>
                <a:path w="338454" h="608329">
                  <a:moveTo>
                    <a:pt x="338328" y="9144"/>
                  </a:moveTo>
                  <a:lnTo>
                    <a:pt x="333756" y="9144"/>
                  </a:lnTo>
                  <a:lnTo>
                    <a:pt x="329184" y="4572"/>
                  </a:lnTo>
                  <a:lnTo>
                    <a:pt x="338328" y="4572"/>
                  </a:lnTo>
                  <a:lnTo>
                    <a:pt x="338328" y="9144"/>
                  </a:lnTo>
                  <a:close/>
                </a:path>
                <a:path w="338454" h="608329">
                  <a:moveTo>
                    <a:pt x="9144" y="603504"/>
                  </a:moveTo>
                  <a:lnTo>
                    <a:pt x="4572" y="598932"/>
                  </a:lnTo>
                  <a:lnTo>
                    <a:pt x="9144" y="598932"/>
                  </a:lnTo>
                  <a:lnTo>
                    <a:pt x="9144" y="603504"/>
                  </a:lnTo>
                  <a:close/>
                </a:path>
                <a:path w="338454" h="608329">
                  <a:moveTo>
                    <a:pt x="329184" y="603504"/>
                  </a:moveTo>
                  <a:lnTo>
                    <a:pt x="9144" y="603504"/>
                  </a:lnTo>
                  <a:lnTo>
                    <a:pt x="9144" y="598932"/>
                  </a:lnTo>
                  <a:lnTo>
                    <a:pt x="329184" y="598932"/>
                  </a:lnTo>
                  <a:lnTo>
                    <a:pt x="329184" y="603504"/>
                  </a:lnTo>
                  <a:close/>
                </a:path>
                <a:path w="338454" h="608329">
                  <a:moveTo>
                    <a:pt x="338328" y="603504"/>
                  </a:moveTo>
                  <a:lnTo>
                    <a:pt x="329184" y="603504"/>
                  </a:lnTo>
                  <a:lnTo>
                    <a:pt x="333756" y="598932"/>
                  </a:lnTo>
                  <a:lnTo>
                    <a:pt x="338328" y="598932"/>
                  </a:lnTo>
                  <a:lnTo>
                    <a:pt x="338328" y="603504"/>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9" name="object 57">
              <a:extLst>
                <a:ext uri="{FF2B5EF4-FFF2-40B4-BE49-F238E27FC236}">
                  <a16:creationId xmlns:a16="http://schemas.microsoft.com/office/drawing/2014/main" id="{D6F3E76D-B2C5-427E-AF25-4F81BE1A24A8}"/>
                </a:ext>
              </a:extLst>
            </p:cNvPr>
            <p:cNvSpPr/>
            <p:nvPr/>
          </p:nvSpPr>
          <p:spPr>
            <a:xfrm>
              <a:off x="3996131" y="3427992"/>
              <a:ext cx="218935" cy="1111484"/>
            </a:xfrm>
            <a:custGeom>
              <a:avLst/>
              <a:gdLst/>
              <a:ahLst/>
              <a:cxnLst/>
              <a:rect l="l" t="t" r="r" b="b"/>
              <a:pathLst>
                <a:path w="330835" h="1679575">
                  <a:moveTo>
                    <a:pt x="0" y="0"/>
                  </a:moveTo>
                  <a:lnTo>
                    <a:pt x="330707" y="0"/>
                  </a:lnTo>
                  <a:lnTo>
                    <a:pt x="330707" y="1679447"/>
                  </a:lnTo>
                  <a:lnTo>
                    <a:pt x="0" y="1679447"/>
                  </a:lnTo>
                  <a:lnTo>
                    <a:pt x="0" y="0"/>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60" name="object 58">
              <a:extLst>
                <a:ext uri="{FF2B5EF4-FFF2-40B4-BE49-F238E27FC236}">
                  <a16:creationId xmlns:a16="http://schemas.microsoft.com/office/drawing/2014/main" id="{8DEE5BE1-2B4D-4F33-8282-F42086009D44}"/>
                </a:ext>
              </a:extLst>
            </p:cNvPr>
            <p:cNvSpPr/>
            <p:nvPr/>
          </p:nvSpPr>
          <p:spPr>
            <a:xfrm>
              <a:off x="3993103" y="3424965"/>
              <a:ext cx="225239" cy="1117787"/>
            </a:xfrm>
            <a:custGeom>
              <a:avLst/>
              <a:gdLst/>
              <a:ahLst/>
              <a:cxnLst/>
              <a:rect l="l" t="t" r="r" b="b"/>
              <a:pathLst>
                <a:path w="340360" h="1689100">
                  <a:moveTo>
                    <a:pt x="336804" y="1688592"/>
                  </a:moveTo>
                  <a:lnTo>
                    <a:pt x="3048" y="1688592"/>
                  </a:lnTo>
                  <a:lnTo>
                    <a:pt x="0" y="1687067"/>
                  </a:lnTo>
                  <a:lnTo>
                    <a:pt x="0" y="1524"/>
                  </a:lnTo>
                  <a:lnTo>
                    <a:pt x="3048" y="0"/>
                  </a:lnTo>
                  <a:lnTo>
                    <a:pt x="336804" y="0"/>
                  </a:lnTo>
                  <a:lnTo>
                    <a:pt x="339852" y="1524"/>
                  </a:lnTo>
                  <a:lnTo>
                    <a:pt x="339852" y="4572"/>
                  </a:lnTo>
                  <a:lnTo>
                    <a:pt x="9144" y="4572"/>
                  </a:lnTo>
                  <a:lnTo>
                    <a:pt x="4572" y="9144"/>
                  </a:lnTo>
                  <a:lnTo>
                    <a:pt x="9144" y="9144"/>
                  </a:lnTo>
                  <a:lnTo>
                    <a:pt x="9144" y="1679447"/>
                  </a:lnTo>
                  <a:lnTo>
                    <a:pt x="4572" y="1679447"/>
                  </a:lnTo>
                  <a:lnTo>
                    <a:pt x="9144" y="1684020"/>
                  </a:lnTo>
                  <a:lnTo>
                    <a:pt x="339852" y="1684020"/>
                  </a:lnTo>
                  <a:lnTo>
                    <a:pt x="339852" y="1687067"/>
                  </a:lnTo>
                  <a:lnTo>
                    <a:pt x="336804" y="1688592"/>
                  </a:lnTo>
                  <a:close/>
                </a:path>
                <a:path w="340360" h="1689100">
                  <a:moveTo>
                    <a:pt x="9144" y="9144"/>
                  </a:moveTo>
                  <a:lnTo>
                    <a:pt x="4572" y="9144"/>
                  </a:lnTo>
                  <a:lnTo>
                    <a:pt x="9144" y="4572"/>
                  </a:lnTo>
                  <a:lnTo>
                    <a:pt x="9144" y="9144"/>
                  </a:lnTo>
                  <a:close/>
                </a:path>
                <a:path w="340360" h="1689100">
                  <a:moveTo>
                    <a:pt x="329184" y="9144"/>
                  </a:moveTo>
                  <a:lnTo>
                    <a:pt x="9144" y="9144"/>
                  </a:lnTo>
                  <a:lnTo>
                    <a:pt x="9144" y="4572"/>
                  </a:lnTo>
                  <a:lnTo>
                    <a:pt x="329184" y="4572"/>
                  </a:lnTo>
                  <a:lnTo>
                    <a:pt x="329184" y="9144"/>
                  </a:lnTo>
                  <a:close/>
                </a:path>
                <a:path w="340360" h="1689100">
                  <a:moveTo>
                    <a:pt x="329184" y="1684020"/>
                  </a:moveTo>
                  <a:lnTo>
                    <a:pt x="329184" y="4572"/>
                  </a:lnTo>
                  <a:lnTo>
                    <a:pt x="335280" y="9144"/>
                  </a:lnTo>
                  <a:lnTo>
                    <a:pt x="339852" y="9144"/>
                  </a:lnTo>
                  <a:lnTo>
                    <a:pt x="339852" y="1679447"/>
                  </a:lnTo>
                  <a:lnTo>
                    <a:pt x="335280" y="1679447"/>
                  </a:lnTo>
                  <a:lnTo>
                    <a:pt x="329184" y="1684020"/>
                  </a:lnTo>
                  <a:close/>
                </a:path>
                <a:path w="340360" h="1689100">
                  <a:moveTo>
                    <a:pt x="339852" y="9144"/>
                  </a:moveTo>
                  <a:lnTo>
                    <a:pt x="335280" y="9144"/>
                  </a:lnTo>
                  <a:lnTo>
                    <a:pt x="329184" y="4572"/>
                  </a:lnTo>
                  <a:lnTo>
                    <a:pt x="339852" y="4572"/>
                  </a:lnTo>
                  <a:lnTo>
                    <a:pt x="339852" y="9144"/>
                  </a:lnTo>
                  <a:close/>
                </a:path>
                <a:path w="340360" h="1689100">
                  <a:moveTo>
                    <a:pt x="9144" y="1684020"/>
                  </a:moveTo>
                  <a:lnTo>
                    <a:pt x="4572" y="1679447"/>
                  </a:lnTo>
                  <a:lnTo>
                    <a:pt x="9144" y="1679447"/>
                  </a:lnTo>
                  <a:lnTo>
                    <a:pt x="9144" y="1684020"/>
                  </a:lnTo>
                  <a:close/>
                </a:path>
                <a:path w="340360" h="1689100">
                  <a:moveTo>
                    <a:pt x="329184" y="1684020"/>
                  </a:moveTo>
                  <a:lnTo>
                    <a:pt x="9144" y="1684020"/>
                  </a:lnTo>
                  <a:lnTo>
                    <a:pt x="9144" y="1679447"/>
                  </a:lnTo>
                  <a:lnTo>
                    <a:pt x="329184" y="1679447"/>
                  </a:lnTo>
                  <a:lnTo>
                    <a:pt x="329184" y="1684020"/>
                  </a:lnTo>
                  <a:close/>
                </a:path>
                <a:path w="340360" h="1689100">
                  <a:moveTo>
                    <a:pt x="339852" y="1684020"/>
                  </a:moveTo>
                  <a:lnTo>
                    <a:pt x="329184" y="1684020"/>
                  </a:lnTo>
                  <a:lnTo>
                    <a:pt x="335280" y="1679447"/>
                  </a:lnTo>
                  <a:lnTo>
                    <a:pt x="339852" y="1679447"/>
                  </a:lnTo>
                  <a:lnTo>
                    <a:pt x="339852" y="1684020"/>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61" name="object 59">
              <a:extLst>
                <a:ext uri="{FF2B5EF4-FFF2-40B4-BE49-F238E27FC236}">
                  <a16:creationId xmlns:a16="http://schemas.microsoft.com/office/drawing/2014/main" id="{0B6ACE96-BFFE-478A-8468-1670E5500A9C}"/>
                </a:ext>
              </a:extLst>
            </p:cNvPr>
            <p:cNvSpPr/>
            <p:nvPr/>
          </p:nvSpPr>
          <p:spPr>
            <a:xfrm>
              <a:off x="4392481" y="4499050"/>
              <a:ext cx="231962" cy="43703"/>
            </a:xfrm>
            <a:custGeom>
              <a:avLst/>
              <a:gdLst/>
              <a:ahLst/>
              <a:cxnLst/>
              <a:rect l="l" t="t" r="r" b="b"/>
              <a:pathLst>
                <a:path w="350520" h="66039">
                  <a:moveTo>
                    <a:pt x="348995" y="65532"/>
                  </a:moveTo>
                  <a:lnTo>
                    <a:pt x="3048" y="65532"/>
                  </a:lnTo>
                  <a:lnTo>
                    <a:pt x="0" y="64008"/>
                  </a:lnTo>
                  <a:lnTo>
                    <a:pt x="0" y="3048"/>
                  </a:lnTo>
                  <a:lnTo>
                    <a:pt x="3048" y="0"/>
                  </a:lnTo>
                  <a:lnTo>
                    <a:pt x="348995" y="0"/>
                  </a:lnTo>
                  <a:lnTo>
                    <a:pt x="350519" y="3048"/>
                  </a:lnTo>
                  <a:lnTo>
                    <a:pt x="350519" y="4572"/>
                  </a:lnTo>
                  <a:lnTo>
                    <a:pt x="10668" y="4572"/>
                  </a:lnTo>
                  <a:lnTo>
                    <a:pt x="4572" y="9144"/>
                  </a:lnTo>
                  <a:lnTo>
                    <a:pt x="10668" y="9144"/>
                  </a:lnTo>
                  <a:lnTo>
                    <a:pt x="10668" y="56388"/>
                  </a:lnTo>
                  <a:lnTo>
                    <a:pt x="4572" y="56388"/>
                  </a:lnTo>
                  <a:lnTo>
                    <a:pt x="10668" y="60960"/>
                  </a:lnTo>
                  <a:lnTo>
                    <a:pt x="350519" y="60960"/>
                  </a:lnTo>
                  <a:lnTo>
                    <a:pt x="350519" y="64008"/>
                  </a:lnTo>
                  <a:lnTo>
                    <a:pt x="348995" y="65532"/>
                  </a:lnTo>
                  <a:close/>
                </a:path>
                <a:path w="350520" h="66039">
                  <a:moveTo>
                    <a:pt x="10668" y="9144"/>
                  </a:moveTo>
                  <a:lnTo>
                    <a:pt x="4572" y="9144"/>
                  </a:lnTo>
                  <a:lnTo>
                    <a:pt x="10668" y="4572"/>
                  </a:lnTo>
                  <a:lnTo>
                    <a:pt x="10668" y="9144"/>
                  </a:lnTo>
                  <a:close/>
                </a:path>
                <a:path w="350520" h="66039">
                  <a:moveTo>
                    <a:pt x="341376" y="9144"/>
                  </a:moveTo>
                  <a:lnTo>
                    <a:pt x="10668" y="9144"/>
                  </a:lnTo>
                  <a:lnTo>
                    <a:pt x="10668" y="4572"/>
                  </a:lnTo>
                  <a:lnTo>
                    <a:pt x="341376" y="4572"/>
                  </a:lnTo>
                  <a:lnTo>
                    <a:pt x="341376" y="9144"/>
                  </a:lnTo>
                  <a:close/>
                </a:path>
                <a:path w="350520" h="66039">
                  <a:moveTo>
                    <a:pt x="341376" y="60960"/>
                  </a:moveTo>
                  <a:lnTo>
                    <a:pt x="341376" y="4572"/>
                  </a:lnTo>
                  <a:lnTo>
                    <a:pt x="345948" y="9144"/>
                  </a:lnTo>
                  <a:lnTo>
                    <a:pt x="350519" y="9144"/>
                  </a:lnTo>
                  <a:lnTo>
                    <a:pt x="350519" y="56388"/>
                  </a:lnTo>
                  <a:lnTo>
                    <a:pt x="345948" y="56388"/>
                  </a:lnTo>
                  <a:lnTo>
                    <a:pt x="341376" y="60960"/>
                  </a:lnTo>
                  <a:close/>
                </a:path>
                <a:path w="350520" h="66039">
                  <a:moveTo>
                    <a:pt x="350519" y="9144"/>
                  </a:moveTo>
                  <a:lnTo>
                    <a:pt x="345948" y="9144"/>
                  </a:lnTo>
                  <a:lnTo>
                    <a:pt x="341376" y="4572"/>
                  </a:lnTo>
                  <a:lnTo>
                    <a:pt x="350519" y="4572"/>
                  </a:lnTo>
                  <a:lnTo>
                    <a:pt x="350519" y="9144"/>
                  </a:lnTo>
                  <a:close/>
                </a:path>
                <a:path w="350520" h="66039">
                  <a:moveTo>
                    <a:pt x="10668" y="60960"/>
                  </a:moveTo>
                  <a:lnTo>
                    <a:pt x="4572" y="56388"/>
                  </a:lnTo>
                  <a:lnTo>
                    <a:pt x="10668" y="56388"/>
                  </a:lnTo>
                  <a:lnTo>
                    <a:pt x="10668" y="60960"/>
                  </a:lnTo>
                  <a:close/>
                </a:path>
                <a:path w="350520" h="66039">
                  <a:moveTo>
                    <a:pt x="341376" y="60960"/>
                  </a:moveTo>
                  <a:lnTo>
                    <a:pt x="10668" y="60960"/>
                  </a:lnTo>
                  <a:lnTo>
                    <a:pt x="10668" y="56388"/>
                  </a:lnTo>
                  <a:lnTo>
                    <a:pt x="341376" y="56388"/>
                  </a:lnTo>
                  <a:lnTo>
                    <a:pt x="341376" y="60960"/>
                  </a:lnTo>
                  <a:close/>
                </a:path>
                <a:path w="350520" h="66039">
                  <a:moveTo>
                    <a:pt x="350519" y="60960"/>
                  </a:moveTo>
                  <a:lnTo>
                    <a:pt x="341376" y="60960"/>
                  </a:lnTo>
                  <a:lnTo>
                    <a:pt x="345948" y="56388"/>
                  </a:lnTo>
                  <a:lnTo>
                    <a:pt x="350519" y="56388"/>
                  </a:lnTo>
                  <a:lnTo>
                    <a:pt x="350519" y="60960"/>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62" name="object 60">
              <a:extLst>
                <a:ext uri="{FF2B5EF4-FFF2-40B4-BE49-F238E27FC236}">
                  <a16:creationId xmlns:a16="http://schemas.microsoft.com/office/drawing/2014/main" id="{477C7A11-9A02-47D9-A116-9B376DB5C224}"/>
                </a:ext>
              </a:extLst>
            </p:cNvPr>
            <p:cNvSpPr/>
            <p:nvPr/>
          </p:nvSpPr>
          <p:spPr>
            <a:xfrm>
              <a:off x="4621419" y="4298352"/>
              <a:ext cx="218095" cy="241207"/>
            </a:xfrm>
            <a:custGeom>
              <a:avLst/>
              <a:gdLst/>
              <a:ahLst/>
              <a:cxnLst/>
              <a:rect l="l" t="t" r="r" b="b"/>
              <a:pathLst>
                <a:path w="329564" h="364489">
                  <a:moveTo>
                    <a:pt x="0" y="0"/>
                  </a:moveTo>
                  <a:lnTo>
                    <a:pt x="329183" y="0"/>
                  </a:lnTo>
                  <a:lnTo>
                    <a:pt x="329183" y="364235"/>
                  </a:lnTo>
                  <a:lnTo>
                    <a:pt x="0" y="364235"/>
                  </a:lnTo>
                  <a:lnTo>
                    <a:pt x="0" y="0"/>
                  </a:lnTo>
                  <a:close/>
                </a:path>
              </a:pathLst>
            </a:custGeom>
            <a:solidFill>
              <a:srgbClr val="31859C"/>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63" name="object 61">
              <a:extLst>
                <a:ext uri="{FF2B5EF4-FFF2-40B4-BE49-F238E27FC236}">
                  <a16:creationId xmlns:a16="http://schemas.microsoft.com/office/drawing/2014/main" id="{014FC61F-F61E-4EFB-A56D-1F993F25867A}"/>
                </a:ext>
              </a:extLst>
            </p:cNvPr>
            <p:cNvSpPr/>
            <p:nvPr/>
          </p:nvSpPr>
          <p:spPr>
            <a:xfrm>
              <a:off x="4618392" y="4295326"/>
              <a:ext cx="223978" cy="247090"/>
            </a:xfrm>
            <a:custGeom>
              <a:avLst/>
              <a:gdLst/>
              <a:ahLst/>
              <a:cxnLst/>
              <a:rect l="l" t="t" r="r" b="b"/>
              <a:pathLst>
                <a:path w="338454" h="373379">
                  <a:moveTo>
                    <a:pt x="336804" y="373380"/>
                  </a:moveTo>
                  <a:lnTo>
                    <a:pt x="1524" y="373380"/>
                  </a:lnTo>
                  <a:lnTo>
                    <a:pt x="0" y="371856"/>
                  </a:lnTo>
                  <a:lnTo>
                    <a:pt x="0" y="1524"/>
                  </a:lnTo>
                  <a:lnTo>
                    <a:pt x="1524" y="0"/>
                  </a:lnTo>
                  <a:lnTo>
                    <a:pt x="336804" y="0"/>
                  </a:lnTo>
                  <a:lnTo>
                    <a:pt x="338328" y="1524"/>
                  </a:lnTo>
                  <a:lnTo>
                    <a:pt x="338328" y="4572"/>
                  </a:lnTo>
                  <a:lnTo>
                    <a:pt x="9144" y="4572"/>
                  </a:lnTo>
                  <a:lnTo>
                    <a:pt x="4572" y="9144"/>
                  </a:lnTo>
                  <a:lnTo>
                    <a:pt x="9144" y="9144"/>
                  </a:lnTo>
                  <a:lnTo>
                    <a:pt x="9144" y="364235"/>
                  </a:lnTo>
                  <a:lnTo>
                    <a:pt x="4572" y="364235"/>
                  </a:lnTo>
                  <a:lnTo>
                    <a:pt x="9144" y="368808"/>
                  </a:lnTo>
                  <a:lnTo>
                    <a:pt x="338328" y="368808"/>
                  </a:lnTo>
                  <a:lnTo>
                    <a:pt x="338328" y="371856"/>
                  </a:lnTo>
                  <a:lnTo>
                    <a:pt x="336804" y="373380"/>
                  </a:lnTo>
                  <a:close/>
                </a:path>
                <a:path w="338454" h="373379">
                  <a:moveTo>
                    <a:pt x="9144" y="9144"/>
                  </a:moveTo>
                  <a:lnTo>
                    <a:pt x="4572" y="9144"/>
                  </a:lnTo>
                  <a:lnTo>
                    <a:pt x="9144" y="4572"/>
                  </a:lnTo>
                  <a:lnTo>
                    <a:pt x="9144" y="9144"/>
                  </a:lnTo>
                  <a:close/>
                </a:path>
                <a:path w="338454" h="373379">
                  <a:moveTo>
                    <a:pt x="329184" y="9144"/>
                  </a:moveTo>
                  <a:lnTo>
                    <a:pt x="9144" y="9144"/>
                  </a:lnTo>
                  <a:lnTo>
                    <a:pt x="9144" y="4572"/>
                  </a:lnTo>
                  <a:lnTo>
                    <a:pt x="329184" y="4572"/>
                  </a:lnTo>
                  <a:lnTo>
                    <a:pt x="329184" y="9144"/>
                  </a:lnTo>
                  <a:close/>
                </a:path>
                <a:path w="338454" h="373379">
                  <a:moveTo>
                    <a:pt x="329184" y="368808"/>
                  </a:moveTo>
                  <a:lnTo>
                    <a:pt x="329184" y="4572"/>
                  </a:lnTo>
                  <a:lnTo>
                    <a:pt x="333756" y="9144"/>
                  </a:lnTo>
                  <a:lnTo>
                    <a:pt x="338328" y="9144"/>
                  </a:lnTo>
                  <a:lnTo>
                    <a:pt x="338328" y="364235"/>
                  </a:lnTo>
                  <a:lnTo>
                    <a:pt x="333756" y="364235"/>
                  </a:lnTo>
                  <a:lnTo>
                    <a:pt x="329184" y="368808"/>
                  </a:lnTo>
                  <a:close/>
                </a:path>
                <a:path w="338454" h="373379">
                  <a:moveTo>
                    <a:pt x="338328" y="9144"/>
                  </a:moveTo>
                  <a:lnTo>
                    <a:pt x="333756" y="9144"/>
                  </a:lnTo>
                  <a:lnTo>
                    <a:pt x="329184" y="4572"/>
                  </a:lnTo>
                  <a:lnTo>
                    <a:pt x="338328" y="4572"/>
                  </a:lnTo>
                  <a:lnTo>
                    <a:pt x="338328" y="9144"/>
                  </a:lnTo>
                  <a:close/>
                </a:path>
                <a:path w="338454" h="373379">
                  <a:moveTo>
                    <a:pt x="9144" y="368808"/>
                  </a:moveTo>
                  <a:lnTo>
                    <a:pt x="4572" y="364235"/>
                  </a:lnTo>
                  <a:lnTo>
                    <a:pt x="9144" y="364235"/>
                  </a:lnTo>
                  <a:lnTo>
                    <a:pt x="9144" y="368808"/>
                  </a:lnTo>
                  <a:close/>
                </a:path>
                <a:path w="338454" h="373379">
                  <a:moveTo>
                    <a:pt x="329184" y="368808"/>
                  </a:moveTo>
                  <a:lnTo>
                    <a:pt x="9144" y="368808"/>
                  </a:lnTo>
                  <a:lnTo>
                    <a:pt x="9144" y="364235"/>
                  </a:lnTo>
                  <a:lnTo>
                    <a:pt x="329184" y="364235"/>
                  </a:lnTo>
                  <a:lnTo>
                    <a:pt x="329184" y="368808"/>
                  </a:lnTo>
                  <a:close/>
                </a:path>
                <a:path w="338454" h="373379">
                  <a:moveTo>
                    <a:pt x="338328" y="368808"/>
                  </a:moveTo>
                  <a:lnTo>
                    <a:pt x="329184" y="368808"/>
                  </a:lnTo>
                  <a:lnTo>
                    <a:pt x="333756" y="364235"/>
                  </a:lnTo>
                  <a:lnTo>
                    <a:pt x="338328" y="364235"/>
                  </a:lnTo>
                  <a:lnTo>
                    <a:pt x="338328" y="368808"/>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64" name="object 62">
              <a:extLst>
                <a:ext uri="{FF2B5EF4-FFF2-40B4-BE49-F238E27FC236}">
                  <a16:creationId xmlns:a16="http://schemas.microsoft.com/office/drawing/2014/main" id="{0BE291CC-8191-428A-A45C-781518E981BF}"/>
                </a:ext>
              </a:extLst>
            </p:cNvPr>
            <p:cNvSpPr/>
            <p:nvPr/>
          </p:nvSpPr>
          <p:spPr>
            <a:xfrm>
              <a:off x="4889688" y="3262593"/>
              <a:ext cx="218095" cy="1277050"/>
            </a:xfrm>
            <a:custGeom>
              <a:avLst/>
              <a:gdLst/>
              <a:ahLst/>
              <a:cxnLst/>
              <a:rect l="l" t="t" r="r" b="b"/>
              <a:pathLst>
                <a:path w="329564" h="1929764">
                  <a:moveTo>
                    <a:pt x="0" y="0"/>
                  </a:moveTo>
                  <a:lnTo>
                    <a:pt x="329183" y="0"/>
                  </a:lnTo>
                  <a:lnTo>
                    <a:pt x="329183" y="1929383"/>
                  </a:lnTo>
                  <a:lnTo>
                    <a:pt x="0" y="1929383"/>
                  </a:lnTo>
                  <a:lnTo>
                    <a:pt x="0" y="0"/>
                  </a:lnTo>
                  <a:close/>
                </a:path>
              </a:pathLst>
            </a:custGeom>
            <a:solidFill>
              <a:srgbClr val="BFBAB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65" name="object 63">
              <a:extLst>
                <a:ext uri="{FF2B5EF4-FFF2-40B4-BE49-F238E27FC236}">
                  <a16:creationId xmlns:a16="http://schemas.microsoft.com/office/drawing/2014/main" id="{4CC95851-67C9-4D6A-8E57-218B03BB4D00}"/>
                </a:ext>
              </a:extLst>
            </p:cNvPr>
            <p:cNvSpPr/>
            <p:nvPr/>
          </p:nvSpPr>
          <p:spPr>
            <a:xfrm>
              <a:off x="4885652" y="3259567"/>
              <a:ext cx="225239" cy="1282934"/>
            </a:xfrm>
            <a:custGeom>
              <a:avLst/>
              <a:gdLst/>
              <a:ahLst/>
              <a:cxnLst/>
              <a:rect l="l" t="t" r="r" b="b"/>
              <a:pathLst>
                <a:path w="340360" h="1938654">
                  <a:moveTo>
                    <a:pt x="338328" y="1938527"/>
                  </a:moveTo>
                  <a:lnTo>
                    <a:pt x="3048" y="1938527"/>
                  </a:lnTo>
                  <a:lnTo>
                    <a:pt x="0" y="1937004"/>
                  </a:lnTo>
                  <a:lnTo>
                    <a:pt x="0" y="1524"/>
                  </a:lnTo>
                  <a:lnTo>
                    <a:pt x="3048" y="0"/>
                  </a:lnTo>
                  <a:lnTo>
                    <a:pt x="338328" y="0"/>
                  </a:lnTo>
                  <a:lnTo>
                    <a:pt x="339852" y="1524"/>
                  </a:lnTo>
                  <a:lnTo>
                    <a:pt x="339852" y="4572"/>
                  </a:lnTo>
                  <a:lnTo>
                    <a:pt x="10668" y="4572"/>
                  </a:lnTo>
                  <a:lnTo>
                    <a:pt x="6096" y="9144"/>
                  </a:lnTo>
                  <a:lnTo>
                    <a:pt x="10668" y="9143"/>
                  </a:lnTo>
                  <a:lnTo>
                    <a:pt x="10668" y="1929384"/>
                  </a:lnTo>
                  <a:lnTo>
                    <a:pt x="6096" y="1929384"/>
                  </a:lnTo>
                  <a:lnTo>
                    <a:pt x="10668" y="1933955"/>
                  </a:lnTo>
                  <a:lnTo>
                    <a:pt x="339852" y="1933955"/>
                  </a:lnTo>
                  <a:lnTo>
                    <a:pt x="339852" y="1937004"/>
                  </a:lnTo>
                  <a:lnTo>
                    <a:pt x="338328" y="1938527"/>
                  </a:lnTo>
                  <a:close/>
                </a:path>
                <a:path w="340360" h="1938654">
                  <a:moveTo>
                    <a:pt x="10668" y="9143"/>
                  </a:moveTo>
                  <a:lnTo>
                    <a:pt x="6096" y="9144"/>
                  </a:lnTo>
                  <a:lnTo>
                    <a:pt x="10668" y="4572"/>
                  </a:lnTo>
                  <a:lnTo>
                    <a:pt x="10668" y="9143"/>
                  </a:lnTo>
                  <a:close/>
                </a:path>
                <a:path w="340360" h="1938654">
                  <a:moveTo>
                    <a:pt x="330708" y="9143"/>
                  </a:moveTo>
                  <a:lnTo>
                    <a:pt x="10668" y="9143"/>
                  </a:lnTo>
                  <a:lnTo>
                    <a:pt x="10668" y="4572"/>
                  </a:lnTo>
                  <a:lnTo>
                    <a:pt x="330708" y="4572"/>
                  </a:lnTo>
                  <a:lnTo>
                    <a:pt x="330708" y="9143"/>
                  </a:lnTo>
                  <a:close/>
                </a:path>
                <a:path w="340360" h="1938654">
                  <a:moveTo>
                    <a:pt x="330708" y="1933955"/>
                  </a:moveTo>
                  <a:lnTo>
                    <a:pt x="330708" y="4572"/>
                  </a:lnTo>
                  <a:lnTo>
                    <a:pt x="335280" y="9144"/>
                  </a:lnTo>
                  <a:lnTo>
                    <a:pt x="339852" y="9143"/>
                  </a:lnTo>
                  <a:lnTo>
                    <a:pt x="339852" y="1929384"/>
                  </a:lnTo>
                  <a:lnTo>
                    <a:pt x="335280" y="1929384"/>
                  </a:lnTo>
                  <a:lnTo>
                    <a:pt x="330708" y="1933955"/>
                  </a:lnTo>
                  <a:close/>
                </a:path>
                <a:path w="340360" h="1938654">
                  <a:moveTo>
                    <a:pt x="339852" y="9143"/>
                  </a:moveTo>
                  <a:lnTo>
                    <a:pt x="335280" y="9144"/>
                  </a:lnTo>
                  <a:lnTo>
                    <a:pt x="330708" y="4572"/>
                  </a:lnTo>
                  <a:lnTo>
                    <a:pt x="339852" y="4572"/>
                  </a:lnTo>
                  <a:lnTo>
                    <a:pt x="339852" y="9143"/>
                  </a:lnTo>
                  <a:close/>
                </a:path>
                <a:path w="340360" h="1938654">
                  <a:moveTo>
                    <a:pt x="10668" y="1933955"/>
                  </a:moveTo>
                  <a:lnTo>
                    <a:pt x="6096" y="1929384"/>
                  </a:lnTo>
                  <a:lnTo>
                    <a:pt x="10668" y="1929384"/>
                  </a:lnTo>
                  <a:lnTo>
                    <a:pt x="10668" y="1933955"/>
                  </a:lnTo>
                  <a:close/>
                </a:path>
                <a:path w="340360" h="1938654">
                  <a:moveTo>
                    <a:pt x="330708" y="1933955"/>
                  </a:moveTo>
                  <a:lnTo>
                    <a:pt x="10668" y="1933955"/>
                  </a:lnTo>
                  <a:lnTo>
                    <a:pt x="10668" y="1929384"/>
                  </a:lnTo>
                  <a:lnTo>
                    <a:pt x="330708" y="1929384"/>
                  </a:lnTo>
                  <a:lnTo>
                    <a:pt x="330708" y="1933955"/>
                  </a:lnTo>
                  <a:close/>
                </a:path>
                <a:path w="340360" h="1938654">
                  <a:moveTo>
                    <a:pt x="339852" y="1933955"/>
                  </a:moveTo>
                  <a:lnTo>
                    <a:pt x="330708" y="1933955"/>
                  </a:lnTo>
                  <a:lnTo>
                    <a:pt x="335280" y="1929384"/>
                  </a:lnTo>
                  <a:lnTo>
                    <a:pt x="339852" y="1929384"/>
                  </a:lnTo>
                  <a:lnTo>
                    <a:pt x="339852" y="1933955"/>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66" name="object 64">
              <a:extLst>
                <a:ext uri="{FF2B5EF4-FFF2-40B4-BE49-F238E27FC236}">
                  <a16:creationId xmlns:a16="http://schemas.microsoft.com/office/drawing/2014/main" id="{9DAF73E3-0925-4320-8027-5B371E215121}"/>
                </a:ext>
              </a:extLst>
            </p:cNvPr>
            <p:cNvSpPr/>
            <p:nvPr/>
          </p:nvSpPr>
          <p:spPr>
            <a:xfrm>
              <a:off x="5107530" y="2846070"/>
              <a:ext cx="218095" cy="1693489"/>
            </a:xfrm>
            <a:custGeom>
              <a:avLst/>
              <a:gdLst/>
              <a:ahLst/>
              <a:cxnLst/>
              <a:rect l="l" t="t" r="r" b="b"/>
              <a:pathLst>
                <a:path w="329564" h="2559050">
                  <a:moveTo>
                    <a:pt x="0" y="0"/>
                  </a:moveTo>
                  <a:lnTo>
                    <a:pt x="329183" y="0"/>
                  </a:lnTo>
                  <a:lnTo>
                    <a:pt x="329183" y="2558795"/>
                  </a:lnTo>
                  <a:lnTo>
                    <a:pt x="0" y="2558795"/>
                  </a:lnTo>
                  <a:lnTo>
                    <a:pt x="0" y="0"/>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67" name="object 65">
              <a:extLst>
                <a:ext uri="{FF2B5EF4-FFF2-40B4-BE49-F238E27FC236}">
                  <a16:creationId xmlns:a16="http://schemas.microsoft.com/office/drawing/2014/main" id="{0F85A66F-3E7D-4F74-8FCF-B2BA2F9DEEC6}"/>
                </a:ext>
              </a:extLst>
            </p:cNvPr>
            <p:cNvSpPr/>
            <p:nvPr/>
          </p:nvSpPr>
          <p:spPr>
            <a:xfrm>
              <a:off x="5104503" y="2843044"/>
              <a:ext cx="223978" cy="1699372"/>
            </a:xfrm>
            <a:custGeom>
              <a:avLst/>
              <a:gdLst/>
              <a:ahLst/>
              <a:cxnLst/>
              <a:rect l="l" t="t" r="r" b="b"/>
              <a:pathLst>
                <a:path w="338454" h="2567940">
                  <a:moveTo>
                    <a:pt x="336804" y="2567939"/>
                  </a:moveTo>
                  <a:lnTo>
                    <a:pt x="1524" y="2567939"/>
                  </a:lnTo>
                  <a:lnTo>
                    <a:pt x="0" y="2566415"/>
                  </a:lnTo>
                  <a:lnTo>
                    <a:pt x="0" y="1524"/>
                  </a:lnTo>
                  <a:lnTo>
                    <a:pt x="1524" y="0"/>
                  </a:lnTo>
                  <a:lnTo>
                    <a:pt x="336804" y="0"/>
                  </a:lnTo>
                  <a:lnTo>
                    <a:pt x="338328" y="1524"/>
                  </a:lnTo>
                  <a:lnTo>
                    <a:pt x="338328" y="4572"/>
                  </a:lnTo>
                  <a:lnTo>
                    <a:pt x="9144" y="4572"/>
                  </a:lnTo>
                  <a:lnTo>
                    <a:pt x="4572" y="9144"/>
                  </a:lnTo>
                  <a:lnTo>
                    <a:pt x="9144" y="9144"/>
                  </a:lnTo>
                  <a:lnTo>
                    <a:pt x="9144" y="2558796"/>
                  </a:lnTo>
                  <a:lnTo>
                    <a:pt x="4572" y="2558796"/>
                  </a:lnTo>
                  <a:lnTo>
                    <a:pt x="9144" y="2563368"/>
                  </a:lnTo>
                  <a:lnTo>
                    <a:pt x="338328" y="2563368"/>
                  </a:lnTo>
                  <a:lnTo>
                    <a:pt x="338328" y="2566415"/>
                  </a:lnTo>
                  <a:lnTo>
                    <a:pt x="336804" y="2567939"/>
                  </a:lnTo>
                  <a:close/>
                </a:path>
                <a:path w="338454" h="2567940">
                  <a:moveTo>
                    <a:pt x="9144" y="9144"/>
                  </a:moveTo>
                  <a:lnTo>
                    <a:pt x="4572" y="9144"/>
                  </a:lnTo>
                  <a:lnTo>
                    <a:pt x="9144" y="4572"/>
                  </a:lnTo>
                  <a:lnTo>
                    <a:pt x="9144" y="9144"/>
                  </a:lnTo>
                  <a:close/>
                </a:path>
                <a:path w="338454" h="2567940">
                  <a:moveTo>
                    <a:pt x="329184" y="9144"/>
                  </a:moveTo>
                  <a:lnTo>
                    <a:pt x="9144" y="9144"/>
                  </a:lnTo>
                  <a:lnTo>
                    <a:pt x="9144" y="4572"/>
                  </a:lnTo>
                  <a:lnTo>
                    <a:pt x="329184" y="4572"/>
                  </a:lnTo>
                  <a:lnTo>
                    <a:pt x="329184" y="9144"/>
                  </a:lnTo>
                  <a:close/>
                </a:path>
                <a:path w="338454" h="2567940">
                  <a:moveTo>
                    <a:pt x="329184" y="2563368"/>
                  </a:moveTo>
                  <a:lnTo>
                    <a:pt x="329184" y="4572"/>
                  </a:lnTo>
                  <a:lnTo>
                    <a:pt x="333756" y="9144"/>
                  </a:lnTo>
                  <a:lnTo>
                    <a:pt x="338328" y="9144"/>
                  </a:lnTo>
                  <a:lnTo>
                    <a:pt x="338328" y="2558796"/>
                  </a:lnTo>
                  <a:lnTo>
                    <a:pt x="333756" y="2558796"/>
                  </a:lnTo>
                  <a:lnTo>
                    <a:pt x="329184" y="2563368"/>
                  </a:lnTo>
                  <a:close/>
                </a:path>
                <a:path w="338454" h="2567940">
                  <a:moveTo>
                    <a:pt x="338328" y="9144"/>
                  </a:moveTo>
                  <a:lnTo>
                    <a:pt x="333756" y="9144"/>
                  </a:lnTo>
                  <a:lnTo>
                    <a:pt x="329184" y="4572"/>
                  </a:lnTo>
                  <a:lnTo>
                    <a:pt x="338328" y="4572"/>
                  </a:lnTo>
                  <a:lnTo>
                    <a:pt x="338328" y="9144"/>
                  </a:lnTo>
                  <a:close/>
                </a:path>
                <a:path w="338454" h="2567940">
                  <a:moveTo>
                    <a:pt x="9144" y="2563368"/>
                  </a:moveTo>
                  <a:lnTo>
                    <a:pt x="4572" y="2558796"/>
                  </a:lnTo>
                  <a:lnTo>
                    <a:pt x="9144" y="2558796"/>
                  </a:lnTo>
                  <a:lnTo>
                    <a:pt x="9144" y="2563368"/>
                  </a:lnTo>
                  <a:close/>
                </a:path>
                <a:path w="338454" h="2567940">
                  <a:moveTo>
                    <a:pt x="329184" y="2563368"/>
                  </a:moveTo>
                  <a:lnTo>
                    <a:pt x="9144" y="2563368"/>
                  </a:lnTo>
                  <a:lnTo>
                    <a:pt x="9144" y="2558796"/>
                  </a:lnTo>
                  <a:lnTo>
                    <a:pt x="329184" y="2558796"/>
                  </a:lnTo>
                  <a:lnTo>
                    <a:pt x="329184" y="2563368"/>
                  </a:lnTo>
                  <a:close/>
                </a:path>
                <a:path w="338454" h="2567940">
                  <a:moveTo>
                    <a:pt x="338328" y="2563368"/>
                  </a:moveTo>
                  <a:lnTo>
                    <a:pt x="329184" y="2563368"/>
                  </a:lnTo>
                  <a:lnTo>
                    <a:pt x="333756" y="2558796"/>
                  </a:lnTo>
                  <a:lnTo>
                    <a:pt x="338328" y="2558796"/>
                  </a:lnTo>
                  <a:lnTo>
                    <a:pt x="338328" y="2563368"/>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68" name="object 66">
              <a:extLst>
                <a:ext uri="{FF2B5EF4-FFF2-40B4-BE49-F238E27FC236}">
                  <a16:creationId xmlns:a16="http://schemas.microsoft.com/office/drawing/2014/main" id="{8CBEB9EB-F0D1-40CB-AF44-69C917B26DD8}"/>
                </a:ext>
              </a:extLst>
            </p:cNvPr>
            <p:cNvSpPr/>
            <p:nvPr/>
          </p:nvSpPr>
          <p:spPr>
            <a:xfrm>
              <a:off x="5489761" y="4432487"/>
              <a:ext cx="225239" cy="110098"/>
            </a:xfrm>
            <a:custGeom>
              <a:avLst/>
              <a:gdLst/>
              <a:ahLst/>
              <a:cxnLst/>
              <a:rect l="l" t="t" r="r" b="b"/>
              <a:pathLst>
                <a:path w="340359" h="166370">
                  <a:moveTo>
                    <a:pt x="336804" y="166115"/>
                  </a:moveTo>
                  <a:lnTo>
                    <a:pt x="1524" y="166115"/>
                  </a:lnTo>
                  <a:lnTo>
                    <a:pt x="0" y="164591"/>
                  </a:lnTo>
                  <a:lnTo>
                    <a:pt x="0" y="3047"/>
                  </a:lnTo>
                  <a:lnTo>
                    <a:pt x="1524" y="0"/>
                  </a:lnTo>
                  <a:lnTo>
                    <a:pt x="336804" y="0"/>
                  </a:lnTo>
                  <a:lnTo>
                    <a:pt x="339852" y="3047"/>
                  </a:lnTo>
                  <a:lnTo>
                    <a:pt x="339852" y="6095"/>
                  </a:lnTo>
                  <a:lnTo>
                    <a:pt x="9144" y="6095"/>
                  </a:lnTo>
                  <a:lnTo>
                    <a:pt x="4572" y="10667"/>
                  </a:lnTo>
                  <a:lnTo>
                    <a:pt x="9144" y="10667"/>
                  </a:lnTo>
                  <a:lnTo>
                    <a:pt x="9144" y="156971"/>
                  </a:lnTo>
                  <a:lnTo>
                    <a:pt x="4572" y="156971"/>
                  </a:lnTo>
                  <a:lnTo>
                    <a:pt x="9144" y="161543"/>
                  </a:lnTo>
                  <a:lnTo>
                    <a:pt x="339852" y="161543"/>
                  </a:lnTo>
                  <a:lnTo>
                    <a:pt x="339852" y="164591"/>
                  </a:lnTo>
                  <a:lnTo>
                    <a:pt x="336804" y="166115"/>
                  </a:lnTo>
                  <a:close/>
                </a:path>
                <a:path w="340359" h="166370">
                  <a:moveTo>
                    <a:pt x="9144" y="10667"/>
                  </a:moveTo>
                  <a:lnTo>
                    <a:pt x="4572" y="10667"/>
                  </a:lnTo>
                  <a:lnTo>
                    <a:pt x="9144" y="6095"/>
                  </a:lnTo>
                  <a:lnTo>
                    <a:pt x="9144" y="10667"/>
                  </a:lnTo>
                  <a:close/>
                </a:path>
                <a:path w="340359" h="166370">
                  <a:moveTo>
                    <a:pt x="329184" y="10667"/>
                  </a:moveTo>
                  <a:lnTo>
                    <a:pt x="9144" y="10667"/>
                  </a:lnTo>
                  <a:lnTo>
                    <a:pt x="9144" y="6095"/>
                  </a:lnTo>
                  <a:lnTo>
                    <a:pt x="329184" y="6095"/>
                  </a:lnTo>
                  <a:lnTo>
                    <a:pt x="329184" y="10667"/>
                  </a:lnTo>
                  <a:close/>
                </a:path>
                <a:path w="340359" h="166370">
                  <a:moveTo>
                    <a:pt x="329184" y="161543"/>
                  </a:moveTo>
                  <a:lnTo>
                    <a:pt x="329184" y="6095"/>
                  </a:lnTo>
                  <a:lnTo>
                    <a:pt x="333756" y="10667"/>
                  </a:lnTo>
                  <a:lnTo>
                    <a:pt x="339852" y="10667"/>
                  </a:lnTo>
                  <a:lnTo>
                    <a:pt x="339852" y="156971"/>
                  </a:lnTo>
                  <a:lnTo>
                    <a:pt x="333756" y="156971"/>
                  </a:lnTo>
                  <a:lnTo>
                    <a:pt x="329184" y="161543"/>
                  </a:lnTo>
                  <a:close/>
                </a:path>
                <a:path w="340359" h="166370">
                  <a:moveTo>
                    <a:pt x="339852" y="10667"/>
                  </a:moveTo>
                  <a:lnTo>
                    <a:pt x="333756" y="10667"/>
                  </a:lnTo>
                  <a:lnTo>
                    <a:pt x="329184" y="6095"/>
                  </a:lnTo>
                  <a:lnTo>
                    <a:pt x="339852" y="6095"/>
                  </a:lnTo>
                  <a:lnTo>
                    <a:pt x="339852" y="10667"/>
                  </a:lnTo>
                  <a:close/>
                </a:path>
                <a:path w="340359" h="166370">
                  <a:moveTo>
                    <a:pt x="9144" y="161543"/>
                  </a:moveTo>
                  <a:lnTo>
                    <a:pt x="4572" y="156971"/>
                  </a:lnTo>
                  <a:lnTo>
                    <a:pt x="9144" y="156971"/>
                  </a:lnTo>
                  <a:lnTo>
                    <a:pt x="9144" y="161543"/>
                  </a:lnTo>
                  <a:close/>
                </a:path>
                <a:path w="340359" h="166370">
                  <a:moveTo>
                    <a:pt x="329184" y="161543"/>
                  </a:moveTo>
                  <a:lnTo>
                    <a:pt x="9144" y="161543"/>
                  </a:lnTo>
                  <a:lnTo>
                    <a:pt x="9144" y="156971"/>
                  </a:lnTo>
                  <a:lnTo>
                    <a:pt x="329184" y="156971"/>
                  </a:lnTo>
                  <a:lnTo>
                    <a:pt x="329184" y="161543"/>
                  </a:lnTo>
                  <a:close/>
                </a:path>
                <a:path w="340359" h="166370">
                  <a:moveTo>
                    <a:pt x="339852" y="161543"/>
                  </a:moveTo>
                  <a:lnTo>
                    <a:pt x="329184" y="161543"/>
                  </a:lnTo>
                  <a:lnTo>
                    <a:pt x="333756" y="156971"/>
                  </a:lnTo>
                  <a:lnTo>
                    <a:pt x="339852" y="156971"/>
                  </a:lnTo>
                  <a:lnTo>
                    <a:pt x="339852" y="161543"/>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69" name="object 67">
              <a:extLst>
                <a:ext uri="{FF2B5EF4-FFF2-40B4-BE49-F238E27FC236}">
                  <a16:creationId xmlns:a16="http://schemas.microsoft.com/office/drawing/2014/main" id="{81E618D6-80EB-48C1-BF7E-1F7898628744}"/>
                </a:ext>
              </a:extLst>
            </p:cNvPr>
            <p:cNvSpPr/>
            <p:nvPr/>
          </p:nvSpPr>
          <p:spPr>
            <a:xfrm>
              <a:off x="5707603" y="4186406"/>
              <a:ext cx="225239" cy="356347"/>
            </a:xfrm>
            <a:custGeom>
              <a:avLst/>
              <a:gdLst/>
              <a:ahLst/>
              <a:cxnLst/>
              <a:rect l="l" t="t" r="r" b="b"/>
              <a:pathLst>
                <a:path w="340359" h="538479">
                  <a:moveTo>
                    <a:pt x="338328" y="537972"/>
                  </a:moveTo>
                  <a:lnTo>
                    <a:pt x="3048" y="537972"/>
                  </a:lnTo>
                  <a:lnTo>
                    <a:pt x="0" y="536448"/>
                  </a:lnTo>
                  <a:lnTo>
                    <a:pt x="0" y="3048"/>
                  </a:lnTo>
                  <a:lnTo>
                    <a:pt x="3048" y="0"/>
                  </a:lnTo>
                  <a:lnTo>
                    <a:pt x="338328" y="0"/>
                  </a:lnTo>
                  <a:lnTo>
                    <a:pt x="339852" y="3048"/>
                  </a:lnTo>
                  <a:lnTo>
                    <a:pt x="339852" y="4572"/>
                  </a:lnTo>
                  <a:lnTo>
                    <a:pt x="10668" y="4572"/>
                  </a:lnTo>
                  <a:lnTo>
                    <a:pt x="4572" y="9144"/>
                  </a:lnTo>
                  <a:lnTo>
                    <a:pt x="10668" y="9144"/>
                  </a:lnTo>
                  <a:lnTo>
                    <a:pt x="10668" y="528828"/>
                  </a:lnTo>
                  <a:lnTo>
                    <a:pt x="4572" y="528828"/>
                  </a:lnTo>
                  <a:lnTo>
                    <a:pt x="10668" y="533400"/>
                  </a:lnTo>
                  <a:lnTo>
                    <a:pt x="339852" y="533400"/>
                  </a:lnTo>
                  <a:lnTo>
                    <a:pt x="339852" y="536448"/>
                  </a:lnTo>
                  <a:lnTo>
                    <a:pt x="338328" y="537972"/>
                  </a:lnTo>
                  <a:close/>
                </a:path>
                <a:path w="340359" h="538479">
                  <a:moveTo>
                    <a:pt x="10668" y="9144"/>
                  </a:moveTo>
                  <a:lnTo>
                    <a:pt x="4572" y="9144"/>
                  </a:lnTo>
                  <a:lnTo>
                    <a:pt x="10668" y="4572"/>
                  </a:lnTo>
                  <a:lnTo>
                    <a:pt x="10668" y="9144"/>
                  </a:lnTo>
                  <a:close/>
                </a:path>
                <a:path w="340359" h="538479">
                  <a:moveTo>
                    <a:pt x="330708" y="9144"/>
                  </a:moveTo>
                  <a:lnTo>
                    <a:pt x="10668" y="9144"/>
                  </a:lnTo>
                  <a:lnTo>
                    <a:pt x="10668" y="4572"/>
                  </a:lnTo>
                  <a:lnTo>
                    <a:pt x="330708" y="4572"/>
                  </a:lnTo>
                  <a:lnTo>
                    <a:pt x="330708" y="9144"/>
                  </a:lnTo>
                  <a:close/>
                </a:path>
                <a:path w="340359" h="538479">
                  <a:moveTo>
                    <a:pt x="330708" y="533400"/>
                  </a:moveTo>
                  <a:lnTo>
                    <a:pt x="330708" y="4572"/>
                  </a:lnTo>
                  <a:lnTo>
                    <a:pt x="335280" y="9144"/>
                  </a:lnTo>
                  <a:lnTo>
                    <a:pt x="339852" y="9144"/>
                  </a:lnTo>
                  <a:lnTo>
                    <a:pt x="339852" y="528828"/>
                  </a:lnTo>
                  <a:lnTo>
                    <a:pt x="335280" y="528828"/>
                  </a:lnTo>
                  <a:lnTo>
                    <a:pt x="330708" y="533400"/>
                  </a:lnTo>
                  <a:close/>
                </a:path>
                <a:path w="340359" h="538479">
                  <a:moveTo>
                    <a:pt x="339852" y="9144"/>
                  </a:moveTo>
                  <a:lnTo>
                    <a:pt x="335280" y="9144"/>
                  </a:lnTo>
                  <a:lnTo>
                    <a:pt x="330708" y="4572"/>
                  </a:lnTo>
                  <a:lnTo>
                    <a:pt x="339852" y="4572"/>
                  </a:lnTo>
                  <a:lnTo>
                    <a:pt x="339852" y="9144"/>
                  </a:lnTo>
                  <a:close/>
                </a:path>
                <a:path w="340359" h="538479">
                  <a:moveTo>
                    <a:pt x="10668" y="533400"/>
                  </a:moveTo>
                  <a:lnTo>
                    <a:pt x="4572" y="528828"/>
                  </a:lnTo>
                  <a:lnTo>
                    <a:pt x="10668" y="528828"/>
                  </a:lnTo>
                  <a:lnTo>
                    <a:pt x="10668" y="533400"/>
                  </a:lnTo>
                  <a:close/>
                </a:path>
                <a:path w="340359" h="538479">
                  <a:moveTo>
                    <a:pt x="330708" y="533400"/>
                  </a:moveTo>
                  <a:lnTo>
                    <a:pt x="10668" y="533400"/>
                  </a:lnTo>
                  <a:lnTo>
                    <a:pt x="10668" y="528828"/>
                  </a:lnTo>
                  <a:lnTo>
                    <a:pt x="330708" y="528828"/>
                  </a:lnTo>
                  <a:lnTo>
                    <a:pt x="330708" y="533400"/>
                  </a:lnTo>
                  <a:close/>
                </a:path>
                <a:path w="340359" h="538479">
                  <a:moveTo>
                    <a:pt x="339852" y="533400"/>
                  </a:moveTo>
                  <a:lnTo>
                    <a:pt x="330708" y="533400"/>
                  </a:lnTo>
                  <a:lnTo>
                    <a:pt x="335280" y="528828"/>
                  </a:lnTo>
                  <a:lnTo>
                    <a:pt x="339852" y="528828"/>
                  </a:lnTo>
                  <a:lnTo>
                    <a:pt x="339852" y="533400"/>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70" name="object 68">
              <a:extLst>
                <a:ext uri="{FF2B5EF4-FFF2-40B4-BE49-F238E27FC236}">
                  <a16:creationId xmlns:a16="http://schemas.microsoft.com/office/drawing/2014/main" id="{E6895120-E88A-4CFA-B55A-8C825FC32763}"/>
                </a:ext>
              </a:extLst>
            </p:cNvPr>
            <p:cNvSpPr/>
            <p:nvPr/>
          </p:nvSpPr>
          <p:spPr>
            <a:xfrm>
              <a:off x="5971839" y="4137996"/>
              <a:ext cx="218095" cy="401731"/>
            </a:xfrm>
            <a:custGeom>
              <a:avLst/>
              <a:gdLst/>
              <a:ahLst/>
              <a:cxnLst/>
              <a:rect l="l" t="t" r="r" b="b"/>
              <a:pathLst>
                <a:path w="329565" h="607060">
                  <a:moveTo>
                    <a:pt x="0" y="0"/>
                  </a:moveTo>
                  <a:lnTo>
                    <a:pt x="329183" y="0"/>
                  </a:lnTo>
                  <a:lnTo>
                    <a:pt x="329183" y="606551"/>
                  </a:lnTo>
                  <a:lnTo>
                    <a:pt x="0" y="606551"/>
                  </a:lnTo>
                  <a:lnTo>
                    <a:pt x="0" y="0"/>
                  </a:lnTo>
                  <a:close/>
                </a:path>
              </a:pathLst>
            </a:custGeom>
            <a:solidFill>
              <a:srgbClr val="F9BF9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71" name="object 69">
              <a:extLst>
                <a:ext uri="{FF2B5EF4-FFF2-40B4-BE49-F238E27FC236}">
                  <a16:creationId xmlns:a16="http://schemas.microsoft.com/office/drawing/2014/main" id="{BB8D3422-1586-4269-9F66-0C83B940B71E}"/>
                </a:ext>
              </a:extLst>
            </p:cNvPr>
            <p:cNvSpPr/>
            <p:nvPr/>
          </p:nvSpPr>
          <p:spPr>
            <a:xfrm>
              <a:off x="5968813" y="4134971"/>
              <a:ext cx="225239" cy="407614"/>
            </a:xfrm>
            <a:custGeom>
              <a:avLst/>
              <a:gdLst/>
              <a:ahLst/>
              <a:cxnLst/>
              <a:rect l="l" t="t" r="r" b="b"/>
              <a:pathLst>
                <a:path w="340359" h="615950">
                  <a:moveTo>
                    <a:pt x="336804" y="615696"/>
                  </a:moveTo>
                  <a:lnTo>
                    <a:pt x="1524" y="615696"/>
                  </a:lnTo>
                  <a:lnTo>
                    <a:pt x="0" y="614172"/>
                  </a:lnTo>
                  <a:lnTo>
                    <a:pt x="0" y="1524"/>
                  </a:lnTo>
                  <a:lnTo>
                    <a:pt x="1524" y="0"/>
                  </a:lnTo>
                  <a:lnTo>
                    <a:pt x="336804" y="0"/>
                  </a:lnTo>
                  <a:lnTo>
                    <a:pt x="339852" y="1524"/>
                  </a:lnTo>
                  <a:lnTo>
                    <a:pt x="339852" y="4572"/>
                  </a:lnTo>
                  <a:lnTo>
                    <a:pt x="9144" y="4572"/>
                  </a:lnTo>
                  <a:lnTo>
                    <a:pt x="4572" y="9144"/>
                  </a:lnTo>
                  <a:lnTo>
                    <a:pt x="9144" y="9144"/>
                  </a:lnTo>
                  <a:lnTo>
                    <a:pt x="9144" y="606552"/>
                  </a:lnTo>
                  <a:lnTo>
                    <a:pt x="4572" y="606552"/>
                  </a:lnTo>
                  <a:lnTo>
                    <a:pt x="9144" y="611124"/>
                  </a:lnTo>
                  <a:lnTo>
                    <a:pt x="339852" y="611124"/>
                  </a:lnTo>
                  <a:lnTo>
                    <a:pt x="339852" y="614172"/>
                  </a:lnTo>
                  <a:lnTo>
                    <a:pt x="336804" y="615696"/>
                  </a:lnTo>
                  <a:close/>
                </a:path>
                <a:path w="340359" h="615950">
                  <a:moveTo>
                    <a:pt x="9144" y="9144"/>
                  </a:moveTo>
                  <a:lnTo>
                    <a:pt x="4572" y="9144"/>
                  </a:lnTo>
                  <a:lnTo>
                    <a:pt x="9144" y="4572"/>
                  </a:lnTo>
                  <a:lnTo>
                    <a:pt x="9144" y="9144"/>
                  </a:lnTo>
                  <a:close/>
                </a:path>
                <a:path w="340359" h="615950">
                  <a:moveTo>
                    <a:pt x="329184" y="9144"/>
                  </a:moveTo>
                  <a:lnTo>
                    <a:pt x="9144" y="9144"/>
                  </a:lnTo>
                  <a:lnTo>
                    <a:pt x="9144" y="4572"/>
                  </a:lnTo>
                  <a:lnTo>
                    <a:pt x="329184" y="4572"/>
                  </a:lnTo>
                  <a:lnTo>
                    <a:pt x="329184" y="9144"/>
                  </a:lnTo>
                  <a:close/>
                </a:path>
                <a:path w="340359" h="615950">
                  <a:moveTo>
                    <a:pt x="329184" y="611124"/>
                  </a:moveTo>
                  <a:lnTo>
                    <a:pt x="329184" y="4572"/>
                  </a:lnTo>
                  <a:lnTo>
                    <a:pt x="333756" y="9144"/>
                  </a:lnTo>
                  <a:lnTo>
                    <a:pt x="339852" y="9144"/>
                  </a:lnTo>
                  <a:lnTo>
                    <a:pt x="339852" y="606552"/>
                  </a:lnTo>
                  <a:lnTo>
                    <a:pt x="333756" y="606552"/>
                  </a:lnTo>
                  <a:lnTo>
                    <a:pt x="329184" y="611124"/>
                  </a:lnTo>
                  <a:close/>
                </a:path>
                <a:path w="340359" h="615950">
                  <a:moveTo>
                    <a:pt x="339852" y="9144"/>
                  </a:moveTo>
                  <a:lnTo>
                    <a:pt x="333756" y="9144"/>
                  </a:lnTo>
                  <a:lnTo>
                    <a:pt x="329184" y="4572"/>
                  </a:lnTo>
                  <a:lnTo>
                    <a:pt x="339852" y="4572"/>
                  </a:lnTo>
                  <a:lnTo>
                    <a:pt x="339852" y="9144"/>
                  </a:lnTo>
                  <a:close/>
                </a:path>
                <a:path w="340359" h="615950">
                  <a:moveTo>
                    <a:pt x="9144" y="611124"/>
                  </a:moveTo>
                  <a:lnTo>
                    <a:pt x="4572" y="606552"/>
                  </a:lnTo>
                  <a:lnTo>
                    <a:pt x="9144" y="606552"/>
                  </a:lnTo>
                  <a:lnTo>
                    <a:pt x="9144" y="611124"/>
                  </a:lnTo>
                  <a:close/>
                </a:path>
                <a:path w="340359" h="615950">
                  <a:moveTo>
                    <a:pt x="329184" y="611124"/>
                  </a:moveTo>
                  <a:lnTo>
                    <a:pt x="9144" y="611124"/>
                  </a:lnTo>
                  <a:lnTo>
                    <a:pt x="9144" y="606552"/>
                  </a:lnTo>
                  <a:lnTo>
                    <a:pt x="329184" y="606552"/>
                  </a:lnTo>
                  <a:lnTo>
                    <a:pt x="329184" y="611124"/>
                  </a:lnTo>
                  <a:close/>
                </a:path>
                <a:path w="340359" h="615950">
                  <a:moveTo>
                    <a:pt x="339852" y="611124"/>
                  </a:moveTo>
                  <a:lnTo>
                    <a:pt x="329184" y="611124"/>
                  </a:lnTo>
                  <a:lnTo>
                    <a:pt x="333756" y="606552"/>
                  </a:lnTo>
                  <a:lnTo>
                    <a:pt x="339852" y="606552"/>
                  </a:lnTo>
                  <a:lnTo>
                    <a:pt x="339852" y="611124"/>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72" name="object 70">
              <a:extLst>
                <a:ext uri="{FF2B5EF4-FFF2-40B4-BE49-F238E27FC236}">
                  <a16:creationId xmlns:a16="http://schemas.microsoft.com/office/drawing/2014/main" id="{01C7E432-46AA-49FA-9A82-9363C4B5A12D}"/>
                </a:ext>
              </a:extLst>
            </p:cNvPr>
            <p:cNvSpPr/>
            <p:nvPr/>
          </p:nvSpPr>
          <p:spPr>
            <a:xfrm>
              <a:off x="6189682" y="3376556"/>
              <a:ext cx="218935" cy="1163171"/>
            </a:xfrm>
            <a:custGeom>
              <a:avLst/>
              <a:gdLst/>
              <a:ahLst/>
              <a:cxnLst/>
              <a:rect l="l" t="t" r="r" b="b"/>
              <a:pathLst>
                <a:path w="330834" h="1757679">
                  <a:moveTo>
                    <a:pt x="0" y="0"/>
                  </a:moveTo>
                  <a:lnTo>
                    <a:pt x="330707" y="0"/>
                  </a:lnTo>
                  <a:lnTo>
                    <a:pt x="330707" y="1757171"/>
                  </a:lnTo>
                  <a:lnTo>
                    <a:pt x="0" y="1757171"/>
                  </a:lnTo>
                  <a:lnTo>
                    <a:pt x="0" y="0"/>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73" name="object 71">
              <a:extLst>
                <a:ext uri="{FF2B5EF4-FFF2-40B4-BE49-F238E27FC236}">
                  <a16:creationId xmlns:a16="http://schemas.microsoft.com/office/drawing/2014/main" id="{9CF39C91-F135-4DF3-89A3-51A78F45B797}"/>
                </a:ext>
              </a:extLst>
            </p:cNvPr>
            <p:cNvSpPr/>
            <p:nvPr/>
          </p:nvSpPr>
          <p:spPr>
            <a:xfrm>
              <a:off x="6186655" y="3372522"/>
              <a:ext cx="225239" cy="1169894"/>
            </a:xfrm>
            <a:custGeom>
              <a:avLst/>
              <a:gdLst/>
              <a:ahLst/>
              <a:cxnLst/>
              <a:rect l="l" t="t" r="r" b="b"/>
              <a:pathLst>
                <a:path w="340359" h="1767839">
                  <a:moveTo>
                    <a:pt x="338328" y="1767840"/>
                  </a:moveTo>
                  <a:lnTo>
                    <a:pt x="3048" y="1767840"/>
                  </a:lnTo>
                  <a:lnTo>
                    <a:pt x="0" y="1766316"/>
                  </a:lnTo>
                  <a:lnTo>
                    <a:pt x="0" y="3048"/>
                  </a:lnTo>
                  <a:lnTo>
                    <a:pt x="3048" y="0"/>
                  </a:lnTo>
                  <a:lnTo>
                    <a:pt x="338328" y="0"/>
                  </a:lnTo>
                  <a:lnTo>
                    <a:pt x="339852" y="3048"/>
                  </a:lnTo>
                  <a:lnTo>
                    <a:pt x="339852" y="6096"/>
                  </a:lnTo>
                  <a:lnTo>
                    <a:pt x="10668" y="6096"/>
                  </a:lnTo>
                  <a:lnTo>
                    <a:pt x="4572" y="10668"/>
                  </a:lnTo>
                  <a:lnTo>
                    <a:pt x="10668" y="10668"/>
                  </a:lnTo>
                  <a:lnTo>
                    <a:pt x="10668" y="1758696"/>
                  </a:lnTo>
                  <a:lnTo>
                    <a:pt x="4572" y="1758696"/>
                  </a:lnTo>
                  <a:lnTo>
                    <a:pt x="10668" y="1763267"/>
                  </a:lnTo>
                  <a:lnTo>
                    <a:pt x="339852" y="1763267"/>
                  </a:lnTo>
                  <a:lnTo>
                    <a:pt x="339852" y="1766316"/>
                  </a:lnTo>
                  <a:lnTo>
                    <a:pt x="338328" y="1767840"/>
                  </a:lnTo>
                  <a:close/>
                </a:path>
                <a:path w="340359" h="1767839">
                  <a:moveTo>
                    <a:pt x="10668" y="10668"/>
                  </a:moveTo>
                  <a:lnTo>
                    <a:pt x="4572" y="10668"/>
                  </a:lnTo>
                  <a:lnTo>
                    <a:pt x="10668" y="6096"/>
                  </a:lnTo>
                  <a:lnTo>
                    <a:pt x="10668" y="10668"/>
                  </a:lnTo>
                  <a:close/>
                </a:path>
                <a:path w="340359" h="1767839">
                  <a:moveTo>
                    <a:pt x="330708" y="10668"/>
                  </a:moveTo>
                  <a:lnTo>
                    <a:pt x="10668" y="10668"/>
                  </a:lnTo>
                  <a:lnTo>
                    <a:pt x="10668" y="6096"/>
                  </a:lnTo>
                  <a:lnTo>
                    <a:pt x="330708" y="6096"/>
                  </a:lnTo>
                  <a:lnTo>
                    <a:pt x="330708" y="10668"/>
                  </a:lnTo>
                  <a:close/>
                </a:path>
                <a:path w="340359" h="1767839">
                  <a:moveTo>
                    <a:pt x="330708" y="1763267"/>
                  </a:moveTo>
                  <a:lnTo>
                    <a:pt x="330708" y="6096"/>
                  </a:lnTo>
                  <a:lnTo>
                    <a:pt x="335280" y="10668"/>
                  </a:lnTo>
                  <a:lnTo>
                    <a:pt x="339852" y="10668"/>
                  </a:lnTo>
                  <a:lnTo>
                    <a:pt x="339852" y="1758696"/>
                  </a:lnTo>
                  <a:lnTo>
                    <a:pt x="335280" y="1758696"/>
                  </a:lnTo>
                  <a:lnTo>
                    <a:pt x="330708" y="1763267"/>
                  </a:lnTo>
                  <a:close/>
                </a:path>
                <a:path w="340359" h="1767839">
                  <a:moveTo>
                    <a:pt x="339852" y="10668"/>
                  </a:moveTo>
                  <a:lnTo>
                    <a:pt x="335280" y="10668"/>
                  </a:lnTo>
                  <a:lnTo>
                    <a:pt x="330708" y="6096"/>
                  </a:lnTo>
                  <a:lnTo>
                    <a:pt x="339852" y="6096"/>
                  </a:lnTo>
                  <a:lnTo>
                    <a:pt x="339852" y="10668"/>
                  </a:lnTo>
                  <a:close/>
                </a:path>
                <a:path w="340359" h="1767839">
                  <a:moveTo>
                    <a:pt x="10668" y="1763267"/>
                  </a:moveTo>
                  <a:lnTo>
                    <a:pt x="4572" y="1758696"/>
                  </a:lnTo>
                  <a:lnTo>
                    <a:pt x="10668" y="1758696"/>
                  </a:lnTo>
                  <a:lnTo>
                    <a:pt x="10668" y="1763267"/>
                  </a:lnTo>
                  <a:close/>
                </a:path>
                <a:path w="340359" h="1767839">
                  <a:moveTo>
                    <a:pt x="330708" y="1763267"/>
                  </a:moveTo>
                  <a:lnTo>
                    <a:pt x="10668" y="1763267"/>
                  </a:lnTo>
                  <a:lnTo>
                    <a:pt x="10668" y="1758696"/>
                  </a:lnTo>
                  <a:lnTo>
                    <a:pt x="330708" y="1758696"/>
                  </a:lnTo>
                  <a:lnTo>
                    <a:pt x="330708" y="1763267"/>
                  </a:lnTo>
                  <a:close/>
                </a:path>
                <a:path w="340359" h="1767839">
                  <a:moveTo>
                    <a:pt x="339852" y="1763267"/>
                  </a:moveTo>
                  <a:lnTo>
                    <a:pt x="330708" y="1763267"/>
                  </a:lnTo>
                  <a:lnTo>
                    <a:pt x="335280" y="1758696"/>
                  </a:lnTo>
                  <a:lnTo>
                    <a:pt x="339852" y="1758696"/>
                  </a:lnTo>
                  <a:lnTo>
                    <a:pt x="339852" y="1763267"/>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74" name="object 72">
              <a:extLst>
                <a:ext uri="{FF2B5EF4-FFF2-40B4-BE49-F238E27FC236}">
                  <a16:creationId xmlns:a16="http://schemas.microsoft.com/office/drawing/2014/main" id="{53E47C2E-0760-4519-9F33-46C511D832E6}"/>
                </a:ext>
              </a:extLst>
            </p:cNvPr>
            <p:cNvSpPr/>
            <p:nvPr/>
          </p:nvSpPr>
          <p:spPr>
            <a:xfrm>
              <a:off x="3187289" y="2843044"/>
              <a:ext cx="0" cy="1723745"/>
            </a:xfrm>
            <a:custGeom>
              <a:avLst/>
              <a:gdLst/>
              <a:ahLst/>
              <a:cxnLst/>
              <a:rect l="l" t="t" r="r" b="b"/>
              <a:pathLst>
                <a:path h="2604770">
                  <a:moveTo>
                    <a:pt x="0" y="0"/>
                  </a:moveTo>
                  <a:lnTo>
                    <a:pt x="0" y="2604515"/>
                  </a:lnTo>
                </a:path>
              </a:pathLst>
            </a:custGeom>
            <a:ln w="10413">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75" name="object 73">
              <a:extLst>
                <a:ext uri="{FF2B5EF4-FFF2-40B4-BE49-F238E27FC236}">
                  <a16:creationId xmlns:a16="http://schemas.microsoft.com/office/drawing/2014/main" id="{CB51430C-CEFD-4CBB-9479-D70E5C6DE670}"/>
                </a:ext>
              </a:extLst>
            </p:cNvPr>
            <p:cNvSpPr/>
            <p:nvPr/>
          </p:nvSpPr>
          <p:spPr>
            <a:xfrm>
              <a:off x="3117701" y="4539895"/>
              <a:ext cx="73959" cy="0"/>
            </a:xfrm>
            <a:custGeom>
              <a:avLst/>
              <a:gdLst/>
              <a:ahLst/>
              <a:cxnLst/>
              <a:rect l="l" t="t" r="r" b="b"/>
              <a:pathLst>
                <a:path w="111760">
                  <a:moveTo>
                    <a:pt x="0" y="0"/>
                  </a:moveTo>
                  <a:lnTo>
                    <a:pt x="111251" y="0"/>
                  </a:lnTo>
                </a:path>
              </a:pathLst>
            </a:custGeom>
            <a:ln w="11938">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76" name="object 74">
              <a:extLst>
                <a:ext uri="{FF2B5EF4-FFF2-40B4-BE49-F238E27FC236}">
                  <a16:creationId xmlns:a16="http://schemas.microsoft.com/office/drawing/2014/main" id="{B1746F40-8DEB-470F-8FCB-F5C2DFEC516C}"/>
                </a:ext>
              </a:extLst>
            </p:cNvPr>
            <p:cNvSpPr/>
            <p:nvPr/>
          </p:nvSpPr>
          <p:spPr>
            <a:xfrm>
              <a:off x="3117701" y="4158166"/>
              <a:ext cx="73959" cy="8405"/>
            </a:xfrm>
            <a:custGeom>
              <a:avLst/>
              <a:gdLst/>
              <a:ahLst/>
              <a:cxnLst/>
              <a:rect l="l" t="t" r="r" b="b"/>
              <a:pathLst>
                <a:path w="111760" h="12700">
                  <a:moveTo>
                    <a:pt x="6096" y="12192"/>
                  </a:moveTo>
                  <a:lnTo>
                    <a:pt x="3048" y="12192"/>
                  </a:lnTo>
                  <a:lnTo>
                    <a:pt x="0" y="9144"/>
                  </a:lnTo>
                  <a:lnTo>
                    <a:pt x="0" y="4572"/>
                  </a:lnTo>
                  <a:lnTo>
                    <a:pt x="3048" y="1524"/>
                  </a:lnTo>
                  <a:lnTo>
                    <a:pt x="4572" y="1524"/>
                  </a:lnTo>
                  <a:lnTo>
                    <a:pt x="105156" y="0"/>
                  </a:lnTo>
                  <a:lnTo>
                    <a:pt x="108204" y="0"/>
                  </a:lnTo>
                  <a:lnTo>
                    <a:pt x="109728" y="3048"/>
                  </a:lnTo>
                  <a:lnTo>
                    <a:pt x="109728" y="6096"/>
                  </a:lnTo>
                  <a:lnTo>
                    <a:pt x="111252" y="7620"/>
                  </a:lnTo>
                  <a:lnTo>
                    <a:pt x="108204" y="10668"/>
                  </a:lnTo>
                  <a:lnTo>
                    <a:pt x="105156" y="10668"/>
                  </a:lnTo>
                  <a:lnTo>
                    <a:pt x="6096" y="12192"/>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77" name="object 75">
              <a:extLst>
                <a:ext uri="{FF2B5EF4-FFF2-40B4-BE49-F238E27FC236}">
                  <a16:creationId xmlns:a16="http://schemas.microsoft.com/office/drawing/2014/main" id="{588AA4DD-AF3F-4F39-8FC1-50D00DD940AA}"/>
                </a:ext>
              </a:extLst>
            </p:cNvPr>
            <p:cNvSpPr/>
            <p:nvPr/>
          </p:nvSpPr>
          <p:spPr>
            <a:xfrm>
              <a:off x="3117701" y="3779464"/>
              <a:ext cx="73959" cy="0"/>
            </a:xfrm>
            <a:custGeom>
              <a:avLst/>
              <a:gdLst/>
              <a:ahLst/>
              <a:cxnLst/>
              <a:rect l="l" t="t" r="r" b="b"/>
              <a:pathLst>
                <a:path w="111760">
                  <a:moveTo>
                    <a:pt x="0" y="0"/>
                  </a:moveTo>
                  <a:lnTo>
                    <a:pt x="111251" y="0"/>
                  </a:lnTo>
                </a:path>
              </a:pathLst>
            </a:custGeom>
            <a:ln w="11937">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78" name="object 76">
              <a:extLst>
                <a:ext uri="{FF2B5EF4-FFF2-40B4-BE49-F238E27FC236}">
                  <a16:creationId xmlns:a16="http://schemas.microsoft.com/office/drawing/2014/main" id="{4D76C033-C624-4176-9E64-20A39CC1A084}"/>
                </a:ext>
              </a:extLst>
            </p:cNvPr>
            <p:cNvSpPr/>
            <p:nvPr/>
          </p:nvSpPr>
          <p:spPr>
            <a:xfrm>
              <a:off x="3117701" y="3400257"/>
              <a:ext cx="73959" cy="0"/>
            </a:xfrm>
            <a:custGeom>
              <a:avLst/>
              <a:gdLst/>
              <a:ahLst/>
              <a:cxnLst/>
              <a:rect l="l" t="t" r="r" b="b"/>
              <a:pathLst>
                <a:path w="111760">
                  <a:moveTo>
                    <a:pt x="0" y="0"/>
                  </a:moveTo>
                  <a:lnTo>
                    <a:pt x="111251" y="0"/>
                  </a:lnTo>
                </a:path>
              </a:pathLst>
            </a:custGeom>
            <a:ln w="11937">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79" name="object 77">
              <a:extLst>
                <a:ext uri="{FF2B5EF4-FFF2-40B4-BE49-F238E27FC236}">
                  <a16:creationId xmlns:a16="http://schemas.microsoft.com/office/drawing/2014/main" id="{56711E3D-2745-41F2-B9DB-A632948D33B9}"/>
                </a:ext>
              </a:extLst>
            </p:cNvPr>
            <p:cNvSpPr/>
            <p:nvPr/>
          </p:nvSpPr>
          <p:spPr>
            <a:xfrm>
              <a:off x="3117701" y="3017015"/>
              <a:ext cx="73959" cy="0"/>
            </a:xfrm>
            <a:custGeom>
              <a:avLst/>
              <a:gdLst/>
              <a:ahLst/>
              <a:cxnLst/>
              <a:rect l="l" t="t" r="r" b="b"/>
              <a:pathLst>
                <a:path w="111760">
                  <a:moveTo>
                    <a:pt x="0" y="0"/>
                  </a:moveTo>
                  <a:lnTo>
                    <a:pt x="111251" y="0"/>
                  </a:lnTo>
                </a:path>
              </a:pathLst>
            </a:custGeom>
            <a:ln w="11937">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80" name="object 78">
              <a:extLst>
                <a:ext uri="{FF2B5EF4-FFF2-40B4-BE49-F238E27FC236}">
                  <a16:creationId xmlns:a16="http://schemas.microsoft.com/office/drawing/2014/main" id="{A7A82975-751A-486E-B0E8-CF56D6031FD1}"/>
                </a:ext>
              </a:extLst>
            </p:cNvPr>
            <p:cNvSpPr/>
            <p:nvPr/>
          </p:nvSpPr>
          <p:spPr>
            <a:xfrm>
              <a:off x="2377692" y="4880504"/>
              <a:ext cx="110939" cy="87826"/>
            </a:xfrm>
            <a:custGeom>
              <a:avLst/>
              <a:gdLst/>
              <a:ahLst/>
              <a:cxnLst/>
              <a:rect l="l" t="t" r="r" b="b"/>
              <a:pathLst>
                <a:path w="167639" h="132714">
                  <a:moveTo>
                    <a:pt x="0" y="0"/>
                  </a:moveTo>
                  <a:lnTo>
                    <a:pt x="167640" y="0"/>
                  </a:lnTo>
                  <a:lnTo>
                    <a:pt x="167640" y="132587"/>
                  </a:lnTo>
                  <a:lnTo>
                    <a:pt x="0" y="132587"/>
                  </a:lnTo>
                  <a:lnTo>
                    <a:pt x="0" y="0"/>
                  </a:lnTo>
                  <a:close/>
                </a:path>
              </a:pathLst>
            </a:custGeom>
            <a:solidFill>
              <a:srgbClr val="31859C"/>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81" name="object 79">
              <a:extLst>
                <a:ext uri="{FF2B5EF4-FFF2-40B4-BE49-F238E27FC236}">
                  <a16:creationId xmlns:a16="http://schemas.microsoft.com/office/drawing/2014/main" id="{B29A8F2D-DD8A-459D-AB72-E76B13AD0074}"/>
                </a:ext>
              </a:extLst>
            </p:cNvPr>
            <p:cNvSpPr txBox="1"/>
            <p:nvPr/>
          </p:nvSpPr>
          <p:spPr>
            <a:xfrm>
              <a:off x="2632167" y="4880504"/>
              <a:ext cx="3930699" cy="480016"/>
            </a:xfrm>
            <a:prstGeom prst="rect">
              <a:avLst/>
            </a:prstGeom>
          </p:spPr>
          <p:txBody>
            <a:bodyPr vert="horz" wrap="square" lIns="0" tIns="0" rIns="0" bIns="0" rtlCol="0">
              <a:spAutoFit/>
            </a:bodyPr>
            <a:lstStyle/>
            <a:p>
              <a:pPr marR="3362" lvl="0" indent="0" defTabSz="457200" rtl="0" eaLnBrk="1" fontAlgn="auto" latinLnBrk="0" hangingPunct="1">
                <a:lnSpc>
                  <a:spcPct val="100000"/>
                </a:lnSpc>
                <a:spcBef>
                  <a:spcPts val="600"/>
                </a:spcBef>
                <a:spcAft>
                  <a:spcPts val="600"/>
                </a:spcAft>
                <a:buClrTx/>
                <a:buSzTx/>
                <a:buFontTx/>
                <a:buNone/>
                <a:tabLst/>
                <a:defRPr/>
              </a:pPr>
              <a:r>
                <a:rPr kumimoji="0" sz="794" b="0" i="0" u="none" strike="noStrike" kern="1200" cap="none" spc="40" normalizeH="0" baseline="0" noProof="0">
                  <a:ln>
                    <a:noFill/>
                  </a:ln>
                  <a:solidFill>
                    <a:prstClr val="black"/>
                  </a:solidFill>
                  <a:effectLst/>
                  <a:uLnTx/>
                  <a:uFillTx/>
                  <a:latin typeface="Times New Roman"/>
                  <a:ea typeface="ＭＳ Ｐゴシック" panose="020B0600070205080204" pitchFamily="34" charset="-128"/>
                  <a:cs typeface="Times New Roman"/>
                </a:rPr>
                <a:t>F</a:t>
              </a:r>
              <a:r>
                <a:rPr kumimoji="0" sz="794"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r</a:t>
              </a:r>
              <a:r>
                <a:rPr kumimoji="0" sz="794" b="0" i="0" u="none" strike="noStrike" kern="1200" cap="none" spc="86"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sz="794" b="0" i="0" u="none" strike="noStrike" kern="1200" cap="none" spc="40" normalizeH="0" baseline="0" noProof="0">
                  <a:ln>
                    <a:noFill/>
                  </a:ln>
                  <a:solidFill>
                    <a:prstClr val="black"/>
                  </a:solidFill>
                  <a:effectLst/>
                  <a:uLnTx/>
                  <a:uFillTx/>
                  <a:latin typeface="Times New Roman"/>
                  <a:ea typeface="ＭＳ Ｐゴシック" panose="020B0600070205080204" pitchFamily="34" charset="-128"/>
                  <a:cs typeface="Times New Roman"/>
                </a:rPr>
                <a:t>c</a:t>
              </a:r>
              <a:r>
                <a:rPr kumimoji="0" sz="794"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t</a:t>
              </a:r>
              <a:r>
                <a:rPr kumimoji="0" sz="794"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sz="794"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on</a:t>
              </a:r>
              <a:r>
                <a:rPr kumimoji="0" sz="794" b="0" i="0" u="none" strike="noStrike" kern="1200" cap="none" spc="17"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794"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o</a:t>
              </a:r>
              <a:r>
                <a:rPr kumimoji="0" sz="794" b="0" i="0" u="none" strike="noStrike" kern="1200" cap="none" spc="-47" normalizeH="0" baseline="0" noProof="0">
                  <a:ln>
                    <a:noFill/>
                  </a:ln>
                  <a:solidFill>
                    <a:prstClr val="black"/>
                  </a:solidFill>
                  <a:effectLst/>
                  <a:uLnTx/>
                  <a:uFillTx/>
                  <a:latin typeface="Times New Roman"/>
                  <a:ea typeface="ＭＳ Ｐゴシック" panose="020B0600070205080204" pitchFamily="34" charset="-128"/>
                  <a:cs typeface="Times New Roman"/>
                </a:rPr>
                <a:t>f</a:t>
              </a:r>
              <a:r>
                <a:rPr kumimoji="0" sz="794" b="0" i="0" u="none" strike="noStrike" kern="1200" cap="none" spc="17"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794" b="0" i="0" u="none" strike="noStrike" kern="1200" cap="none" spc="86"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sz="794"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l</a:t>
              </a:r>
              <a:r>
                <a:rPr kumimoji="0" sz="794" b="0" i="0" u="none" strike="noStrike" kern="1200" cap="none" spc="-47" normalizeH="0" baseline="0" noProof="0">
                  <a:ln>
                    <a:noFill/>
                  </a:ln>
                  <a:solidFill>
                    <a:prstClr val="black"/>
                  </a:solidFill>
                  <a:effectLst/>
                  <a:uLnTx/>
                  <a:uFillTx/>
                  <a:latin typeface="Times New Roman"/>
                  <a:ea typeface="ＭＳ Ｐゴシック" panose="020B0600070205080204" pitchFamily="34" charset="-128"/>
                  <a:cs typeface="Times New Roman"/>
                </a:rPr>
                <a:t>l</a:t>
              </a:r>
              <a:r>
                <a:rPr kumimoji="0" sz="794" b="0" i="0" u="none" strike="noStrike" kern="1200" cap="none" spc="14"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794"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sz="794"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n</a:t>
              </a:r>
              <a:r>
                <a:rPr kumimoji="0" sz="794" b="0" i="0" u="none" strike="noStrike" kern="1200" cap="none" spc="40" normalizeH="0" baseline="0" noProof="0">
                  <a:ln>
                    <a:noFill/>
                  </a:ln>
                  <a:solidFill>
                    <a:prstClr val="black"/>
                  </a:solidFill>
                  <a:effectLst/>
                  <a:uLnTx/>
                  <a:uFillTx/>
                  <a:latin typeface="Times New Roman"/>
                  <a:ea typeface="ＭＳ Ｐゴシック" panose="020B0600070205080204" pitchFamily="34" charset="-128"/>
                  <a:cs typeface="Times New Roman"/>
                </a:rPr>
                <a:t>c</a:t>
              </a:r>
              <a:r>
                <a:rPr kumimoji="0" sz="794"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sz="794"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d</a:t>
              </a:r>
              <a:r>
                <a:rPr kumimoji="0" sz="794" b="0" i="0" u="none" strike="noStrike" kern="1200" cap="none" spc="86" normalizeH="0" baseline="0" noProof="0">
                  <a:ln>
                    <a:noFill/>
                  </a:ln>
                  <a:solidFill>
                    <a:prstClr val="black"/>
                  </a:solidFill>
                  <a:effectLst/>
                  <a:uLnTx/>
                  <a:uFillTx/>
                  <a:latin typeface="Times New Roman"/>
                  <a:ea typeface="ＭＳ Ｐゴシック" panose="020B0600070205080204" pitchFamily="34" charset="-128"/>
                  <a:cs typeface="Times New Roman"/>
                </a:rPr>
                <a:t>e</a:t>
              </a:r>
              <a:r>
                <a:rPr kumimoji="0" sz="794"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n</a:t>
              </a:r>
              <a:r>
                <a:rPr kumimoji="0" sz="794"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t</a:t>
              </a:r>
              <a:r>
                <a:rPr kumimoji="0" sz="794"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794"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H</a:t>
              </a:r>
              <a:r>
                <a:rPr kumimoji="0" sz="794" b="0" i="0" u="none" strike="noStrike" kern="1200" cap="none" spc="-47" normalizeH="0" baseline="0" noProof="0">
                  <a:ln>
                    <a:noFill/>
                  </a:ln>
                  <a:solidFill>
                    <a:prstClr val="black"/>
                  </a:solidFill>
                  <a:effectLst/>
                  <a:uLnTx/>
                  <a:uFillTx/>
                  <a:latin typeface="Times New Roman"/>
                  <a:ea typeface="ＭＳ Ｐゴシック" panose="020B0600070205080204" pitchFamily="34" charset="-128"/>
                  <a:cs typeface="Times New Roman"/>
                </a:rPr>
                <a:t>IV</a:t>
              </a:r>
              <a:r>
                <a:rPr kumimoji="0" sz="794" b="0" i="0" u="none" strike="noStrike" kern="1200" cap="none" spc="26"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794"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sz="794"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n</a:t>
              </a:r>
              <a:r>
                <a:rPr kumimoji="0" sz="794" b="0" i="0" u="none" strike="noStrike" kern="1200" cap="none" spc="-37" normalizeH="0" baseline="0" noProof="0">
                  <a:ln>
                    <a:noFill/>
                  </a:ln>
                  <a:solidFill>
                    <a:prstClr val="black"/>
                  </a:solidFill>
                  <a:effectLst/>
                  <a:uLnTx/>
                  <a:uFillTx/>
                  <a:latin typeface="Times New Roman"/>
                  <a:ea typeface="ＭＳ Ｐゴシック" panose="020B0600070205080204" pitchFamily="34" charset="-128"/>
                  <a:cs typeface="Times New Roman"/>
                </a:rPr>
                <a:t>f</a:t>
              </a:r>
              <a:r>
                <a:rPr kumimoji="0" sz="794" b="0" i="0" u="none" strike="noStrike" kern="1200" cap="none" spc="86" normalizeH="0" baseline="0" noProof="0">
                  <a:ln>
                    <a:noFill/>
                  </a:ln>
                  <a:solidFill>
                    <a:prstClr val="black"/>
                  </a:solidFill>
                  <a:effectLst/>
                  <a:uLnTx/>
                  <a:uFillTx/>
                  <a:latin typeface="Times New Roman"/>
                  <a:ea typeface="ＭＳ Ｐゴシック" panose="020B0600070205080204" pitchFamily="34" charset="-128"/>
                  <a:cs typeface="Times New Roman"/>
                </a:rPr>
                <a:t>e</a:t>
              </a:r>
              <a:r>
                <a:rPr kumimoji="0" sz="794" b="0" i="0" u="none" strike="noStrike" kern="1200" cap="none" spc="40" normalizeH="0" baseline="0" noProof="0">
                  <a:ln>
                    <a:noFill/>
                  </a:ln>
                  <a:solidFill>
                    <a:prstClr val="black"/>
                  </a:solidFill>
                  <a:effectLst/>
                  <a:uLnTx/>
                  <a:uFillTx/>
                  <a:latin typeface="Times New Roman"/>
                  <a:ea typeface="ＭＳ Ｐゴシック" panose="020B0600070205080204" pitchFamily="34" charset="-128"/>
                  <a:cs typeface="Times New Roman"/>
                </a:rPr>
                <a:t>c</a:t>
              </a:r>
              <a:r>
                <a:rPr kumimoji="0" sz="794"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t</a:t>
              </a:r>
              <a:r>
                <a:rPr kumimoji="0" sz="794"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sz="794" b="0" i="0" u="none" strike="noStrike" kern="1200" cap="none" spc="37" normalizeH="0" baseline="0" noProof="0">
                  <a:ln>
                    <a:noFill/>
                  </a:ln>
                  <a:solidFill>
                    <a:prstClr val="black"/>
                  </a:solidFill>
                  <a:effectLst/>
                  <a:uLnTx/>
                  <a:uFillTx/>
                  <a:latin typeface="Times New Roman"/>
                  <a:ea typeface="ＭＳ Ｐゴシック" panose="020B0600070205080204" pitchFamily="34" charset="-128"/>
                  <a:cs typeface="Times New Roman"/>
                </a:rPr>
                <a:t>o</a:t>
              </a:r>
              <a:r>
                <a:rPr kumimoji="0" sz="794"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n</a:t>
              </a:r>
              <a:r>
                <a:rPr kumimoji="0" sz="794" b="0" i="0" u="none" strike="noStrike" kern="1200" cap="none" spc="86" normalizeH="0" baseline="0" noProof="0">
                  <a:ln>
                    <a:noFill/>
                  </a:ln>
                  <a:solidFill>
                    <a:prstClr val="black"/>
                  </a:solidFill>
                  <a:effectLst/>
                  <a:uLnTx/>
                  <a:uFillTx/>
                  <a:latin typeface="Times New Roman"/>
                  <a:ea typeface="ＭＳ Ｐゴシック" panose="020B0600070205080204" pitchFamily="34" charset="-128"/>
                  <a:cs typeface="Times New Roman"/>
                </a:rPr>
                <a:t>s</a:t>
              </a:r>
              <a:r>
                <a:rPr kumimoji="0" sz="794"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794"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du</a:t>
              </a:r>
              <a:r>
                <a:rPr kumimoji="0" sz="794" b="0" i="0" u="none" strike="noStrike" kern="1200" cap="none" spc="86" normalizeH="0" baseline="0" noProof="0">
                  <a:ln>
                    <a:noFill/>
                  </a:ln>
                  <a:solidFill>
                    <a:prstClr val="black"/>
                  </a:solidFill>
                  <a:effectLst/>
                  <a:uLnTx/>
                  <a:uFillTx/>
                  <a:latin typeface="Times New Roman"/>
                  <a:ea typeface="ＭＳ Ｐゴシック" panose="020B0600070205080204" pitchFamily="34" charset="-128"/>
                  <a:cs typeface="Times New Roman"/>
                </a:rPr>
                <a:t>e</a:t>
              </a:r>
              <a:r>
                <a:rPr kumimoji="0" sz="794"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794"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t</a:t>
              </a:r>
              <a:r>
                <a:rPr kumimoji="0" sz="794"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o</a:t>
              </a:r>
              <a:r>
                <a:rPr kumimoji="0" sz="794" b="0" i="0" u="none" strike="noStrike" kern="1200" cap="none" spc="26"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794" b="0" i="0" u="none" strike="noStrike" kern="1200" cap="none" spc="40" normalizeH="0" baseline="0" noProof="0">
                  <a:ln>
                    <a:noFill/>
                  </a:ln>
                  <a:solidFill>
                    <a:prstClr val="black"/>
                  </a:solidFill>
                  <a:effectLst/>
                  <a:uLnTx/>
                  <a:uFillTx/>
                  <a:latin typeface="Times New Roman"/>
                  <a:ea typeface="ＭＳ Ｐゴシック" panose="020B0600070205080204" pitchFamily="34" charset="-128"/>
                  <a:cs typeface="Times New Roman"/>
                </a:rPr>
                <a:t>c</a:t>
              </a:r>
              <a:r>
                <a:rPr kumimoji="0" sz="794"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ondo</a:t>
              </a:r>
              <a:r>
                <a:rPr kumimoji="0" sz="794" b="0" i="0" u="none" strike="noStrike" kern="1200" cap="none" spc="40" normalizeH="0" baseline="0" noProof="0">
                  <a:ln>
                    <a:noFill/>
                  </a:ln>
                  <a:solidFill>
                    <a:prstClr val="black"/>
                  </a:solidFill>
                  <a:effectLst/>
                  <a:uLnTx/>
                  <a:uFillTx/>
                  <a:latin typeface="Times New Roman"/>
                  <a:ea typeface="ＭＳ Ｐゴシック" panose="020B0600070205080204" pitchFamily="34" charset="-128"/>
                  <a:cs typeface="Times New Roman"/>
                </a:rPr>
                <a:t>m</a:t>
              </a:r>
              <a:r>
                <a:rPr kumimoji="0" sz="794"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l</a:t>
              </a:r>
              <a:r>
                <a:rPr kumimoji="0" sz="794" b="0" i="0" u="none" strike="noStrike" kern="1200" cap="none" spc="80" normalizeH="0" baseline="0" noProof="0">
                  <a:ln>
                    <a:noFill/>
                  </a:ln>
                  <a:solidFill>
                    <a:prstClr val="black"/>
                  </a:solidFill>
                  <a:effectLst/>
                  <a:uLnTx/>
                  <a:uFillTx/>
                  <a:latin typeface="Times New Roman"/>
                  <a:ea typeface="ＭＳ Ｐゴシック" panose="020B0600070205080204" pitchFamily="34" charset="-128"/>
                  <a:cs typeface="Times New Roman"/>
                </a:rPr>
                <a:t>e</a:t>
              </a:r>
              <a:r>
                <a:rPr kumimoji="0" sz="794" b="0" i="0" u="none" strike="noStrike" kern="1200" cap="none" spc="86" normalizeH="0" baseline="0" noProof="0">
                  <a:ln>
                    <a:noFill/>
                  </a:ln>
                  <a:solidFill>
                    <a:prstClr val="black"/>
                  </a:solidFill>
                  <a:effectLst/>
                  <a:uLnTx/>
                  <a:uFillTx/>
                  <a:latin typeface="Times New Roman"/>
                  <a:ea typeface="ＭＳ Ｐゴシック" panose="020B0600070205080204" pitchFamily="34" charset="-128"/>
                  <a:cs typeface="Times New Roman"/>
                </a:rPr>
                <a:t>ss</a:t>
              </a:r>
              <a:r>
                <a:rPr kumimoji="0" sz="794"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794" b="0" i="0" u="none" strike="noStrike" kern="1200" cap="none" spc="86" normalizeH="0" baseline="0" noProof="0">
                  <a:ln>
                    <a:noFill/>
                  </a:ln>
                  <a:solidFill>
                    <a:prstClr val="black"/>
                  </a:solidFill>
                  <a:effectLst/>
                  <a:uLnTx/>
                  <a:uFillTx/>
                  <a:latin typeface="Times New Roman"/>
                  <a:ea typeface="ＭＳ Ｐゴシック" panose="020B0600070205080204" pitchFamily="34" charset="-128"/>
                  <a:cs typeface="Times New Roman"/>
                </a:rPr>
                <a:t>se</a:t>
              </a:r>
              <a:r>
                <a:rPr kumimoji="0" sz="794"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x</a:t>
              </a:r>
              <a:r>
                <a:rPr kumimoji="0" sz="794" b="0" i="0" u="none" strike="noStrike" kern="1200" cap="none" spc="23"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794" b="0" i="0" u="none" strike="noStrike" kern="1200" cap="none" spc="-10" normalizeH="0" baseline="0" noProof="0">
                  <a:ln>
                    <a:noFill/>
                  </a:ln>
                  <a:solidFill>
                    <a:prstClr val="black"/>
                  </a:solidFill>
                  <a:effectLst/>
                  <a:uLnTx/>
                  <a:uFillTx/>
                  <a:latin typeface="Times New Roman"/>
                  <a:ea typeface="ＭＳ Ｐゴシック" panose="020B0600070205080204" pitchFamily="34" charset="-128"/>
                  <a:cs typeface="Times New Roman"/>
                </a:rPr>
                <a:t>w</a:t>
              </a:r>
              <a:r>
                <a:rPr kumimoji="0" sz="794"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o</a:t>
              </a:r>
              <a:r>
                <a:rPr kumimoji="0" sz="794"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r</a:t>
              </a:r>
              <a:r>
                <a:rPr kumimoji="0" sz="794"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k</a:t>
              </a:r>
              <a:r>
                <a:rPr kumimoji="0" sz="794" b="0" i="0" u="none" strike="noStrike" kern="1200" cap="none" spc="23"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794"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sz="794"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n</a:t>
              </a:r>
              <a:r>
                <a:rPr kumimoji="0" sz="794" b="0" i="0" u="none" strike="noStrike" kern="1200" cap="none" spc="17"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794" b="0" i="0" u="none" strike="noStrike" kern="1200" cap="none" spc="37" normalizeH="0" baseline="0" noProof="0">
                  <a:ln>
                    <a:noFill/>
                  </a:ln>
                  <a:solidFill>
                    <a:prstClr val="black"/>
                  </a:solidFill>
                  <a:effectLst/>
                  <a:uLnTx/>
                  <a:uFillTx/>
                  <a:latin typeface="Times New Roman"/>
                  <a:ea typeface="ＭＳ Ｐゴシック" panose="020B0600070205080204" pitchFamily="34" charset="-128"/>
                  <a:cs typeface="Times New Roman"/>
                </a:rPr>
                <a:t>g</a:t>
              </a:r>
              <a:r>
                <a:rPr kumimoji="0" sz="794"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sz="794" b="0" i="0" u="none" strike="noStrike" kern="1200" cap="none" spc="-10" normalizeH="0" baseline="0" noProof="0">
                  <a:ln>
                    <a:noFill/>
                  </a:ln>
                  <a:solidFill>
                    <a:prstClr val="black"/>
                  </a:solidFill>
                  <a:effectLst/>
                  <a:uLnTx/>
                  <a:uFillTx/>
                  <a:latin typeface="Times New Roman"/>
                  <a:ea typeface="ＭＳ Ｐゴシック" panose="020B0600070205080204" pitchFamily="34" charset="-128"/>
                  <a:cs typeface="Times New Roman"/>
                </a:rPr>
                <a:t>v</a:t>
              </a:r>
              <a:r>
                <a:rPr kumimoji="0" sz="794" b="0" i="0" u="none" strike="noStrike" kern="1200" cap="none" spc="86" normalizeH="0" baseline="0" noProof="0">
                  <a:ln>
                    <a:noFill/>
                  </a:ln>
                  <a:solidFill>
                    <a:prstClr val="black"/>
                  </a:solidFill>
                  <a:effectLst/>
                  <a:uLnTx/>
                  <a:uFillTx/>
                  <a:latin typeface="Times New Roman"/>
                  <a:ea typeface="ＭＳ Ｐゴシック" panose="020B0600070205080204" pitchFamily="34" charset="-128"/>
                  <a:cs typeface="Times New Roman"/>
                </a:rPr>
                <a:t>e</a:t>
              </a:r>
              <a:r>
                <a:rPr kumimoji="0" sz="794"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n</a:t>
              </a:r>
              <a:r>
                <a:rPr kumimoji="0" sz="794" b="0" i="0" u="none" strike="noStrike" kern="1200" cap="none" spc="37" normalizeH="0" baseline="0" noProof="0">
                  <a:ln>
                    <a:noFill/>
                  </a:ln>
                  <a:solidFill>
                    <a:prstClr val="black"/>
                  </a:solidFill>
                  <a:effectLst/>
                  <a:uLnTx/>
                  <a:uFillTx/>
                  <a:latin typeface="Times New Roman"/>
                  <a:ea typeface="ＭＳ Ｐゴシック" panose="020B0600070205080204" pitchFamily="34" charset="-128"/>
                  <a:cs typeface="Times New Roman"/>
                </a:rPr>
                <a:t> popu</a:t>
              </a:r>
              <a:r>
                <a:rPr kumimoji="0" sz="794"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l</a:t>
              </a:r>
              <a:r>
                <a:rPr kumimoji="0" sz="794" b="0" i="0" u="none" strike="noStrike" kern="1200" cap="none" spc="80"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sz="794"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t</a:t>
              </a:r>
              <a:r>
                <a:rPr kumimoji="0" sz="794"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sz="794" b="0" i="0" u="none" strike="noStrike" kern="1200" cap="none" spc="37" normalizeH="0" baseline="0" noProof="0">
                  <a:ln>
                    <a:noFill/>
                  </a:ln>
                  <a:solidFill>
                    <a:prstClr val="black"/>
                  </a:solidFill>
                  <a:effectLst/>
                  <a:uLnTx/>
                  <a:uFillTx/>
                  <a:latin typeface="Times New Roman"/>
                  <a:ea typeface="ＭＳ Ｐゴシック" panose="020B0600070205080204" pitchFamily="34" charset="-128"/>
                  <a:cs typeface="Times New Roman"/>
                </a:rPr>
                <a:t>o</a:t>
              </a:r>
              <a:r>
                <a:rPr kumimoji="0" sz="794"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n</a:t>
              </a:r>
              <a:r>
                <a:rPr kumimoji="0" sz="794" b="0" i="0" u="none" strike="noStrike" kern="1200" cap="none" spc="-7"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794"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a:t>
              </a:r>
              <a:r>
                <a:rPr kumimoji="0" sz="794"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o</a:t>
              </a:r>
              <a:r>
                <a:rPr kumimoji="0" sz="794" b="0" i="0" u="none" strike="noStrike" kern="1200" cap="none" spc="-10" normalizeH="0" baseline="0" noProof="0">
                  <a:ln>
                    <a:noFill/>
                  </a:ln>
                  <a:solidFill>
                    <a:prstClr val="black"/>
                  </a:solidFill>
                  <a:effectLst/>
                  <a:uLnTx/>
                  <a:uFillTx/>
                  <a:latin typeface="Times New Roman"/>
                  <a:ea typeface="ＭＳ Ｐゴシック" panose="020B0600070205080204" pitchFamily="34" charset="-128"/>
                  <a:cs typeface="Times New Roman"/>
                </a:rPr>
                <a:t>v</a:t>
              </a:r>
              <a:r>
                <a:rPr kumimoji="0" sz="794" b="0" i="0" u="none" strike="noStrike" kern="1200" cap="none" spc="86" normalizeH="0" baseline="0" noProof="0">
                  <a:ln>
                    <a:noFill/>
                  </a:ln>
                  <a:solidFill>
                    <a:prstClr val="black"/>
                  </a:solidFill>
                  <a:effectLst/>
                  <a:uLnTx/>
                  <a:uFillTx/>
                  <a:latin typeface="Times New Roman"/>
                  <a:ea typeface="ＭＳ Ｐゴシック" panose="020B0600070205080204" pitchFamily="34" charset="-128"/>
                  <a:cs typeface="Times New Roman"/>
                </a:rPr>
                <a:t>e</a:t>
              </a:r>
              <a:r>
                <a:rPr kumimoji="0" sz="794"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r</a:t>
              </a:r>
              <a:r>
                <a:rPr kumimoji="0" sz="794" b="0" i="0" u="none" strike="noStrike" kern="1200" cap="none" spc="26"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794" b="0" i="0" u="none" strike="noStrike" kern="1200" cap="none" spc="-37" normalizeH="0" baseline="0" noProof="0">
                  <a:ln>
                    <a:noFill/>
                  </a:ln>
                  <a:solidFill>
                    <a:prstClr val="black"/>
                  </a:solidFill>
                  <a:effectLst/>
                  <a:uLnTx/>
                  <a:uFillTx/>
                  <a:latin typeface="Times New Roman"/>
                  <a:ea typeface="ＭＳ Ｐゴシック" panose="020B0600070205080204" pitchFamily="34" charset="-128"/>
                  <a:cs typeface="Times New Roman"/>
                </a:rPr>
                <a:t>f</a:t>
              </a:r>
              <a:r>
                <a:rPr kumimoji="0" sz="794"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sz="794" b="0" i="0" u="none" strike="noStrike" kern="1200" cap="none" spc="-10" normalizeH="0" baseline="0" noProof="0">
                  <a:ln>
                    <a:noFill/>
                  </a:ln>
                  <a:solidFill>
                    <a:prstClr val="black"/>
                  </a:solidFill>
                  <a:effectLst/>
                  <a:uLnTx/>
                  <a:uFillTx/>
                  <a:latin typeface="Times New Roman"/>
                  <a:ea typeface="ＭＳ Ｐゴシック" panose="020B0600070205080204" pitchFamily="34" charset="-128"/>
                  <a:cs typeface="Times New Roman"/>
                </a:rPr>
                <a:t>x</a:t>
              </a:r>
              <a:r>
                <a:rPr kumimoji="0" sz="794" b="0" i="0" u="none" strike="noStrike" kern="1200" cap="none" spc="86" normalizeH="0" baseline="0" noProof="0">
                  <a:ln>
                    <a:noFill/>
                  </a:ln>
                  <a:solidFill>
                    <a:prstClr val="black"/>
                  </a:solidFill>
                  <a:effectLst/>
                  <a:uLnTx/>
                  <a:uFillTx/>
                  <a:latin typeface="Times New Roman"/>
                  <a:ea typeface="ＭＳ Ｐゴシック" panose="020B0600070205080204" pitchFamily="34" charset="-128"/>
                  <a:cs typeface="Times New Roman"/>
                </a:rPr>
                <a:t>e</a:t>
              </a:r>
              <a:r>
                <a:rPr kumimoji="0" sz="794"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d</a:t>
              </a:r>
              <a:r>
                <a:rPr kumimoji="0" sz="794" b="0" i="0" u="none" strike="noStrike" kern="1200" cap="none" spc="10"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794"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t</a:t>
              </a:r>
              <a:r>
                <a:rPr kumimoji="0" sz="794"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sz="794" b="0" i="0" u="none" strike="noStrike" kern="1200" cap="none" spc="47" normalizeH="0" baseline="0" noProof="0">
                  <a:ln>
                    <a:noFill/>
                  </a:ln>
                  <a:solidFill>
                    <a:prstClr val="black"/>
                  </a:solidFill>
                  <a:effectLst/>
                  <a:uLnTx/>
                  <a:uFillTx/>
                  <a:latin typeface="Times New Roman"/>
                  <a:ea typeface="ＭＳ Ｐゴシック" panose="020B0600070205080204" pitchFamily="34" charset="-128"/>
                  <a:cs typeface="Times New Roman"/>
                </a:rPr>
                <a:t>m</a:t>
              </a:r>
              <a:r>
                <a:rPr kumimoji="0" sz="794" b="0" i="0" u="none" strike="noStrike" kern="1200" cap="none" spc="86" normalizeH="0" baseline="0" noProof="0">
                  <a:ln>
                    <a:noFill/>
                  </a:ln>
                  <a:solidFill>
                    <a:prstClr val="black"/>
                  </a:solidFill>
                  <a:effectLst/>
                  <a:uLnTx/>
                  <a:uFillTx/>
                  <a:latin typeface="Times New Roman"/>
                  <a:ea typeface="ＭＳ Ｐゴシック" panose="020B0600070205080204" pitchFamily="34" charset="-128"/>
                  <a:cs typeface="Times New Roman"/>
                </a:rPr>
                <a:t>e</a:t>
              </a:r>
              <a:r>
                <a:rPr kumimoji="0" sz="794" b="0" i="0" u="none" strike="noStrike" kern="1200" cap="none" spc="17"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794"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p</a:t>
              </a:r>
              <a:r>
                <a:rPr kumimoji="0" sz="794" b="0" i="0" u="none" strike="noStrike" kern="1200" cap="none" spc="86" normalizeH="0" baseline="0" noProof="0">
                  <a:ln>
                    <a:noFill/>
                  </a:ln>
                  <a:solidFill>
                    <a:prstClr val="black"/>
                  </a:solidFill>
                  <a:effectLst/>
                  <a:uLnTx/>
                  <a:uFillTx/>
                  <a:latin typeface="Times New Roman"/>
                  <a:ea typeface="ＭＳ Ｐゴシック" panose="020B0600070205080204" pitchFamily="34" charset="-128"/>
                  <a:cs typeface="Times New Roman"/>
                </a:rPr>
                <a:t>e</a:t>
              </a:r>
              <a:r>
                <a:rPr kumimoji="0" sz="794"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r</a:t>
              </a:r>
              <a:r>
                <a:rPr kumimoji="0" sz="794"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sz="794"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od</a:t>
              </a:r>
              <a:r>
                <a:rPr kumimoji="0" sz="794"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a:t>
              </a:r>
            </a:p>
            <a:p>
              <a:pPr marR="877047" lvl="0" indent="0" defTabSz="457200" rtl="0" eaLnBrk="1" fontAlgn="auto" latinLnBrk="0" hangingPunct="1">
                <a:lnSpc>
                  <a:spcPts val="1085"/>
                </a:lnSpc>
                <a:spcBef>
                  <a:spcPts val="600"/>
                </a:spcBef>
                <a:spcAft>
                  <a:spcPts val="600"/>
                </a:spcAft>
                <a:buClrTx/>
                <a:buSzTx/>
                <a:buFontTx/>
                <a:buNone/>
                <a:tabLst/>
                <a:defRPr/>
              </a:pPr>
              <a:r>
                <a:rPr kumimoji="0" sz="926"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C</a:t>
              </a:r>
              <a:r>
                <a:rPr kumimoji="0" sz="926" b="0" i="0" u="none" strike="noStrike" kern="1200" cap="none" spc="-56" normalizeH="0" baseline="0" noProof="0">
                  <a:ln>
                    <a:noFill/>
                  </a:ln>
                  <a:solidFill>
                    <a:prstClr val="black"/>
                  </a:solidFill>
                  <a:effectLst/>
                  <a:uLnTx/>
                  <a:uFillTx/>
                  <a:latin typeface="Times New Roman"/>
                  <a:ea typeface="ＭＳ Ｐゴシック" panose="020B0600070205080204" pitchFamily="34" charset="-128"/>
                  <a:cs typeface="Times New Roman"/>
                </a:rPr>
                <a:t>l</a:t>
              </a:r>
              <a:r>
                <a:rPr kumimoji="0" sz="926" b="0" i="0" u="none" strike="noStrike" kern="1200" cap="none" spc="106"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sz="926" b="0" i="0" u="none" strike="noStrike" kern="1200" cap="none" spc="99" normalizeH="0" baseline="0" noProof="0">
                  <a:ln>
                    <a:noFill/>
                  </a:ln>
                  <a:solidFill>
                    <a:prstClr val="black"/>
                  </a:solidFill>
                  <a:effectLst/>
                  <a:uLnTx/>
                  <a:uFillTx/>
                  <a:latin typeface="Times New Roman"/>
                  <a:ea typeface="ＭＳ Ｐゴシック" panose="020B0600070205080204" pitchFamily="34" charset="-128"/>
                  <a:cs typeface="Times New Roman"/>
                </a:rPr>
                <a:t>ss</a:t>
              </a:r>
              <a:r>
                <a:rPr kumimoji="0" sz="926" b="0" i="0" u="none" strike="noStrike" kern="1200" cap="none" spc="-47"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sz="926" b="0" i="0" u="none" strike="noStrike" kern="1200" cap="none" spc="47" normalizeH="0" baseline="0" noProof="0">
                  <a:ln>
                    <a:noFill/>
                  </a:ln>
                  <a:solidFill>
                    <a:prstClr val="black"/>
                  </a:solidFill>
                  <a:effectLst/>
                  <a:uLnTx/>
                  <a:uFillTx/>
                  <a:latin typeface="Times New Roman"/>
                  <a:ea typeface="ＭＳ Ｐゴシック" panose="020B0600070205080204" pitchFamily="34" charset="-128"/>
                  <a:cs typeface="Times New Roman"/>
                </a:rPr>
                <a:t>c</a:t>
              </a:r>
              <a:r>
                <a:rPr kumimoji="0" sz="926" b="0" i="0" u="none" strike="noStrike" kern="1200" cap="none" spc="106"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l</a:t>
              </a:r>
              <a:r>
                <a:rPr kumimoji="0" sz="926" b="0" i="0" u="none" strike="noStrike" kern="1200" cap="none" spc="7"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926" b="0" i="0" u="none" strike="noStrike" kern="1200" cap="none" spc="96" normalizeH="0" baseline="0" noProof="0">
                  <a:ln>
                    <a:noFill/>
                  </a:ln>
                  <a:solidFill>
                    <a:prstClr val="black"/>
                  </a:solidFill>
                  <a:effectLst/>
                  <a:uLnTx/>
                  <a:uFillTx/>
                  <a:latin typeface="Times New Roman"/>
                  <a:ea typeface="ＭＳ Ｐゴシック" panose="020B0600070205080204" pitchFamily="34" charset="-128"/>
                  <a:cs typeface="Times New Roman"/>
                </a:rPr>
                <a:t>P</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r</a:t>
              </a:r>
              <a:r>
                <a:rPr kumimoji="0" sz="926"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o</a:t>
              </a: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p</a:t>
              </a:r>
              <a:r>
                <a:rPr kumimoji="0" sz="926"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o</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r</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t</a:t>
              </a:r>
              <a:r>
                <a:rPr kumimoji="0" sz="926" b="0" i="0" u="none" strike="noStrike" kern="1200" cap="none" spc="-56"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sz="926"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on</a:t>
              </a:r>
              <a:r>
                <a:rPr kumimoji="0" sz="926" b="0" i="0" u="none" strike="noStrike" kern="1200" cap="none" spc="106"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l</a:t>
              </a:r>
              <a:r>
                <a:rPr kumimoji="0" sz="926"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926" b="0" i="0" u="none" strike="noStrike" kern="1200" cap="none" spc="-63"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t</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t</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r</a:t>
              </a:r>
              <a:r>
                <a:rPr kumimoji="0" sz="926" b="0" i="0" u="none" strike="noStrike" kern="1200" cap="none" spc="-56"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b</a:t>
              </a:r>
              <a:r>
                <a:rPr kumimoji="0" sz="926"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u</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t</a:t>
              </a:r>
              <a:r>
                <a:rPr kumimoji="0" sz="926" b="0" i="0" u="none" strike="noStrike" kern="1200" cap="none" spc="86"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b</a:t>
              </a:r>
              <a:r>
                <a:rPr kumimoji="0" sz="926" b="0" i="0" u="none" strike="noStrike" kern="1200" cap="none" spc="-56" normalizeH="0" baseline="0" noProof="0">
                  <a:ln>
                    <a:noFill/>
                  </a:ln>
                  <a:solidFill>
                    <a:prstClr val="black"/>
                  </a:solidFill>
                  <a:effectLst/>
                  <a:uLnTx/>
                  <a:uFillTx/>
                  <a:latin typeface="Times New Roman"/>
                  <a:ea typeface="ＭＳ Ｐゴシック" panose="020B0600070205080204" pitchFamily="34" charset="-128"/>
                  <a:cs typeface="Times New Roman"/>
                </a:rPr>
                <a:t>l</a:t>
              </a:r>
              <a:r>
                <a:rPr kumimoji="0" sz="926" b="0" i="0" u="none" strike="noStrike" kern="1200" cap="none" spc="103" normalizeH="0" baseline="0" noProof="0">
                  <a:ln>
                    <a:noFill/>
                  </a:ln>
                  <a:solidFill>
                    <a:prstClr val="black"/>
                  </a:solidFill>
                  <a:effectLst/>
                  <a:uLnTx/>
                  <a:uFillTx/>
                  <a:latin typeface="Times New Roman"/>
                  <a:ea typeface="ＭＳ Ｐゴシック" panose="020B0600070205080204" pitchFamily="34" charset="-128"/>
                  <a:cs typeface="Times New Roman"/>
                </a:rPr>
                <a:t>e</a:t>
              </a:r>
              <a:r>
                <a:rPr kumimoji="0" sz="926" b="0" i="0" u="none" strike="noStrike" kern="1200" cap="none" spc="-7"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926"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F</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r</a:t>
              </a:r>
              <a:r>
                <a:rPr kumimoji="0" sz="926" b="0" i="0" u="none" strike="noStrike" kern="1200" cap="none" spc="106"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sz="926" b="0" i="0" u="none" strike="noStrike" kern="1200" cap="none" spc="47" normalizeH="0" baseline="0" noProof="0">
                  <a:ln>
                    <a:noFill/>
                  </a:ln>
                  <a:solidFill>
                    <a:prstClr val="black"/>
                  </a:solidFill>
                  <a:effectLst/>
                  <a:uLnTx/>
                  <a:uFillTx/>
                  <a:latin typeface="Times New Roman"/>
                  <a:ea typeface="ＭＳ Ｐゴシック" panose="020B0600070205080204" pitchFamily="34" charset="-128"/>
                  <a:cs typeface="Times New Roman"/>
                </a:rPr>
                <a:t>c</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t</a:t>
              </a:r>
              <a:r>
                <a:rPr kumimoji="0" sz="926" b="0" i="0" u="none" strike="noStrike" kern="1200" cap="none" spc="-56"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sz="926"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o</a:t>
              </a:r>
              <a:r>
                <a:rPr kumimoji="0" sz="926"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n</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a:t>
              </a:r>
              <a:r>
                <a:rPr kumimoji="0" sz="926" b="0" i="0" u="none" strike="noStrike" kern="1200" cap="none" spc="30" normalizeH="0" baseline="0" noProof="0">
                  <a:ln>
                    <a:noFill/>
                  </a:ln>
                  <a:solidFill>
                    <a:prstClr val="black"/>
                  </a:solidFill>
                  <a:effectLst/>
                  <a:uLnTx/>
                  <a:uFillTx/>
                  <a:latin typeface="Times New Roman"/>
                  <a:ea typeface="ＭＳ Ｐゴシック" panose="020B0600070205080204" pitchFamily="34" charset="-128"/>
                  <a:cs typeface="Times New Roman"/>
                </a:rPr>
                <a:t>P</a:t>
              </a: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sz="926" b="0" i="0" u="none" strike="noStrike" kern="1200" cap="none" spc="40" normalizeH="0" baseline="0" noProof="0">
                  <a:ln>
                    <a:noFill/>
                  </a:ln>
                  <a:solidFill>
                    <a:prstClr val="black"/>
                  </a:solidFill>
                  <a:effectLst/>
                  <a:uLnTx/>
                  <a:uFillTx/>
                  <a:latin typeface="Times New Roman"/>
                  <a:ea typeface="ＭＳ Ｐゴシック" panose="020B0600070205080204" pitchFamily="34" charset="-128"/>
                  <a:cs typeface="Times New Roman"/>
                </a:rPr>
                <a:t>F</a:t>
              </a:r>
              <a:r>
                <a:rPr kumimoji="0" sz="926"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a:t>
              </a:r>
              <a:r>
                <a:rPr kumimoji="0" sz="926" b="0" i="0" u="none" strike="noStrike" kern="1200" cap="none" spc="23"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926" b="0" i="0" u="none" strike="noStrike" kern="1200" cap="none" spc="-56"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sz="926"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n</a:t>
              </a:r>
              <a:r>
                <a:rPr kumimoji="0" sz="926" b="0" i="0" u="none" strike="noStrike" kern="1200" cap="none" spc="20"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2</a:t>
              </a:r>
              <a:r>
                <a:rPr kumimoji="0" sz="926"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0</a:t>
              </a: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1</a:t>
              </a:r>
              <a:r>
                <a:rPr kumimoji="0" sz="926"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3</a:t>
              </a:r>
              <a:r>
                <a:rPr kumimoji="0" sz="926" b="0" i="0" u="none" strike="noStrike" kern="1200" cap="none" spc="23"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926" b="0" i="0" u="none" strike="noStrike" kern="1200" cap="none" spc="-40" normalizeH="0" baseline="0" noProof="0">
                  <a:ln>
                    <a:noFill/>
                  </a:ln>
                  <a:solidFill>
                    <a:prstClr val="black"/>
                  </a:solidFill>
                  <a:effectLst/>
                  <a:uLnTx/>
                  <a:uFillTx/>
                  <a:latin typeface="Times New Roman"/>
                  <a:ea typeface="ＭＳ Ｐゴシック" panose="020B0600070205080204" pitchFamily="34" charset="-128"/>
                  <a:cs typeface="Times New Roman"/>
                </a:rPr>
                <a:t>T</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r</a:t>
              </a:r>
              <a:r>
                <a:rPr kumimoji="0" sz="926" b="0" i="0" u="none" strike="noStrike" kern="1200" cap="none" spc="96"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n</a:t>
              </a:r>
              <a:r>
                <a:rPr kumimoji="0" sz="926" b="0" i="0" u="none" strike="noStrike" kern="1200" cap="none" spc="99" normalizeH="0" baseline="0" noProof="0">
                  <a:ln>
                    <a:noFill/>
                  </a:ln>
                  <a:solidFill>
                    <a:prstClr val="black"/>
                  </a:solidFill>
                  <a:effectLst/>
                  <a:uLnTx/>
                  <a:uFillTx/>
                  <a:latin typeface="Times New Roman"/>
                  <a:ea typeface="ＭＳ Ｐゴシック" panose="020B0600070205080204" pitchFamily="34" charset="-128"/>
                  <a:cs typeface="Times New Roman"/>
                </a:rPr>
                <a:t>s</a:t>
              </a:r>
              <a:r>
                <a:rPr kumimoji="0" sz="926" b="0" i="0" u="none" strike="noStrike" kern="1200" cap="none" spc="47" normalizeH="0" baseline="0" noProof="0">
                  <a:ln>
                    <a:noFill/>
                  </a:ln>
                  <a:solidFill>
                    <a:prstClr val="black"/>
                  </a:solidFill>
                  <a:effectLst/>
                  <a:uLnTx/>
                  <a:uFillTx/>
                  <a:latin typeface="Times New Roman"/>
                  <a:ea typeface="ＭＳ Ｐゴシック" panose="020B0600070205080204" pitchFamily="34" charset="-128"/>
                  <a:cs typeface="Times New Roman"/>
                </a:rPr>
                <a:t>m</a:t>
              </a:r>
              <a:r>
                <a:rPr kumimoji="0" sz="926" b="0" i="0" u="none" strike="noStrike" kern="1200" cap="none" spc="-56"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sz="926" b="0" i="0" u="none" strike="noStrike" kern="1200" cap="none" spc="106" normalizeH="0" baseline="0" noProof="0">
                  <a:ln>
                    <a:noFill/>
                  </a:ln>
                  <a:solidFill>
                    <a:prstClr val="black"/>
                  </a:solidFill>
                  <a:effectLst/>
                  <a:uLnTx/>
                  <a:uFillTx/>
                  <a:latin typeface="Times New Roman"/>
                  <a:ea typeface="ＭＳ Ｐゴシック" panose="020B0600070205080204" pitchFamily="34" charset="-128"/>
                  <a:cs typeface="Times New Roman"/>
                </a:rPr>
                <a:t>s</a:t>
              </a:r>
              <a:r>
                <a:rPr kumimoji="0" sz="926" b="0" i="0" u="none" strike="noStrike" kern="1200" cap="none" spc="89" normalizeH="0" baseline="0" noProof="0">
                  <a:ln>
                    <a:noFill/>
                  </a:ln>
                  <a:solidFill>
                    <a:prstClr val="black"/>
                  </a:solidFill>
                  <a:effectLst/>
                  <a:uLnTx/>
                  <a:uFillTx/>
                  <a:latin typeface="Times New Roman"/>
                  <a:ea typeface="ＭＳ Ｐゴシック" panose="020B0600070205080204" pitchFamily="34" charset="-128"/>
                  <a:cs typeface="Times New Roman"/>
                </a:rPr>
                <a:t>s</a:t>
              </a:r>
              <a:r>
                <a:rPr kumimoji="0" sz="926" b="0" i="0" u="none" strike="noStrike" kern="1200" cap="none" spc="-56"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o</a:t>
              </a:r>
              <a:r>
                <a:rPr kumimoji="0" sz="926"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n</a:t>
              </a:r>
              <a:r>
                <a:rPr kumimoji="0" sz="926" b="0" i="0" u="none" strike="noStrike" kern="1200" cap="none" spc="-7"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926" b="0" i="0" u="none" strike="noStrike" kern="1200" cap="none" spc="30" normalizeH="0" baseline="0" noProof="0">
                  <a:ln>
                    <a:noFill/>
                  </a:ln>
                  <a:solidFill>
                    <a:prstClr val="black"/>
                  </a:solidFill>
                  <a:effectLst/>
                  <a:uLnTx/>
                  <a:uFillTx/>
                  <a:latin typeface="Times New Roman"/>
                  <a:ea typeface="ＭＳ Ｐゴシック" panose="020B0600070205080204" pitchFamily="34" charset="-128"/>
                  <a:cs typeface="Times New Roman"/>
                </a:rPr>
                <a:t>P</a:t>
              </a: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sz="926"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F</a:t>
              </a:r>
              <a:r>
                <a:rPr kumimoji="0" sz="926" b="0" i="0" u="none" strike="noStrike" kern="1200" cap="none" spc="17"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a:t>
              </a:r>
              <a:r>
                <a:rPr kumimoji="0" sz="926"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1</a:t>
              </a:r>
              <a:r>
                <a:rPr kumimoji="0" sz="926" b="0" i="0" u="none" strike="noStrike" kern="1200" cap="none" spc="20"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926" b="0" i="0" u="none" strike="noStrike" kern="1200" cap="none" spc="-10" normalizeH="0" baseline="0" noProof="0">
                  <a:ln>
                    <a:noFill/>
                  </a:ln>
                  <a:solidFill>
                    <a:prstClr val="black"/>
                  </a:solidFill>
                  <a:effectLst/>
                  <a:uLnTx/>
                  <a:uFillTx/>
                  <a:latin typeface="Times New Roman"/>
                  <a:ea typeface="ＭＳ Ｐゴシック" panose="020B0600070205080204" pitchFamily="34" charset="-128"/>
                  <a:cs typeface="Times New Roman"/>
                </a:rPr>
                <a:t>y</a:t>
              </a:r>
              <a:r>
                <a:rPr kumimoji="0" sz="926" b="0" i="0" u="none" strike="noStrike" kern="1200" cap="none" spc="106" normalizeH="0" baseline="0" noProof="0">
                  <a:ln>
                    <a:noFill/>
                  </a:ln>
                  <a:solidFill>
                    <a:prstClr val="black"/>
                  </a:solidFill>
                  <a:effectLst/>
                  <a:uLnTx/>
                  <a:uFillTx/>
                  <a:latin typeface="Times New Roman"/>
                  <a:ea typeface="ＭＳ Ｐゴシック" panose="020B0600070205080204" pitchFamily="34" charset="-128"/>
                  <a:cs typeface="Times New Roman"/>
                </a:rPr>
                <a:t>e</a:t>
              </a:r>
              <a:r>
                <a:rPr kumimoji="0" sz="926" b="0" i="0" u="none" strike="noStrike" kern="1200" cap="none" spc="96"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r;</a:t>
              </a:r>
              <a:r>
                <a:rPr kumimoji="0" sz="926" b="0" i="0" u="none" strike="noStrike" kern="1200" cap="none" spc="20"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2</a:t>
              </a:r>
              <a:r>
                <a:rPr kumimoji="0" sz="926"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0</a:t>
              </a: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1</a:t>
              </a:r>
              <a:r>
                <a:rPr kumimoji="0" sz="926"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3</a:t>
              </a:r>
              <a:r>
                <a:rPr kumimoji="0" sz="926"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a:t>
              </a:r>
            </a:p>
            <a:p>
              <a:pPr marR="0" lvl="0" indent="0" defTabSz="457200" rtl="0" eaLnBrk="1" fontAlgn="auto" latinLnBrk="0" hangingPunct="1">
                <a:lnSpc>
                  <a:spcPts val="1026"/>
                </a:lnSpc>
                <a:spcBef>
                  <a:spcPts val="600"/>
                </a:spcBef>
                <a:spcAft>
                  <a:spcPts val="600"/>
                </a:spcAft>
                <a:buClrTx/>
                <a:buSzTx/>
                <a:buFontTx/>
                <a:buNone/>
                <a:tabLst/>
                <a:defRPr/>
              </a:pPr>
              <a:r>
                <a:rPr kumimoji="0" sz="926" b="0" i="0" u="none" strike="noStrike" kern="1200" cap="none" spc="-40" normalizeH="0" baseline="0" noProof="0">
                  <a:ln>
                    <a:noFill/>
                  </a:ln>
                  <a:solidFill>
                    <a:prstClr val="black"/>
                  </a:solidFill>
                  <a:effectLst/>
                  <a:uLnTx/>
                  <a:uFillTx/>
                  <a:latin typeface="Times New Roman"/>
                  <a:ea typeface="ＭＳ Ｐゴシック" panose="020B0600070205080204" pitchFamily="34" charset="-128"/>
                  <a:cs typeface="Times New Roman"/>
                </a:rPr>
                <a:t>T</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r</a:t>
              </a:r>
              <a:r>
                <a:rPr kumimoji="0" sz="926" b="0" i="0" u="none" strike="noStrike" kern="1200" cap="none" spc="96"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n</a:t>
              </a:r>
              <a:r>
                <a:rPr kumimoji="0" sz="926" b="0" i="0" u="none" strike="noStrike" kern="1200" cap="none" spc="99" normalizeH="0" baseline="0" noProof="0">
                  <a:ln>
                    <a:noFill/>
                  </a:ln>
                  <a:solidFill>
                    <a:prstClr val="black"/>
                  </a:solidFill>
                  <a:effectLst/>
                  <a:uLnTx/>
                  <a:uFillTx/>
                  <a:latin typeface="Times New Roman"/>
                  <a:ea typeface="ＭＳ Ｐゴシック" panose="020B0600070205080204" pitchFamily="34" charset="-128"/>
                  <a:cs typeface="Times New Roman"/>
                </a:rPr>
                <a:t>s</a:t>
              </a:r>
              <a:r>
                <a:rPr kumimoji="0" sz="926" b="0" i="0" u="none" strike="noStrike" kern="1200" cap="none" spc="47" normalizeH="0" baseline="0" noProof="0">
                  <a:ln>
                    <a:noFill/>
                  </a:ln>
                  <a:solidFill>
                    <a:prstClr val="black"/>
                  </a:solidFill>
                  <a:effectLst/>
                  <a:uLnTx/>
                  <a:uFillTx/>
                  <a:latin typeface="Times New Roman"/>
                  <a:ea typeface="ＭＳ Ｐゴシック" panose="020B0600070205080204" pitchFamily="34" charset="-128"/>
                  <a:cs typeface="Times New Roman"/>
                </a:rPr>
                <a:t>m</a:t>
              </a:r>
              <a:r>
                <a:rPr kumimoji="0" sz="926" b="0" i="0" u="none" strike="noStrike" kern="1200" cap="none" spc="-56"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sz="926" b="0" i="0" u="none" strike="noStrike" kern="1200" cap="none" spc="106" normalizeH="0" baseline="0" noProof="0">
                  <a:ln>
                    <a:noFill/>
                  </a:ln>
                  <a:solidFill>
                    <a:prstClr val="black"/>
                  </a:solidFill>
                  <a:effectLst/>
                  <a:uLnTx/>
                  <a:uFillTx/>
                  <a:latin typeface="Times New Roman"/>
                  <a:ea typeface="ＭＳ Ｐゴシック" panose="020B0600070205080204" pitchFamily="34" charset="-128"/>
                  <a:cs typeface="Times New Roman"/>
                </a:rPr>
                <a:t>s</a:t>
              </a:r>
              <a:r>
                <a:rPr kumimoji="0" sz="926" b="0" i="0" u="none" strike="noStrike" kern="1200" cap="none" spc="89" normalizeH="0" baseline="0" noProof="0">
                  <a:ln>
                    <a:noFill/>
                  </a:ln>
                  <a:solidFill>
                    <a:prstClr val="black"/>
                  </a:solidFill>
                  <a:effectLst/>
                  <a:uLnTx/>
                  <a:uFillTx/>
                  <a:latin typeface="Times New Roman"/>
                  <a:ea typeface="ＭＳ Ｐゴシック" panose="020B0600070205080204" pitchFamily="34" charset="-128"/>
                  <a:cs typeface="Times New Roman"/>
                </a:rPr>
                <a:t>s</a:t>
              </a:r>
              <a:r>
                <a:rPr kumimoji="0" sz="926" b="0" i="0" u="none" strike="noStrike" kern="1200" cap="none" spc="-56"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o</a:t>
              </a:r>
              <a:r>
                <a:rPr kumimoji="0" sz="926"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n</a:t>
              </a:r>
              <a:r>
                <a:rPr kumimoji="0" sz="926" b="0" i="0" u="none" strike="noStrike" kern="1200" cap="none" spc="-7"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926" b="0" i="0" u="none" strike="noStrike" kern="1200" cap="none" spc="30" normalizeH="0" baseline="0" noProof="0">
                  <a:ln>
                    <a:noFill/>
                  </a:ln>
                  <a:solidFill>
                    <a:prstClr val="black"/>
                  </a:solidFill>
                  <a:effectLst/>
                  <a:uLnTx/>
                  <a:uFillTx/>
                  <a:latin typeface="Times New Roman"/>
                  <a:ea typeface="ＭＳ Ｐゴシック" panose="020B0600070205080204" pitchFamily="34" charset="-128"/>
                  <a:cs typeface="Times New Roman"/>
                </a:rPr>
                <a:t>P</a:t>
              </a: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sz="926"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F</a:t>
              </a:r>
              <a:r>
                <a:rPr kumimoji="0" sz="926" b="0" i="0" u="none" strike="noStrike" kern="1200" cap="none" spc="17"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a:t>
              </a: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2</a:t>
              </a:r>
              <a:r>
                <a:rPr kumimoji="0" sz="926"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0</a:t>
              </a:r>
              <a:r>
                <a:rPr kumimoji="0" sz="926" b="0" i="0" u="none" strike="noStrike" kern="1200" cap="none" spc="14"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926" b="0" i="0" u="none" strike="noStrike" kern="1200" cap="none" spc="-10" normalizeH="0" baseline="0" noProof="0">
                  <a:ln>
                    <a:noFill/>
                  </a:ln>
                  <a:solidFill>
                    <a:prstClr val="black"/>
                  </a:solidFill>
                  <a:effectLst/>
                  <a:uLnTx/>
                  <a:uFillTx/>
                  <a:latin typeface="Times New Roman"/>
                  <a:ea typeface="ＭＳ Ｐゴシック" panose="020B0600070205080204" pitchFamily="34" charset="-128"/>
                  <a:cs typeface="Times New Roman"/>
                </a:rPr>
                <a:t>y</a:t>
              </a:r>
              <a:r>
                <a:rPr kumimoji="0" sz="926" b="0" i="0" u="none" strike="noStrike" kern="1200" cap="none" spc="96" normalizeH="0" baseline="0" noProof="0">
                  <a:ln>
                    <a:noFill/>
                  </a:ln>
                  <a:solidFill>
                    <a:prstClr val="black"/>
                  </a:solidFill>
                  <a:effectLst/>
                  <a:uLnTx/>
                  <a:uFillTx/>
                  <a:latin typeface="Times New Roman"/>
                  <a:ea typeface="ＭＳ Ｐゴシック" panose="020B0600070205080204" pitchFamily="34" charset="-128"/>
                  <a:cs typeface="Times New Roman"/>
                </a:rPr>
                <a:t>e</a:t>
              </a:r>
              <a:r>
                <a:rPr kumimoji="0" sz="926" b="0" i="0" u="none" strike="noStrike" kern="1200" cap="none" spc="106"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r</a:t>
              </a:r>
              <a:r>
                <a:rPr kumimoji="0" sz="926" b="0" i="0" u="none" strike="noStrike" kern="1200" cap="none" spc="106" normalizeH="0" baseline="0" noProof="0">
                  <a:ln>
                    <a:noFill/>
                  </a:ln>
                  <a:solidFill>
                    <a:prstClr val="black"/>
                  </a:solidFill>
                  <a:effectLst/>
                  <a:uLnTx/>
                  <a:uFillTx/>
                  <a:latin typeface="Times New Roman"/>
                  <a:ea typeface="ＭＳ Ｐゴシック" panose="020B0600070205080204" pitchFamily="34" charset="-128"/>
                  <a:cs typeface="Times New Roman"/>
                </a:rPr>
                <a:t>s</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a:t>
              </a:r>
              <a:r>
                <a:rPr kumimoji="0" sz="926" b="0" i="0" u="none" strike="noStrike" kern="1200" cap="none" spc="10"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2</a:t>
              </a:r>
              <a:r>
                <a:rPr kumimoji="0" sz="926"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0</a:t>
              </a: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13</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a:t>
              </a:r>
              <a:r>
                <a:rPr kumimoji="0" sz="926"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2</a:t>
              </a: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03</a:t>
              </a:r>
              <a:r>
                <a:rPr kumimoji="0" sz="926"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3</a:t>
              </a:r>
              <a:r>
                <a:rPr kumimoji="0" sz="926"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a:t>
              </a:r>
            </a:p>
          </p:txBody>
        </p:sp>
        <p:sp>
          <p:nvSpPr>
            <p:cNvPr id="83" name="object 81">
              <a:extLst>
                <a:ext uri="{FF2B5EF4-FFF2-40B4-BE49-F238E27FC236}">
                  <a16:creationId xmlns:a16="http://schemas.microsoft.com/office/drawing/2014/main" id="{53C7DB81-AF88-4B40-8ABE-25FFFDB42B4F}"/>
                </a:ext>
              </a:extLst>
            </p:cNvPr>
            <p:cNvSpPr txBox="1"/>
            <p:nvPr/>
          </p:nvSpPr>
          <p:spPr>
            <a:xfrm>
              <a:off x="2466881" y="2561203"/>
              <a:ext cx="817329" cy="142475"/>
            </a:xfrm>
            <a:prstGeom prst="rect">
              <a:avLst/>
            </a:prstGeom>
          </p:spPr>
          <p:txBody>
            <a:bodyPr vert="horz" wrap="square" lIns="0" tIns="0" rIns="0" bIns="0" rtlCol="0">
              <a:spAutoFit/>
            </a:bodyPr>
            <a:lstStyle/>
            <a:p>
              <a:pPr marL="8405" marR="0" lvl="0" indent="0" algn="l" defTabSz="457200" rtl="0" eaLnBrk="1" fontAlgn="auto" latinLnBrk="0" hangingPunct="1">
                <a:lnSpc>
                  <a:spcPct val="100000"/>
                </a:lnSpc>
                <a:spcBef>
                  <a:spcPts val="0"/>
                </a:spcBef>
                <a:spcAft>
                  <a:spcPts val="0"/>
                </a:spcAft>
                <a:buClrTx/>
                <a:buSzTx/>
                <a:buFontTx/>
                <a:buNone/>
                <a:tabLst/>
                <a:defRPr/>
              </a:pPr>
              <a:r>
                <a:rPr kumimoji="0" sz="926" b="0" i="0" u="none" strike="noStrike" kern="1200" cap="none" spc="-89" normalizeH="0" baseline="0" noProof="0">
                  <a:ln>
                    <a:noFill/>
                  </a:ln>
                  <a:solidFill>
                    <a:prstClr val="black"/>
                  </a:solidFill>
                  <a:effectLst/>
                  <a:uLnTx/>
                  <a:uFillTx/>
                  <a:latin typeface="Times New Roman"/>
                  <a:ea typeface="ＭＳ Ｐゴシック" panose="020B0600070205080204" pitchFamily="34" charset="-128"/>
                  <a:cs typeface="Times New Roman"/>
                </a:rPr>
                <a:t>H</a:t>
              </a:r>
              <a:r>
                <a:rPr kumimoji="0" sz="926" b="0" i="0" u="none" strike="noStrike" kern="1200" cap="none" spc="-70"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sz="926" b="0" i="0" u="none" strike="noStrike" kern="1200" cap="none" spc="-83" normalizeH="0" baseline="0" noProof="0">
                  <a:ln>
                    <a:noFill/>
                  </a:ln>
                  <a:solidFill>
                    <a:prstClr val="black"/>
                  </a:solidFill>
                  <a:effectLst/>
                  <a:uLnTx/>
                  <a:uFillTx/>
                  <a:latin typeface="Times New Roman"/>
                  <a:ea typeface="ＭＳ Ｐゴシック" panose="020B0600070205080204" pitchFamily="34" charset="-128"/>
                  <a:cs typeface="Times New Roman"/>
                </a:rPr>
                <a:t>V</a:t>
              </a:r>
              <a:r>
                <a:rPr kumimoji="0" sz="926" b="0" i="0" u="none" strike="noStrike" kern="1200" cap="none" spc="14"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926" b="0" i="0" u="none" strike="noStrike" kern="1200" cap="none" spc="26" normalizeH="0" baseline="0" noProof="0">
                  <a:ln>
                    <a:noFill/>
                  </a:ln>
                  <a:solidFill>
                    <a:prstClr val="black"/>
                  </a:solidFill>
                  <a:effectLst/>
                  <a:uLnTx/>
                  <a:uFillTx/>
                  <a:latin typeface="Times New Roman"/>
                  <a:ea typeface="ＭＳ Ｐゴシック" panose="020B0600070205080204" pitchFamily="34" charset="-128"/>
                  <a:cs typeface="Times New Roman"/>
                </a:rPr>
                <a:t>p</a:t>
              </a:r>
              <a:r>
                <a:rPr kumimoji="0" sz="926" b="0" i="0" u="none" strike="noStrike" kern="1200" cap="none" spc="-7" normalizeH="0" baseline="0" noProof="0">
                  <a:ln>
                    <a:noFill/>
                  </a:ln>
                  <a:solidFill>
                    <a:prstClr val="black"/>
                  </a:solidFill>
                  <a:effectLst/>
                  <a:uLnTx/>
                  <a:uFillTx/>
                  <a:latin typeface="Times New Roman"/>
                  <a:ea typeface="ＭＳ Ｐゴシック" panose="020B0600070205080204" pitchFamily="34" charset="-128"/>
                  <a:cs typeface="Times New Roman"/>
                </a:rPr>
                <a:t>r</a:t>
              </a:r>
              <a:r>
                <a:rPr kumimoji="0" sz="926" b="0" i="0" u="none" strike="noStrike" kern="1200" cap="none" spc="10" normalizeH="0" baseline="0" noProof="0">
                  <a:ln>
                    <a:noFill/>
                  </a:ln>
                  <a:solidFill>
                    <a:prstClr val="black"/>
                  </a:solidFill>
                  <a:effectLst/>
                  <a:uLnTx/>
                  <a:uFillTx/>
                  <a:latin typeface="Times New Roman"/>
                  <a:ea typeface="ＭＳ Ｐゴシック" panose="020B0600070205080204" pitchFamily="34" charset="-128"/>
                  <a:cs typeface="Times New Roman"/>
                </a:rPr>
                <a:t>e</a:t>
              </a:r>
              <a:r>
                <a:rPr kumimoji="0" sz="926" b="0" i="0" u="none" strike="noStrike" kern="1200" cap="none" spc="17" normalizeH="0" baseline="0" noProof="0">
                  <a:ln>
                    <a:noFill/>
                  </a:ln>
                  <a:solidFill>
                    <a:prstClr val="black"/>
                  </a:solidFill>
                  <a:effectLst/>
                  <a:uLnTx/>
                  <a:uFillTx/>
                  <a:latin typeface="Times New Roman"/>
                  <a:ea typeface="ＭＳ Ｐゴシック" panose="020B0600070205080204" pitchFamily="34" charset="-128"/>
                  <a:cs typeface="Times New Roman"/>
                </a:rPr>
                <a:t>v</a:t>
              </a:r>
              <a:r>
                <a:rPr kumimoji="0" sz="926" b="0" i="0" u="none" strike="noStrike" kern="1200" cap="none" spc="76"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sz="926" b="0" i="0" u="none" strike="noStrike" kern="1200" cap="none" spc="-20" normalizeH="0" baseline="0" noProof="0">
                  <a:ln>
                    <a:noFill/>
                  </a:ln>
                  <a:solidFill>
                    <a:prstClr val="black"/>
                  </a:solidFill>
                  <a:effectLst/>
                  <a:uLnTx/>
                  <a:uFillTx/>
                  <a:latin typeface="Times New Roman"/>
                  <a:ea typeface="ＭＳ Ｐゴシック" panose="020B0600070205080204" pitchFamily="34" charset="-128"/>
                  <a:cs typeface="Times New Roman"/>
                </a:rPr>
                <a:t>l</a:t>
              </a:r>
              <a:r>
                <a:rPr kumimoji="0" sz="926" b="0" i="0" u="none" strike="noStrike" kern="1200" cap="none" spc="30" normalizeH="0" baseline="0" noProof="0">
                  <a:ln>
                    <a:noFill/>
                  </a:ln>
                  <a:solidFill>
                    <a:prstClr val="black"/>
                  </a:solidFill>
                  <a:effectLst/>
                  <a:uLnTx/>
                  <a:uFillTx/>
                  <a:latin typeface="Times New Roman"/>
                  <a:ea typeface="ＭＳ Ｐゴシック" panose="020B0600070205080204" pitchFamily="34" charset="-128"/>
                  <a:cs typeface="Times New Roman"/>
                </a:rPr>
                <a:t>e</a:t>
              </a:r>
              <a:r>
                <a:rPr kumimoji="0" sz="926" b="0" i="0" u="none" strike="noStrike" kern="1200" cap="none" spc="26" normalizeH="0" baseline="0" noProof="0">
                  <a:ln>
                    <a:noFill/>
                  </a:ln>
                  <a:solidFill>
                    <a:prstClr val="black"/>
                  </a:solidFill>
                  <a:effectLst/>
                  <a:uLnTx/>
                  <a:uFillTx/>
                  <a:latin typeface="Times New Roman"/>
                  <a:ea typeface="ＭＳ Ｐゴシック" panose="020B0600070205080204" pitchFamily="34" charset="-128"/>
                  <a:cs typeface="Times New Roman"/>
                </a:rPr>
                <a:t>n</a:t>
              </a:r>
              <a:r>
                <a:rPr kumimoji="0" sz="926"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c</a:t>
              </a:r>
              <a:r>
                <a:rPr kumimoji="0" sz="926" b="0" i="0" u="none" strike="noStrike" kern="1200" cap="none" spc="30" normalizeH="0" baseline="0" noProof="0">
                  <a:ln>
                    <a:noFill/>
                  </a:ln>
                  <a:solidFill>
                    <a:prstClr val="black"/>
                  </a:solidFill>
                  <a:effectLst/>
                  <a:uLnTx/>
                  <a:uFillTx/>
                  <a:latin typeface="Times New Roman"/>
                  <a:ea typeface="ＭＳ Ｐゴシック" panose="020B0600070205080204" pitchFamily="34" charset="-128"/>
                  <a:cs typeface="Times New Roman"/>
                </a:rPr>
                <a:t>e</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926" b="0" i="0" u="none" strike="noStrike" kern="1200" cap="none" spc="0" normalizeH="0" baseline="0" noProof="0">
                  <a:ln>
                    <a:noFill/>
                  </a:ln>
                  <a:solidFill>
                    <a:prstClr val="black"/>
                  </a:solidFill>
                  <a:effectLst/>
                  <a:uLnTx/>
                  <a:uFillTx/>
                  <a:latin typeface="Tw Cen MT"/>
                  <a:ea typeface="ＭＳ Ｐゴシック" panose="020B0600070205080204" pitchFamily="34" charset="-128"/>
                  <a:cs typeface="Tw Cen MT"/>
                </a:rPr>
                <a:t>:</a:t>
              </a:r>
            </a:p>
          </p:txBody>
        </p:sp>
        <p:sp>
          <p:nvSpPr>
            <p:cNvPr id="84" name="object 82">
              <a:extLst>
                <a:ext uri="{FF2B5EF4-FFF2-40B4-BE49-F238E27FC236}">
                  <a16:creationId xmlns:a16="http://schemas.microsoft.com/office/drawing/2014/main" id="{3D58980E-4463-40DE-89D1-4456B48E98AF}"/>
                </a:ext>
              </a:extLst>
            </p:cNvPr>
            <p:cNvSpPr txBox="1"/>
            <p:nvPr/>
          </p:nvSpPr>
          <p:spPr>
            <a:xfrm>
              <a:off x="3707360" y="2229391"/>
              <a:ext cx="560154" cy="478721"/>
            </a:xfrm>
            <a:prstGeom prst="rect">
              <a:avLst/>
            </a:prstGeom>
          </p:spPr>
          <p:txBody>
            <a:bodyPr vert="horz" wrap="square" lIns="0" tIns="0" rIns="0" bIns="0" rtlCol="0">
              <a:spAutoFit/>
            </a:bodyPr>
            <a:lstStyle/>
            <a:p>
              <a:pPr marL="0" marR="55472" lvl="0" indent="0" algn="ctr" defTabSz="457200" rtl="0" eaLnBrk="1" fontAlgn="auto" latinLnBrk="0" hangingPunct="1">
                <a:lnSpc>
                  <a:spcPct val="100000"/>
                </a:lnSpc>
                <a:spcBef>
                  <a:spcPts val="0"/>
                </a:spcBef>
                <a:spcAft>
                  <a:spcPts val="0"/>
                </a:spcAft>
                <a:buClrTx/>
                <a:buSzTx/>
                <a:buFontTx/>
                <a:buNone/>
                <a:tabLst/>
                <a:defRPr/>
              </a:pPr>
              <a:r>
                <a:rPr kumimoji="0" sz="926"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C</a:t>
              </a:r>
              <a:r>
                <a:rPr kumimoji="0" sz="926" b="0" i="0" u="none" strike="noStrike" kern="1200" cap="none" spc="89" normalizeH="0" baseline="0" noProof="0">
                  <a:ln>
                    <a:noFill/>
                  </a:ln>
                  <a:solidFill>
                    <a:prstClr val="black"/>
                  </a:solidFill>
                  <a:effectLst/>
                  <a:uLnTx/>
                  <a:uFillTx/>
                  <a:latin typeface="Times New Roman"/>
                  <a:ea typeface="ＭＳ Ｐゴシック" panose="020B0600070205080204" pitchFamily="34" charset="-128"/>
                  <a:cs typeface="Times New Roman"/>
                </a:rPr>
                <a:t>o</a:t>
              </a: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t</a:t>
              </a:r>
              <a:r>
                <a:rPr kumimoji="0" sz="926" b="0" i="0" u="none" strike="noStrike" kern="1200" cap="none" spc="99" normalizeH="0" baseline="0" noProof="0">
                  <a:ln>
                    <a:noFill/>
                  </a:ln>
                  <a:solidFill>
                    <a:prstClr val="black"/>
                  </a:solidFill>
                  <a:effectLst/>
                  <a:uLnTx/>
                  <a:uFillTx/>
                  <a:latin typeface="Times New Roman"/>
                  <a:ea typeface="ＭＳ Ｐゴシック" panose="020B0600070205080204" pitchFamily="34" charset="-128"/>
                  <a:cs typeface="Times New Roman"/>
                </a:rPr>
                <a:t>o</a:t>
              </a:r>
              <a:r>
                <a:rPr kumimoji="0" sz="926" b="0" i="0" u="none" strike="noStrike" kern="1200" cap="none" spc="89" normalizeH="0" baseline="0" noProof="0">
                  <a:ln>
                    <a:noFill/>
                  </a:ln>
                  <a:solidFill>
                    <a:prstClr val="black"/>
                  </a:solidFill>
                  <a:effectLst/>
                  <a:uLnTx/>
                  <a:uFillTx/>
                  <a:latin typeface="Times New Roman"/>
                  <a:ea typeface="ＭＳ Ｐゴシック" panose="020B0600070205080204" pitchFamily="34" charset="-128"/>
                  <a:cs typeface="Times New Roman"/>
                </a:rPr>
                <a:t>n</a:t>
              </a:r>
              <a:r>
                <a:rPr kumimoji="0" sz="926" b="0" i="0" u="none" strike="noStrike" kern="1200" cap="none" spc="99" normalizeH="0" baseline="0" noProof="0">
                  <a:ln>
                    <a:noFill/>
                  </a:ln>
                  <a:solidFill>
                    <a:prstClr val="black"/>
                  </a:solidFill>
                  <a:effectLst/>
                  <a:uLnTx/>
                  <a:uFillTx/>
                  <a:latin typeface="Times New Roman"/>
                  <a:ea typeface="ＭＳ Ｐゴシック" panose="020B0600070205080204" pitchFamily="34" charset="-128"/>
                  <a:cs typeface="Times New Roman"/>
                </a:rPr>
                <a:t>ou</a:t>
              </a:r>
              <a:endParaRPr kumimoji="0" sz="926"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endParaRPr>
            </a:p>
            <a:p>
              <a:pPr marL="0" marR="56733" lvl="0" indent="0" algn="ctr" defTabSz="457200" rtl="0" eaLnBrk="1" fontAlgn="auto" latinLnBrk="0" hangingPunct="1">
                <a:lnSpc>
                  <a:spcPct val="100000"/>
                </a:lnSpc>
                <a:spcBef>
                  <a:spcPts val="0"/>
                </a:spcBef>
                <a:spcAft>
                  <a:spcPts val="0"/>
                </a:spcAft>
                <a:buClrTx/>
                <a:buSzTx/>
                <a:buFontTx/>
                <a:buNone/>
                <a:tabLst/>
                <a:defRPr/>
              </a:pP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B</a:t>
              </a:r>
              <a:r>
                <a:rPr kumimoji="0" sz="926" b="0" i="0" u="none" strike="noStrike" kern="1200" cap="none" spc="106" normalizeH="0" baseline="0" noProof="0">
                  <a:ln>
                    <a:noFill/>
                  </a:ln>
                  <a:solidFill>
                    <a:prstClr val="black"/>
                  </a:solidFill>
                  <a:effectLst/>
                  <a:uLnTx/>
                  <a:uFillTx/>
                  <a:latin typeface="Times New Roman"/>
                  <a:ea typeface="ＭＳ Ｐゴシック" panose="020B0600070205080204" pitchFamily="34" charset="-128"/>
                  <a:cs typeface="Times New Roman"/>
                </a:rPr>
                <a:t>e</a:t>
              </a:r>
              <a:r>
                <a:rPr kumimoji="0" sz="926"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n</a:t>
              </a:r>
              <a:r>
                <a:rPr kumimoji="0" sz="926" b="0" i="0" u="none" strike="noStrike" kern="1200" cap="none" spc="-56"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n</a:t>
              </a:r>
              <a:r>
                <a:rPr kumimoji="0" sz="926"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a:t>
              </a:r>
            </a:p>
            <a:p>
              <a:pPr marL="173561" marR="0" lvl="0" indent="0" algn="l" defTabSz="457200" rtl="0" eaLnBrk="1" fontAlgn="auto" latinLnBrk="0" hangingPunct="1">
                <a:lnSpc>
                  <a:spcPct val="100000"/>
                </a:lnSpc>
                <a:spcBef>
                  <a:spcPts val="387"/>
                </a:spcBef>
                <a:spcAft>
                  <a:spcPts val="0"/>
                </a:spcAft>
                <a:buClrTx/>
                <a:buSzTx/>
                <a:buFontTx/>
                <a:buNone/>
                <a:tabLst/>
                <a:defRPr/>
              </a:pPr>
              <a:r>
                <a:rPr kumimoji="0" sz="926" b="0" i="0" u="none" strike="noStrike" kern="1200" cap="none" spc="0" normalizeH="0" baseline="0" noProof="0">
                  <a:ln>
                    <a:noFill/>
                  </a:ln>
                  <a:solidFill>
                    <a:prstClr val="black"/>
                  </a:solidFill>
                  <a:effectLst/>
                  <a:uLnTx/>
                  <a:uFillTx/>
                  <a:latin typeface="Tw Cen MT"/>
                  <a:ea typeface="ＭＳ Ｐゴシック" panose="020B0600070205080204" pitchFamily="34" charset="-128"/>
                  <a:cs typeface="Tw Cen MT"/>
                </a:rPr>
                <a:t>~</a:t>
              </a:r>
              <a:r>
                <a:rPr kumimoji="0" sz="926" b="0" i="0" u="none" strike="noStrike" kern="1200" cap="none" spc="-10" normalizeH="0" baseline="0" noProof="0">
                  <a:ln>
                    <a:noFill/>
                  </a:ln>
                  <a:solidFill>
                    <a:prstClr val="black"/>
                  </a:solidFill>
                  <a:effectLst/>
                  <a:uLnTx/>
                  <a:uFillTx/>
                  <a:latin typeface="Tw Cen MT"/>
                  <a:ea typeface="ＭＳ Ｐゴシック" panose="020B0600070205080204" pitchFamily="34" charset="-128"/>
                  <a:cs typeface="Tw Cen MT"/>
                </a:rPr>
                <a:t> </a:t>
              </a:r>
              <a:r>
                <a:rPr kumimoji="0" sz="926" b="0" i="0" u="none" strike="noStrike" kern="1200" cap="none" spc="7" normalizeH="0" baseline="0" noProof="0">
                  <a:ln>
                    <a:noFill/>
                  </a:ln>
                  <a:solidFill>
                    <a:prstClr val="black"/>
                  </a:solidFill>
                  <a:effectLst/>
                  <a:uLnTx/>
                  <a:uFillTx/>
                  <a:latin typeface="Tw Cen MT"/>
                  <a:ea typeface="ＭＳ Ｐゴシック" panose="020B0600070205080204" pitchFamily="34" charset="-128"/>
                  <a:cs typeface="Tw Cen MT"/>
                </a:rPr>
                <a:t>3</a:t>
              </a:r>
              <a:r>
                <a:rPr kumimoji="0" sz="926" b="0" i="0" u="none" strike="noStrike" kern="1200" cap="none" spc="-3" normalizeH="0" baseline="0" noProof="0">
                  <a:ln>
                    <a:noFill/>
                  </a:ln>
                  <a:solidFill>
                    <a:prstClr val="black"/>
                  </a:solidFill>
                  <a:effectLst/>
                  <a:uLnTx/>
                  <a:uFillTx/>
                  <a:latin typeface="Tw Cen MT"/>
                  <a:ea typeface="ＭＳ Ｐゴシック" panose="020B0600070205080204" pitchFamily="34" charset="-128"/>
                  <a:cs typeface="Tw Cen MT"/>
                </a:rPr>
                <a:t>-</a:t>
              </a:r>
              <a:r>
                <a:rPr kumimoji="0" sz="926" b="0" i="0" u="none" strike="noStrike" kern="1200" cap="none" spc="7" normalizeH="0" baseline="0" noProof="0">
                  <a:ln>
                    <a:noFill/>
                  </a:ln>
                  <a:solidFill>
                    <a:prstClr val="black"/>
                  </a:solidFill>
                  <a:effectLst/>
                  <a:uLnTx/>
                  <a:uFillTx/>
                  <a:latin typeface="Tw Cen MT"/>
                  <a:ea typeface="ＭＳ Ｐゴシック" panose="020B0600070205080204" pitchFamily="34" charset="-128"/>
                  <a:cs typeface="Tw Cen MT"/>
                </a:rPr>
                <a:t>4</a:t>
              </a:r>
              <a:r>
                <a:rPr kumimoji="0" sz="926" b="0" i="0" u="none" strike="noStrike" kern="1200" cap="none" spc="0" normalizeH="0" baseline="0" noProof="0">
                  <a:ln>
                    <a:noFill/>
                  </a:ln>
                  <a:solidFill>
                    <a:prstClr val="black"/>
                  </a:solidFill>
                  <a:effectLst/>
                  <a:uLnTx/>
                  <a:uFillTx/>
                  <a:latin typeface="Tw Cen MT"/>
                  <a:ea typeface="ＭＳ Ｐゴシック" panose="020B0600070205080204" pitchFamily="34" charset="-128"/>
                  <a:cs typeface="Tw Cen MT"/>
                </a:rPr>
                <a:t>%</a:t>
              </a:r>
            </a:p>
          </p:txBody>
        </p:sp>
        <p:sp>
          <p:nvSpPr>
            <p:cNvPr id="85" name="object 83">
              <a:extLst>
                <a:ext uri="{FF2B5EF4-FFF2-40B4-BE49-F238E27FC236}">
                  <a16:creationId xmlns:a16="http://schemas.microsoft.com/office/drawing/2014/main" id="{9523F2D6-51E0-4040-8B8B-9F36E2162A95}"/>
                </a:ext>
              </a:extLst>
            </p:cNvPr>
            <p:cNvSpPr txBox="1"/>
            <p:nvPr/>
          </p:nvSpPr>
          <p:spPr>
            <a:xfrm>
              <a:off x="4542450" y="2239473"/>
              <a:ext cx="918602" cy="465897"/>
            </a:xfrm>
            <a:prstGeom prst="rect">
              <a:avLst/>
            </a:prstGeom>
          </p:spPr>
          <p:txBody>
            <a:bodyPr vert="horz"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sz="926"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B</a:t>
              </a:r>
              <a:r>
                <a:rPr kumimoji="0" sz="926" b="0" i="0" u="none" strike="noStrike" kern="1200" cap="none" spc="89" normalizeH="0" baseline="0" noProof="0">
                  <a:ln>
                    <a:noFill/>
                  </a:ln>
                  <a:solidFill>
                    <a:prstClr val="black"/>
                  </a:solidFill>
                  <a:effectLst/>
                  <a:uLnTx/>
                  <a:uFillTx/>
                  <a:latin typeface="Times New Roman"/>
                  <a:ea typeface="ＭＳ Ｐゴシック" panose="020B0600070205080204" pitchFamily="34" charset="-128"/>
                  <a:cs typeface="Times New Roman"/>
                </a:rPr>
                <a:t>o</a:t>
              </a:r>
              <a:r>
                <a:rPr kumimoji="0" sz="926" b="0" i="0" u="none" strike="noStrike" kern="1200" cap="none" spc="99" normalizeH="0" baseline="0" noProof="0">
                  <a:ln>
                    <a:noFill/>
                  </a:ln>
                  <a:solidFill>
                    <a:prstClr val="black"/>
                  </a:solidFill>
                  <a:effectLst/>
                  <a:uLnTx/>
                  <a:uFillTx/>
                  <a:latin typeface="Times New Roman"/>
                  <a:ea typeface="ＭＳ Ｐゴシック" panose="020B0600070205080204" pitchFamily="34" charset="-128"/>
                  <a:cs typeface="Times New Roman"/>
                </a:rPr>
                <a:t>bo</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-Di</a:t>
              </a:r>
              <a:r>
                <a:rPr kumimoji="0" sz="926" b="0" i="0" u="none" strike="noStrike" kern="1200" cap="none" spc="99" normalizeH="0" baseline="0" noProof="0">
                  <a:ln>
                    <a:noFill/>
                  </a:ln>
                  <a:solidFill>
                    <a:prstClr val="black"/>
                  </a:solidFill>
                  <a:effectLst/>
                  <a:uLnTx/>
                  <a:uFillTx/>
                  <a:latin typeface="Times New Roman"/>
                  <a:ea typeface="ＭＳ Ｐゴシック" panose="020B0600070205080204" pitchFamily="34" charset="-128"/>
                  <a:cs typeface="Times New Roman"/>
                </a:rPr>
                <a:t>ou</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l</a:t>
              </a:r>
              <a:r>
                <a:rPr kumimoji="0" sz="926" b="0" i="0" u="none" strike="noStrike" kern="1200" cap="none" spc="96"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sz="926" b="0" i="0" u="none" strike="noStrike" kern="1200" cap="none" spc="155" normalizeH="0" baseline="0" noProof="0">
                  <a:ln>
                    <a:noFill/>
                  </a:ln>
                  <a:solidFill>
                    <a:prstClr val="black"/>
                  </a:solidFill>
                  <a:effectLst/>
                  <a:uLnTx/>
                  <a:uFillTx/>
                  <a:latin typeface="Times New Roman"/>
                  <a:ea typeface="ＭＳ Ｐゴシック" panose="020B0600070205080204" pitchFamily="34" charset="-128"/>
                  <a:cs typeface="Times New Roman"/>
                </a:rPr>
                <a:t>s</a:t>
              </a:r>
              <a:r>
                <a:rPr kumimoji="0" sz="926" b="0" i="0" u="none" strike="noStrike" kern="1200" cap="none" spc="146" normalizeH="0" baseline="0" noProof="0">
                  <a:ln>
                    <a:noFill/>
                  </a:ln>
                  <a:solidFill>
                    <a:prstClr val="black"/>
                  </a:solidFill>
                  <a:effectLst/>
                  <a:uLnTx/>
                  <a:uFillTx/>
                  <a:latin typeface="Times New Roman"/>
                  <a:ea typeface="ＭＳ Ｐゴシック" panose="020B0600070205080204" pitchFamily="34" charset="-128"/>
                  <a:cs typeface="Times New Roman"/>
                </a:rPr>
                <a:t>s</a:t>
              </a:r>
              <a:r>
                <a:rPr kumimoji="0" sz="926" b="0" i="0" u="none" strike="noStrike" kern="1200" cap="none" spc="99" normalizeH="0" baseline="0" noProof="0">
                  <a:ln>
                    <a:noFill/>
                  </a:ln>
                  <a:solidFill>
                    <a:prstClr val="black"/>
                  </a:solidFill>
                  <a:effectLst/>
                  <a:uLnTx/>
                  <a:uFillTx/>
                  <a:latin typeface="Times New Roman"/>
                  <a:ea typeface="ＭＳ Ｐゴシック" panose="020B0600070205080204" pitchFamily="34" charset="-128"/>
                  <a:cs typeface="Times New Roman"/>
                </a:rPr>
                <a:t>o</a:t>
              </a:r>
              <a:endParaRPr kumimoji="0" sz="926"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endParaRPr>
            </a:p>
            <a:p>
              <a:pPr marL="420" marR="0" lvl="0" indent="0" algn="ctr" defTabSz="457200" rtl="0" eaLnBrk="1" fontAlgn="auto" latinLnBrk="0" hangingPunct="1">
                <a:lnSpc>
                  <a:spcPct val="100000"/>
                </a:lnSpc>
                <a:spcBef>
                  <a:spcPts val="0"/>
                </a:spcBef>
                <a:spcAft>
                  <a:spcPts val="0"/>
                </a:spcAft>
                <a:buClrTx/>
                <a:buSzTx/>
                <a:buFontTx/>
                <a:buNone/>
                <a:tabLst/>
                <a:defRPr/>
              </a:pP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B</a:t>
              </a: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u</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r</a:t>
              </a:r>
              <a:r>
                <a:rPr kumimoji="0" sz="926"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k</a:t>
              </a:r>
              <a:r>
                <a:rPr kumimoji="0" sz="926" b="0" i="0" u="none" strike="noStrike" kern="1200" cap="none" spc="-47"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sz="926"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n</a:t>
              </a:r>
              <a:r>
                <a:rPr kumimoji="0" sz="926" b="0" i="0" u="none" strike="noStrike" kern="1200" cap="none" spc="106"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a:t>
              </a:r>
              <a:r>
                <a:rPr kumimoji="0" sz="926"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F</a:t>
              </a:r>
              <a:r>
                <a:rPr kumimoji="0" sz="926" b="0" i="0" u="none" strike="noStrike" kern="1200" cap="none" spc="86"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sz="926" b="0" i="0" u="none" strike="noStrike" kern="1200" cap="none" spc="106" normalizeH="0" baseline="0" noProof="0">
                  <a:ln>
                    <a:noFill/>
                  </a:ln>
                  <a:solidFill>
                    <a:prstClr val="black"/>
                  </a:solidFill>
                  <a:effectLst/>
                  <a:uLnTx/>
                  <a:uFillTx/>
                  <a:latin typeface="Times New Roman"/>
                  <a:ea typeface="ＭＳ Ｐゴシック" panose="020B0600070205080204" pitchFamily="34" charset="-128"/>
                  <a:cs typeface="Times New Roman"/>
                </a:rPr>
                <a:t>s</a:t>
              </a:r>
              <a:r>
                <a:rPr kumimoji="0" sz="926"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o</a:t>
              </a:r>
              <a:r>
                <a:rPr kumimoji="0" sz="926"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a:t>
              </a:r>
            </a:p>
            <a:p>
              <a:pPr marL="514798" marR="0" lvl="0" indent="0" algn="l" defTabSz="457200" rtl="0" eaLnBrk="1" fontAlgn="auto" latinLnBrk="0" hangingPunct="1">
                <a:lnSpc>
                  <a:spcPct val="100000"/>
                </a:lnSpc>
                <a:spcBef>
                  <a:spcPts val="308"/>
                </a:spcBef>
                <a:spcAft>
                  <a:spcPts val="0"/>
                </a:spcAft>
                <a:buClrTx/>
                <a:buSzTx/>
                <a:buFontTx/>
                <a:buNone/>
                <a:tabLst/>
                <a:defRPr/>
              </a:pPr>
              <a:r>
                <a:rPr kumimoji="0" sz="926" b="0" i="0" u="none" strike="noStrike" kern="1200" cap="none" spc="0" normalizeH="0" baseline="0" noProof="0">
                  <a:ln>
                    <a:noFill/>
                  </a:ln>
                  <a:solidFill>
                    <a:prstClr val="black"/>
                  </a:solidFill>
                  <a:effectLst/>
                  <a:uLnTx/>
                  <a:uFillTx/>
                  <a:latin typeface="Tw Cen MT"/>
                  <a:ea typeface="ＭＳ Ｐゴシック" panose="020B0600070205080204" pitchFamily="34" charset="-128"/>
                  <a:cs typeface="Tw Cen MT"/>
                </a:rPr>
                <a:t>~</a:t>
              </a:r>
              <a:r>
                <a:rPr kumimoji="0" sz="926" b="0" i="0" u="none" strike="noStrike" kern="1200" cap="none" spc="7" normalizeH="0" baseline="0" noProof="0">
                  <a:ln>
                    <a:noFill/>
                  </a:ln>
                  <a:solidFill>
                    <a:prstClr val="black"/>
                  </a:solidFill>
                  <a:effectLst/>
                  <a:uLnTx/>
                  <a:uFillTx/>
                  <a:latin typeface="Tw Cen MT"/>
                  <a:ea typeface="ＭＳ Ｐゴシック" panose="020B0600070205080204" pitchFamily="34" charset="-128"/>
                  <a:cs typeface="Tw Cen MT"/>
                </a:rPr>
                <a:t> </a:t>
              </a:r>
              <a:r>
                <a:rPr kumimoji="0" sz="926" b="0" i="0" u="none" strike="noStrike" kern="1200" cap="none" spc="-3" normalizeH="0" baseline="0" noProof="0">
                  <a:ln>
                    <a:noFill/>
                  </a:ln>
                  <a:solidFill>
                    <a:prstClr val="black"/>
                  </a:solidFill>
                  <a:effectLst/>
                  <a:uLnTx/>
                  <a:uFillTx/>
                  <a:latin typeface="Tw Cen MT"/>
                  <a:ea typeface="ＭＳ Ｐゴシック" panose="020B0600070205080204" pitchFamily="34" charset="-128"/>
                  <a:cs typeface="Tw Cen MT"/>
                </a:rPr>
                <a:t>1</a:t>
              </a:r>
              <a:r>
                <a:rPr kumimoji="0" sz="926" b="0" i="0" u="none" strike="noStrike" kern="1200" cap="none" spc="0" normalizeH="0" baseline="0" noProof="0">
                  <a:ln>
                    <a:noFill/>
                  </a:ln>
                  <a:solidFill>
                    <a:prstClr val="black"/>
                  </a:solidFill>
                  <a:effectLst/>
                  <a:uLnTx/>
                  <a:uFillTx/>
                  <a:latin typeface="Tw Cen MT"/>
                  <a:ea typeface="ＭＳ Ｐゴシック" panose="020B0600070205080204" pitchFamily="34" charset="-128"/>
                  <a:cs typeface="Tw Cen MT"/>
                </a:rPr>
                <a:t>%</a:t>
              </a:r>
            </a:p>
          </p:txBody>
        </p:sp>
        <p:sp>
          <p:nvSpPr>
            <p:cNvPr id="86" name="object 84">
              <a:extLst>
                <a:ext uri="{FF2B5EF4-FFF2-40B4-BE49-F238E27FC236}">
                  <a16:creationId xmlns:a16="http://schemas.microsoft.com/office/drawing/2014/main" id="{09E31C9C-B4D0-4E76-B04E-68380C7AC1F9}"/>
                </a:ext>
              </a:extLst>
            </p:cNvPr>
            <p:cNvSpPr txBox="1"/>
            <p:nvPr/>
          </p:nvSpPr>
          <p:spPr>
            <a:xfrm>
              <a:off x="5852529" y="2239473"/>
              <a:ext cx="665210" cy="465897"/>
            </a:xfrm>
            <a:prstGeom prst="rect">
              <a:avLst/>
            </a:prstGeom>
          </p:spPr>
          <p:txBody>
            <a:bodyPr vert="horz" wrap="square" lIns="0" tIns="0" rIns="0" bIns="0" rtlCol="0">
              <a:spAutoFit/>
            </a:bodyPr>
            <a:lstStyle/>
            <a:p>
              <a:pPr marL="8405" marR="0" lvl="0" indent="0" algn="l" defTabSz="457200" rtl="0" eaLnBrk="1" fontAlgn="auto" latinLnBrk="0" hangingPunct="1">
                <a:lnSpc>
                  <a:spcPct val="100000"/>
                </a:lnSpc>
                <a:spcBef>
                  <a:spcPts val="0"/>
                </a:spcBef>
                <a:spcAft>
                  <a:spcPts val="0"/>
                </a:spcAft>
                <a:buClrTx/>
                <a:buSzTx/>
                <a:buFontTx/>
                <a:buNone/>
                <a:tabLst/>
                <a:defRPr/>
              </a:pP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Ki</a:t>
              </a:r>
              <a:r>
                <a:rPr kumimoji="0" sz="926" b="0" i="0" u="none" strike="noStrike" kern="1200" cap="none" spc="155" normalizeH="0" baseline="0" noProof="0">
                  <a:ln>
                    <a:noFill/>
                  </a:ln>
                  <a:solidFill>
                    <a:prstClr val="black"/>
                  </a:solidFill>
                  <a:effectLst/>
                  <a:uLnTx/>
                  <a:uFillTx/>
                  <a:latin typeface="Times New Roman"/>
                  <a:ea typeface="ＭＳ Ｐゴシック" panose="020B0600070205080204" pitchFamily="34" charset="-128"/>
                  <a:cs typeface="Times New Roman"/>
                </a:rPr>
                <a:t>s</a:t>
              </a:r>
              <a:r>
                <a:rPr kumimoji="0" sz="926" b="0" i="0" u="none" strike="noStrike" kern="1200" cap="none" spc="89" normalizeH="0" baseline="0" noProof="0">
                  <a:ln>
                    <a:noFill/>
                  </a:ln>
                  <a:solidFill>
                    <a:prstClr val="black"/>
                  </a:solidFill>
                  <a:effectLst/>
                  <a:uLnTx/>
                  <a:uFillTx/>
                  <a:latin typeface="Times New Roman"/>
                  <a:ea typeface="ＭＳ Ｐゴシック" panose="020B0600070205080204" pitchFamily="34" charset="-128"/>
                  <a:cs typeface="Times New Roman"/>
                </a:rPr>
                <a:t>u</a:t>
              </a:r>
              <a:r>
                <a:rPr kumimoji="0" sz="926" b="0" i="0" u="none" strike="noStrike" kern="1200" cap="none" spc="99" normalizeH="0" baseline="0" noProof="0">
                  <a:ln>
                    <a:noFill/>
                  </a:ln>
                  <a:solidFill>
                    <a:prstClr val="black"/>
                  </a:solidFill>
                  <a:effectLst/>
                  <a:uLnTx/>
                  <a:uFillTx/>
                  <a:latin typeface="Times New Roman"/>
                  <a:ea typeface="ＭＳ Ｐゴシック" panose="020B0600070205080204" pitchFamily="34" charset="-128"/>
                  <a:cs typeface="Times New Roman"/>
                </a:rPr>
                <a:t>mu</a:t>
              </a:r>
              <a:endParaRPr kumimoji="0" sz="926"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endParaRPr>
            </a:p>
            <a:p>
              <a:pPr marL="18071" marR="0" lvl="0" indent="0" algn="l" defTabSz="457200" rtl="0" eaLnBrk="1" fontAlgn="auto" latinLnBrk="0" hangingPunct="1">
                <a:lnSpc>
                  <a:spcPct val="100000"/>
                </a:lnSpc>
                <a:spcBef>
                  <a:spcPts val="0"/>
                </a:spcBef>
                <a:spcAft>
                  <a:spcPts val="0"/>
                </a:spcAft>
                <a:buClrTx/>
                <a:buSzTx/>
                <a:buFontTx/>
                <a:buNone/>
                <a:tabLst/>
                <a:defRPr/>
              </a:pP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a:t>
              </a: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K</a:t>
              </a:r>
              <a:r>
                <a:rPr kumimoji="0" sz="926" b="0" i="0" u="none" strike="noStrike" kern="1200" cap="none" spc="106" normalizeH="0" baseline="0" noProof="0">
                  <a:ln>
                    <a:noFill/>
                  </a:ln>
                  <a:solidFill>
                    <a:prstClr val="black"/>
                  </a:solidFill>
                  <a:effectLst/>
                  <a:uLnTx/>
                  <a:uFillTx/>
                  <a:latin typeface="Times New Roman"/>
                  <a:ea typeface="ＭＳ Ｐゴシック" panose="020B0600070205080204" pitchFamily="34" charset="-128"/>
                  <a:cs typeface="Times New Roman"/>
                </a:rPr>
                <a:t>e</a:t>
              </a:r>
              <a:r>
                <a:rPr kumimoji="0" sz="926"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n</a:t>
              </a:r>
              <a:r>
                <a:rPr kumimoji="0" sz="926" b="0" i="0" u="none" strike="noStrike" kern="1200" cap="none" spc="-10" normalizeH="0" baseline="0" noProof="0">
                  <a:ln>
                    <a:noFill/>
                  </a:ln>
                  <a:solidFill>
                    <a:prstClr val="black"/>
                  </a:solidFill>
                  <a:effectLst/>
                  <a:uLnTx/>
                  <a:uFillTx/>
                  <a:latin typeface="Times New Roman"/>
                  <a:ea typeface="ＭＳ Ｐゴシック" panose="020B0600070205080204" pitchFamily="34" charset="-128"/>
                  <a:cs typeface="Times New Roman"/>
                </a:rPr>
                <a:t>y</a:t>
              </a:r>
              <a:r>
                <a:rPr kumimoji="0" sz="926" b="0" i="0" u="none" strike="noStrike" kern="1200" cap="none" spc="96"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sz="926"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a:t>
              </a:r>
            </a:p>
            <a:p>
              <a:pPr marL="318545" marR="0" lvl="0" indent="0" algn="l" defTabSz="457200" rtl="0" eaLnBrk="1" fontAlgn="auto" latinLnBrk="0" hangingPunct="1">
                <a:lnSpc>
                  <a:spcPct val="100000"/>
                </a:lnSpc>
                <a:spcBef>
                  <a:spcPts val="308"/>
                </a:spcBef>
                <a:spcAft>
                  <a:spcPts val="0"/>
                </a:spcAft>
                <a:buClrTx/>
                <a:buSzTx/>
                <a:buFontTx/>
                <a:buNone/>
                <a:tabLst/>
                <a:defRPr/>
              </a:pPr>
              <a:r>
                <a:rPr kumimoji="0" sz="926" b="0" i="0" u="none" strike="noStrike" kern="1200" cap="none" spc="0" normalizeH="0" baseline="0" noProof="0">
                  <a:ln>
                    <a:noFill/>
                  </a:ln>
                  <a:solidFill>
                    <a:prstClr val="black"/>
                  </a:solidFill>
                  <a:effectLst/>
                  <a:uLnTx/>
                  <a:uFillTx/>
                  <a:latin typeface="Tw Cen MT"/>
                  <a:ea typeface="ＭＳ Ｐゴシック" panose="020B0600070205080204" pitchFamily="34" charset="-128"/>
                  <a:cs typeface="Tw Cen MT"/>
                </a:rPr>
                <a:t>~</a:t>
              </a:r>
              <a:r>
                <a:rPr kumimoji="0" sz="926" b="0" i="0" u="none" strike="noStrike" kern="1200" cap="none" spc="-10" normalizeH="0" baseline="0" noProof="0">
                  <a:ln>
                    <a:noFill/>
                  </a:ln>
                  <a:solidFill>
                    <a:prstClr val="black"/>
                  </a:solidFill>
                  <a:effectLst/>
                  <a:uLnTx/>
                  <a:uFillTx/>
                  <a:latin typeface="Tw Cen MT"/>
                  <a:ea typeface="ＭＳ Ｐゴシック" panose="020B0600070205080204" pitchFamily="34" charset="-128"/>
                  <a:cs typeface="Tw Cen MT"/>
                </a:rPr>
                <a:t> </a:t>
              </a:r>
              <a:r>
                <a:rPr kumimoji="0" sz="926" b="0" i="0" u="none" strike="noStrike" kern="1200" cap="none" spc="7" normalizeH="0" baseline="0" noProof="0">
                  <a:ln>
                    <a:noFill/>
                  </a:ln>
                  <a:solidFill>
                    <a:prstClr val="black"/>
                  </a:solidFill>
                  <a:effectLst/>
                  <a:uLnTx/>
                  <a:uFillTx/>
                  <a:latin typeface="Tw Cen MT"/>
                  <a:ea typeface="ＭＳ Ｐゴシック" panose="020B0600070205080204" pitchFamily="34" charset="-128"/>
                  <a:cs typeface="Tw Cen MT"/>
                </a:rPr>
                <a:t>1</a:t>
              </a:r>
              <a:r>
                <a:rPr kumimoji="0" sz="926" b="0" i="0" u="none" strike="noStrike" kern="1200" cap="none" spc="-3" normalizeH="0" baseline="0" noProof="0">
                  <a:ln>
                    <a:noFill/>
                  </a:ln>
                  <a:solidFill>
                    <a:prstClr val="black"/>
                  </a:solidFill>
                  <a:effectLst/>
                  <a:uLnTx/>
                  <a:uFillTx/>
                  <a:latin typeface="Tw Cen MT"/>
                  <a:ea typeface="ＭＳ Ｐゴシック" panose="020B0600070205080204" pitchFamily="34" charset="-128"/>
                  <a:cs typeface="Tw Cen MT"/>
                </a:rPr>
                <a:t>5</a:t>
              </a:r>
              <a:r>
                <a:rPr kumimoji="0" sz="926" b="0" i="0" u="none" strike="noStrike" kern="1200" cap="none" spc="0" normalizeH="0" baseline="0" noProof="0">
                  <a:ln>
                    <a:noFill/>
                  </a:ln>
                  <a:solidFill>
                    <a:prstClr val="black"/>
                  </a:solidFill>
                  <a:effectLst/>
                  <a:uLnTx/>
                  <a:uFillTx/>
                  <a:latin typeface="Tw Cen MT"/>
                  <a:ea typeface="ＭＳ Ｐゴシック" panose="020B0600070205080204" pitchFamily="34" charset="-128"/>
                  <a:cs typeface="Tw Cen MT"/>
                </a:rPr>
                <a:t>%</a:t>
              </a:r>
            </a:p>
          </p:txBody>
        </p:sp>
        <p:sp>
          <p:nvSpPr>
            <p:cNvPr id="87" name="object 85">
              <a:extLst>
                <a:ext uri="{FF2B5EF4-FFF2-40B4-BE49-F238E27FC236}">
                  <a16:creationId xmlns:a16="http://schemas.microsoft.com/office/drawing/2014/main" id="{803657EE-3E1F-4C65-8DD8-B80AE80F2B73}"/>
                </a:ext>
              </a:extLst>
            </p:cNvPr>
            <p:cNvSpPr/>
            <p:nvPr/>
          </p:nvSpPr>
          <p:spPr>
            <a:xfrm>
              <a:off x="3415216" y="4469802"/>
              <a:ext cx="8405" cy="40341"/>
            </a:xfrm>
            <a:custGeom>
              <a:avLst/>
              <a:gdLst/>
              <a:ahLst/>
              <a:cxnLst/>
              <a:rect l="l" t="t" r="r" b="b"/>
              <a:pathLst>
                <a:path w="12700" h="60960">
                  <a:moveTo>
                    <a:pt x="7619" y="60959"/>
                  </a:moveTo>
                  <a:lnTo>
                    <a:pt x="3047" y="60959"/>
                  </a:lnTo>
                  <a:lnTo>
                    <a:pt x="0" y="57911"/>
                  </a:lnTo>
                  <a:lnTo>
                    <a:pt x="1523" y="54863"/>
                  </a:lnTo>
                  <a:lnTo>
                    <a:pt x="3047" y="6095"/>
                  </a:lnTo>
                  <a:lnTo>
                    <a:pt x="3047" y="3047"/>
                  </a:lnTo>
                  <a:lnTo>
                    <a:pt x="4571" y="0"/>
                  </a:lnTo>
                  <a:lnTo>
                    <a:pt x="7619" y="1523"/>
                  </a:lnTo>
                  <a:lnTo>
                    <a:pt x="10667" y="1523"/>
                  </a:lnTo>
                  <a:lnTo>
                    <a:pt x="12191" y="3047"/>
                  </a:lnTo>
                  <a:lnTo>
                    <a:pt x="12191" y="6095"/>
                  </a:lnTo>
                  <a:lnTo>
                    <a:pt x="10714" y="54863"/>
                  </a:lnTo>
                  <a:lnTo>
                    <a:pt x="10667" y="57911"/>
                  </a:lnTo>
                  <a:lnTo>
                    <a:pt x="7619" y="60959"/>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88" name="object 86">
              <a:extLst>
                <a:ext uri="{FF2B5EF4-FFF2-40B4-BE49-F238E27FC236}">
                  <a16:creationId xmlns:a16="http://schemas.microsoft.com/office/drawing/2014/main" id="{3F7DACF5-B9B0-470B-91E1-5C2DDEA81407}"/>
                </a:ext>
              </a:extLst>
            </p:cNvPr>
            <p:cNvSpPr/>
            <p:nvPr/>
          </p:nvSpPr>
          <p:spPr>
            <a:xfrm>
              <a:off x="3349662" y="4506614"/>
              <a:ext cx="132370" cy="0"/>
            </a:xfrm>
            <a:custGeom>
              <a:avLst/>
              <a:gdLst/>
              <a:ahLst/>
              <a:cxnLst/>
              <a:rect l="l" t="t" r="r" b="b"/>
              <a:pathLst>
                <a:path w="200025">
                  <a:moveTo>
                    <a:pt x="0" y="0"/>
                  </a:moveTo>
                  <a:lnTo>
                    <a:pt x="199644" y="0"/>
                  </a:lnTo>
                </a:path>
              </a:pathLst>
            </a:custGeom>
            <a:ln w="11938">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89" name="object 87">
              <a:extLst>
                <a:ext uri="{FF2B5EF4-FFF2-40B4-BE49-F238E27FC236}">
                  <a16:creationId xmlns:a16="http://schemas.microsoft.com/office/drawing/2014/main" id="{A83775AE-410A-47FE-853C-E6065829535D}"/>
                </a:ext>
              </a:extLst>
            </p:cNvPr>
            <p:cNvSpPr/>
            <p:nvPr/>
          </p:nvSpPr>
          <p:spPr>
            <a:xfrm>
              <a:off x="3349662" y="4473836"/>
              <a:ext cx="132370" cy="0"/>
            </a:xfrm>
            <a:custGeom>
              <a:avLst/>
              <a:gdLst/>
              <a:ahLst/>
              <a:cxnLst/>
              <a:rect l="l" t="t" r="r" b="b"/>
              <a:pathLst>
                <a:path w="200025">
                  <a:moveTo>
                    <a:pt x="0" y="0"/>
                  </a:moveTo>
                  <a:lnTo>
                    <a:pt x="199644" y="0"/>
                  </a:lnTo>
                </a:path>
              </a:pathLst>
            </a:custGeom>
            <a:ln w="10413">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90" name="object 88">
              <a:extLst>
                <a:ext uri="{FF2B5EF4-FFF2-40B4-BE49-F238E27FC236}">
                  <a16:creationId xmlns:a16="http://schemas.microsoft.com/office/drawing/2014/main" id="{06DDFF55-9865-4CF7-B8C9-54ED6226DC3A}"/>
                </a:ext>
              </a:extLst>
            </p:cNvPr>
            <p:cNvSpPr/>
            <p:nvPr/>
          </p:nvSpPr>
          <p:spPr>
            <a:xfrm>
              <a:off x="3637598" y="3987726"/>
              <a:ext cx="0" cy="304660"/>
            </a:xfrm>
            <a:custGeom>
              <a:avLst/>
              <a:gdLst/>
              <a:ahLst/>
              <a:cxnLst/>
              <a:rect l="l" t="t" r="r" b="b"/>
              <a:pathLst>
                <a:path h="460375">
                  <a:moveTo>
                    <a:pt x="0" y="0"/>
                  </a:moveTo>
                  <a:lnTo>
                    <a:pt x="0" y="460248"/>
                  </a:lnTo>
                </a:path>
              </a:pathLst>
            </a:custGeom>
            <a:ln w="11938">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91" name="object 89">
              <a:extLst>
                <a:ext uri="{FF2B5EF4-FFF2-40B4-BE49-F238E27FC236}">
                  <a16:creationId xmlns:a16="http://schemas.microsoft.com/office/drawing/2014/main" id="{3D29E445-4655-4940-BDAF-4F339A5E50EE}"/>
                </a:ext>
              </a:extLst>
            </p:cNvPr>
            <p:cNvSpPr/>
            <p:nvPr/>
          </p:nvSpPr>
          <p:spPr>
            <a:xfrm>
              <a:off x="3567505" y="4289275"/>
              <a:ext cx="132370" cy="0"/>
            </a:xfrm>
            <a:custGeom>
              <a:avLst/>
              <a:gdLst/>
              <a:ahLst/>
              <a:cxnLst/>
              <a:rect l="l" t="t" r="r" b="b"/>
              <a:pathLst>
                <a:path w="200025">
                  <a:moveTo>
                    <a:pt x="0" y="0"/>
                  </a:moveTo>
                  <a:lnTo>
                    <a:pt x="199644" y="0"/>
                  </a:lnTo>
                </a:path>
              </a:pathLst>
            </a:custGeom>
            <a:ln w="10413">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92" name="object 90">
              <a:extLst>
                <a:ext uri="{FF2B5EF4-FFF2-40B4-BE49-F238E27FC236}">
                  <a16:creationId xmlns:a16="http://schemas.microsoft.com/office/drawing/2014/main" id="{8C020B33-C761-499C-935C-AD0FF5D8C091}"/>
                </a:ext>
              </a:extLst>
            </p:cNvPr>
            <p:cNvSpPr/>
            <p:nvPr/>
          </p:nvSpPr>
          <p:spPr>
            <a:xfrm>
              <a:off x="3567505" y="3990750"/>
              <a:ext cx="132370" cy="0"/>
            </a:xfrm>
            <a:custGeom>
              <a:avLst/>
              <a:gdLst/>
              <a:ahLst/>
              <a:cxnLst/>
              <a:rect l="l" t="t" r="r" b="b"/>
              <a:pathLst>
                <a:path w="200025">
                  <a:moveTo>
                    <a:pt x="0" y="0"/>
                  </a:moveTo>
                  <a:lnTo>
                    <a:pt x="199644" y="0"/>
                  </a:lnTo>
                </a:path>
              </a:pathLst>
            </a:custGeom>
            <a:ln w="10413">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93" name="object 91">
              <a:extLst>
                <a:ext uri="{FF2B5EF4-FFF2-40B4-BE49-F238E27FC236}">
                  <a16:creationId xmlns:a16="http://schemas.microsoft.com/office/drawing/2014/main" id="{1D61FCFC-5E70-4045-B5EB-BE71D5DA4FBA}"/>
                </a:ext>
              </a:extLst>
            </p:cNvPr>
            <p:cNvSpPr/>
            <p:nvPr/>
          </p:nvSpPr>
          <p:spPr>
            <a:xfrm>
              <a:off x="3891243" y="3764840"/>
              <a:ext cx="0" cy="594192"/>
            </a:xfrm>
            <a:custGeom>
              <a:avLst/>
              <a:gdLst/>
              <a:ahLst/>
              <a:cxnLst/>
              <a:rect l="l" t="t" r="r" b="b"/>
              <a:pathLst>
                <a:path h="897889">
                  <a:moveTo>
                    <a:pt x="0" y="0"/>
                  </a:moveTo>
                  <a:lnTo>
                    <a:pt x="0" y="897636"/>
                  </a:lnTo>
                </a:path>
              </a:pathLst>
            </a:custGeom>
            <a:ln w="13461">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94" name="object 92">
              <a:extLst>
                <a:ext uri="{FF2B5EF4-FFF2-40B4-BE49-F238E27FC236}">
                  <a16:creationId xmlns:a16="http://schemas.microsoft.com/office/drawing/2014/main" id="{33B9324B-D759-4D35-BDA9-863C5D60487F}"/>
                </a:ext>
              </a:extLst>
            </p:cNvPr>
            <p:cNvSpPr/>
            <p:nvPr/>
          </p:nvSpPr>
          <p:spPr>
            <a:xfrm>
              <a:off x="3821655" y="4355334"/>
              <a:ext cx="132370" cy="0"/>
            </a:xfrm>
            <a:custGeom>
              <a:avLst/>
              <a:gdLst/>
              <a:ahLst/>
              <a:cxnLst/>
              <a:rect l="l" t="t" r="r" b="b"/>
              <a:pathLst>
                <a:path w="200025">
                  <a:moveTo>
                    <a:pt x="0" y="0"/>
                  </a:moveTo>
                  <a:lnTo>
                    <a:pt x="199644" y="0"/>
                  </a:lnTo>
                </a:path>
              </a:pathLst>
            </a:custGeom>
            <a:ln w="11938">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95" name="object 93">
              <a:extLst>
                <a:ext uri="{FF2B5EF4-FFF2-40B4-BE49-F238E27FC236}">
                  <a16:creationId xmlns:a16="http://schemas.microsoft.com/office/drawing/2014/main" id="{1B55345A-6005-4A8E-93E4-D1DC04080D8E}"/>
                </a:ext>
              </a:extLst>
            </p:cNvPr>
            <p:cNvSpPr/>
            <p:nvPr/>
          </p:nvSpPr>
          <p:spPr>
            <a:xfrm>
              <a:off x="3828714" y="3768875"/>
              <a:ext cx="132370" cy="0"/>
            </a:xfrm>
            <a:custGeom>
              <a:avLst/>
              <a:gdLst/>
              <a:ahLst/>
              <a:cxnLst/>
              <a:rect l="l" t="t" r="r" b="b"/>
              <a:pathLst>
                <a:path w="200025">
                  <a:moveTo>
                    <a:pt x="0" y="0"/>
                  </a:moveTo>
                  <a:lnTo>
                    <a:pt x="199644" y="0"/>
                  </a:lnTo>
                </a:path>
              </a:pathLst>
            </a:custGeom>
            <a:ln w="10414">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96" name="object 94">
              <a:extLst>
                <a:ext uri="{FF2B5EF4-FFF2-40B4-BE49-F238E27FC236}">
                  <a16:creationId xmlns:a16="http://schemas.microsoft.com/office/drawing/2014/main" id="{F2BC52EC-2C6B-4958-BE27-E3DF3FF77F07}"/>
                </a:ext>
              </a:extLst>
            </p:cNvPr>
            <p:cNvSpPr/>
            <p:nvPr/>
          </p:nvSpPr>
          <p:spPr>
            <a:xfrm>
              <a:off x="4108581" y="2890445"/>
              <a:ext cx="0" cy="1179139"/>
            </a:xfrm>
            <a:custGeom>
              <a:avLst/>
              <a:gdLst/>
              <a:ahLst/>
              <a:cxnLst/>
              <a:rect l="l" t="t" r="r" b="b"/>
              <a:pathLst>
                <a:path h="1781810">
                  <a:moveTo>
                    <a:pt x="0" y="0"/>
                  </a:moveTo>
                  <a:lnTo>
                    <a:pt x="0" y="1781555"/>
                  </a:lnTo>
                </a:path>
              </a:pathLst>
            </a:custGeom>
            <a:ln w="11938">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97" name="object 95">
              <a:extLst>
                <a:ext uri="{FF2B5EF4-FFF2-40B4-BE49-F238E27FC236}">
                  <a16:creationId xmlns:a16="http://schemas.microsoft.com/office/drawing/2014/main" id="{D86D9693-AB22-452A-AB56-5278265FCC25}"/>
                </a:ext>
              </a:extLst>
            </p:cNvPr>
            <p:cNvSpPr/>
            <p:nvPr/>
          </p:nvSpPr>
          <p:spPr>
            <a:xfrm>
              <a:off x="4032438" y="4066390"/>
              <a:ext cx="132370" cy="0"/>
            </a:xfrm>
            <a:custGeom>
              <a:avLst/>
              <a:gdLst/>
              <a:ahLst/>
              <a:cxnLst/>
              <a:rect l="l" t="t" r="r" b="b"/>
              <a:pathLst>
                <a:path w="200025">
                  <a:moveTo>
                    <a:pt x="0" y="0"/>
                  </a:moveTo>
                  <a:lnTo>
                    <a:pt x="199644" y="0"/>
                  </a:lnTo>
                </a:path>
              </a:pathLst>
            </a:custGeom>
            <a:ln w="10413">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98" name="object 96">
              <a:extLst>
                <a:ext uri="{FF2B5EF4-FFF2-40B4-BE49-F238E27FC236}">
                  <a16:creationId xmlns:a16="http://schemas.microsoft.com/office/drawing/2014/main" id="{0236641B-AA9B-4CCD-AEA3-B2998F4B336E}"/>
                </a:ext>
              </a:extLst>
            </p:cNvPr>
            <p:cNvSpPr/>
            <p:nvPr/>
          </p:nvSpPr>
          <p:spPr>
            <a:xfrm>
              <a:off x="4004199" y="2893470"/>
              <a:ext cx="203807" cy="0"/>
            </a:xfrm>
            <a:custGeom>
              <a:avLst/>
              <a:gdLst/>
              <a:ahLst/>
              <a:cxnLst/>
              <a:rect l="l" t="t" r="r" b="b"/>
              <a:pathLst>
                <a:path w="307975">
                  <a:moveTo>
                    <a:pt x="0" y="0"/>
                  </a:moveTo>
                  <a:lnTo>
                    <a:pt x="307848" y="0"/>
                  </a:lnTo>
                </a:path>
              </a:pathLst>
            </a:custGeom>
            <a:ln w="10414">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99" name="object 97">
              <a:extLst>
                <a:ext uri="{FF2B5EF4-FFF2-40B4-BE49-F238E27FC236}">
                  <a16:creationId xmlns:a16="http://schemas.microsoft.com/office/drawing/2014/main" id="{D746327F-B295-4EE0-BF03-17CDCBDB12B6}"/>
                </a:ext>
              </a:extLst>
            </p:cNvPr>
            <p:cNvSpPr/>
            <p:nvPr/>
          </p:nvSpPr>
          <p:spPr>
            <a:xfrm>
              <a:off x="4505437" y="4465769"/>
              <a:ext cx="8405" cy="58831"/>
            </a:xfrm>
            <a:custGeom>
              <a:avLst/>
              <a:gdLst/>
              <a:ahLst/>
              <a:cxnLst/>
              <a:rect l="l" t="t" r="r" b="b"/>
              <a:pathLst>
                <a:path w="12700" h="88900">
                  <a:moveTo>
                    <a:pt x="7620" y="88392"/>
                  </a:moveTo>
                  <a:lnTo>
                    <a:pt x="1524" y="88392"/>
                  </a:lnTo>
                  <a:lnTo>
                    <a:pt x="0" y="85344"/>
                  </a:lnTo>
                  <a:lnTo>
                    <a:pt x="0" y="83820"/>
                  </a:lnTo>
                  <a:lnTo>
                    <a:pt x="1494" y="6096"/>
                  </a:lnTo>
                  <a:lnTo>
                    <a:pt x="1524" y="3048"/>
                  </a:lnTo>
                  <a:lnTo>
                    <a:pt x="4572" y="0"/>
                  </a:lnTo>
                  <a:lnTo>
                    <a:pt x="9144" y="0"/>
                  </a:lnTo>
                  <a:lnTo>
                    <a:pt x="12192" y="3048"/>
                  </a:lnTo>
                  <a:lnTo>
                    <a:pt x="10668" y="6096"/>
                  </a:lnTo>
                  <a:lnTo>
                    <a:pt x="9144" y="83820"/>
                  </a:lnTo>
                  <a:lnTo>
                    <a:pt x="9144" y="86868"/>
                  </a:lnTo>
                  <a:lnTo>
                    <a:pt x="7620" y="88392"/>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0" name="object 98">
              <a:extLst>
                <a:ext uri="{FF2B5EF4-FFF2-40B4-BE49-F238E27FC236}">
                  <a16:creationId xmlns:a16="http://schemas.microsoft.com/office/drawing/2014/main" id="{7E4DEF12-CC72-4CCF-8196-590EF7BA89C6}"/>
                </a:ext>
              </a:extLst>
            </p:cNvPr>
            <p:cNvSpPr/>
            <p:nvPr/>
          </p:nvSpPr>
          <p:spPr>
            <a:xfrm>
              <a:off x="4438874" y="4521237"/>
              <a:ext cx="139514" cy="0"/>
            </a:xfrm>
            <a:custGeom>
              <a:avLst/>
              <a:gdLst/>
              <a:ahLst/>
              <a:cxnLst/>
              <a:rect l="l" t="t" r="r" b="b"/>
              <a:pathLst>
                <a:path w="210820">
                  <a:moveTo>
                    <a:pt x="0" y="0"/>
                  </a:moveTo>
                  <a:lnTo>
                    <a:pt x="210312" y="0"/>
                  </a:lnTo>
                </a:path>
              </a:pathLst>
            </a:custGeom>
            <a:ln w="10413">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1" name="object 99">
              <a:extLst>
                <a:ext uri="{FF2B5EF4-FFF2-40B4-BE49-F238E27FC236}">
                  <a16:creationId xmlns:a16="http://schemas.microsoft.com/office/drawing/2014/main" id="{3E782381-26CD-4C67-B178-831245A3F74D}"/>
                </a:ext>
              </a:extLst>
            </p:cNvPr>
            <p:cNvSpPr/>
            <p:nvPr/>
          </p:nvSpPr>
          <p:spPr>
            <a:xfrm>
              <a:off x="4438873" y="4469297"/>
              <a:ext cx="139514" cy="0"/>
            </a:xfrm>
            <a:custGeom>
              <a:avLst/>
              <a:gdLst/>
              <a:ahLst/>
              <a:cxnLst/>
              <a:rect l="l" t="t" r="r" b="b"/>
              <a:pathLst>
                <a:path w="210820">
                  <a:moveTo>
                    <a:pt x="0" y="0"/>
                  </a:moveTo>
                  <a:lnTo>
                    <a:pt x="210312" y="0"/>
                  </a:lnTo>
                </a:path>
              </a:pathLst>
            </a:custGeom>
            <a:ln w="11938">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2" name="object 100">
              <a:extLst>
                <a:ext uri="{FF2B5EF4-FFF2-40B4-BE49-F238E27FC236}">
                  <a16:creationId xmlns:a16="http://schemas.microsoft.com/office/drawing/2014/main" id="{38DEF8A9-FCA8-403F-8B0F-10EAF3F1F888}"/>
                </a:ext>
              </a:extLst>
            </p:cNvPr>
            <p:cNvSpPr/>
            <p:nvPr/>
          </p:nvSpPr>
          <p:spPr>
            <a:xfrm>
              <a:off x="4727314" y="4210610"/>
              <a:ext cx="0" cy="148337"/>
            </a:xfrm>
            <a:custGeom>
              <a:avLst/>
              <a:gdLst/>
              <a:ahLst/>
              <a:cxnLst/>
              <a:rect l="l" t="t" r="r" b="b"/>
              <a:pathLst>
                <a:path h="224154">
                  <a:moveTo>
                    <a:pt x="0" y="0"/>
                  </a:moveTo>
                  <a:lnTo>
                    <a:pt x="0" y="224028"/>
                  </a:lnTo>
                </a:path>
              </a:pathLst>
            </a:custGeom>
            <a:ln w="13461">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3" name="object 101">
              <a:extLst>
                <a:ext uri="{FF2B5EF4-FFF2-40B4-BE49-F238E27FC236}">
                  <a16:creationId xmlns:a16="http://schemas.microsoft.com/office/drawing/2014/main" id="{DAFB06B9-DA54-4D34-86F9-F85F0D18B29C}"/>
                </a:ext>
              </a:extLst>
            </p:cNvPr>
            <p:cNvSpPr/>
            <p:nvPr/>
          </p:nvSpPr>
          <p:spPr>
            <a:xfrm>
              <a:off x="4657725" y="4355334"/>
              <a:ext cx="139514" cy="0"/>
            </a:xfrm>
            <a:custGeom>
              <a:avLst/>
              <a:gdLst/>
              <a:ahLst/>
              <a:cxnLst/>
              <a:rect l="l" t="t" r="r" b="b"/>
              <a:pathLst>
                <a:path w="210820">
                  <a:moveTo>
                    <a:pt x="0" y="0"/>
                  </a:moveTo>
                  <a:lnTo>
                    <a:pt x="210312" y="0"/>
                  </a:lnTo>
                </a:path>
              </a:pathLst>
            </a:custGeom>
            <a:ln w="11938">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4" name="object 102">
              <a:extLst>
                <a:ext uri="{FF2B5EF4-FFF2-40B4-BE49-F238E27FC236}">
                  <a16:creationId xmlns:a16="http://schemas.microsoft.com/office/drawing/2014/main" id="{18C3D1D9-BA38-4F46-A029-1D7A05AE9723}"/>
                </a:ext>
              </a:extLst>
            </p:cNvPr>
            <p:cNvSpPr/>
            <p:nvPr/>
          </p:nvSpPr>
          <p:spPr>
            <a:xfrm>
              <a:off x="4657724" y="4213636"/>
              <a:ext cx="139514" cy="0"/>
            </a:xfrm>
            <a:custGeom>
              <a:avLst/>
              <a:gdLst/>
              <a:ahLst/>
              <a:cxnLst/>
              <a:rect l="l" t="t" r="r" b="b"/>
              <a:pathLst>
                <a:path w="210820">
                  <a:moveTo>
                    <a:pt x="0" y="0"/>
                  </a:moveTo>
                  <a:lnTo>
                    <a:pt x="210312" y="0"/>
                  </a:lnTo>
                </a:path>
              </a:pathLst>
            </a:custGeom>
            <a:ln w="10413">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5" name="object 103">
              <a:extLst>
                <a:ext uri="{FF2B5EF4-FFF2-40B4-BE49-F238E27FC236}">
                  <a16:creationId xmlns:a16="http://schemas.microsoft.com/office/drawing/2014/main" id="{897FFAA1-1B22-40E1-993B-F48B01ECD2C6}"/>
                </a:ext>
              </a:extLst>
            </p:cNvPr>
            <p:cNvSpPr/>
            <p:nvPr/>
          </p:nvSpPr>
          <p:spPr>
            <a:xfrm>
              <a:off x="5600196" y="4371975"/>
              <a:ext cx="0" cy="95810"/>
            </a:xfrm>
            <a:custGeom>
              <a:avLst/>
              <a:gdLst/>
              <a:ahLst/>
              <a:cxnLst/>
              <a:rect l="l" t="t" r="r" b="b"/>
              <a:pathLst>
                <a:path h="144779">
                  <a:moveTo>
                    <a:pt x="0" y="0"/>
                  </a:moveTo>
                  <a:lnTo>
                    <a:pt x="0" y="144780"/>
                  </a:lnTo>
                </a:path>
              </a:pathLst>
            </a:custGeom>
            <a:ln w="11938">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6" name="object 104">
              <a:extLst>
                <a:ext uri="{FF2B5EF4-FFF2-40B4-BE49-F238E27FC236}">
                  <a16:creationId xmlns:a16="http://schemas.microsoft.com/office/drawing/2014/main" id="{458AA3D7-77E8-49C6-80C5-864AE820E11C}"/>
                </a:ext>
              </a:extLst>
            </p:cNvPr>
            <p:cNvSpPr/>
            <p:nvPr/>
          </p:nvSpPr>
          <p:spPr>
            <a:xfrm>
              <a:off x="5536155" y="4464255"/>
              <a:ext cx="132370" cy="0"/>
            </a:xfrm>
            <a:custGeom>
              <a:avLst/>
              <a:gdLst/>
              <a:ahLst/>
              <a:cxnLst/>
              <a:rect l="l" t="t" r="r" b="b"/>
              <a:pathLst>
                <a:path w="200025">
                  <a:moveTo>
                    <a:pt x="0" y="0"/>
                  </a:moveTo>
                  <a:lnTo>
                    <a:pt x="199643" y="0"/>
                  </a:lnTo>
                </a:path>
              </a:pathLst>
            </a:custGeom>
            <a:ln w="11938">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7" name="object 105">
              <a:extLst>
                <a:ext uri="{FF2B5EF4-FFF2-40B4-BE49-F238E27FC236}">
                  <a16:creationId xmlns:a16="http://schemas.microsoft.com/office/drawing/2014/main" id="{7403C173-393A-4EE2-A6E5-8DC0037425CE}"/>
                </a:ext>
              </a:extLst>
            </p:cNvPr>
            <p:cNvSpPr/>
            <p:nvPr/>
          </p:nvSpPr>
          <p:spPr>
            <a:xfrm>
              <a:off x="5536155" y="4375000"/>
              <a:ext cx="132370" cy="0"/>
            </a:xfrm>
            <a:custGeom>
              <a:avLst/>
              <a:gdLst/>
              <a:ahLst/>
              <a:cxnLst/>
              <a:rect l="l" t="t" r="r" b="b"/>
              <a:pathLst>
                <a:path w="200025">
                  <a:moveTo>
                    <a:pt x="0" y="0"/>
                  </a:moveTo>
                  <a:lnTo>
                    <a:pt x="199644" y="0"/>
                  </a:lnTo>
                </a:path>
              </a:pathLst>
            </a:custGeom>
            <a:ln w="10413">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8" name="object 106">
              <a:extLst>
                <a:ext uri="{FF2B5EF4-FFF2-40B4-BE49-F238E27FC236}">
                  <a16:creationId xmlns:a16="http://schemas.microsoft.com/office/drawing/2014/main" id="{275A37D1-FB9B-463A-9711-A8F13D2DB745}"/>
                </a:ext>
              </a:extLst>
            </p:cNvPr>
            <p:cNvSpPr/>
            <p:nvPr/>
          </p:nvSpPr>
          <p:spPr>
            <a:xfrm>
              <a:off x="5817029" y="4045212"/>
              <a:ext cx="0" cy="294574"/>
            </a:xfrm>
            <a:custGeom>
              <a:avLst/>
              <a:gdLst/>
              <a:ahLst/>
              <a:cxnLst/>
              <a:rect l="l" t="t" r="r" b="b"/>
              <a:pathLst>
                <a:path h="445135">
                  <a:moveTo>
                    <a:pt x="0" y="0"/>
                  </a:moveTo>
                  <a:lnTo>
                    <a:pt x="0" y="445008"/>
                  </a:lnTo>
                </a:path>
              </a:pathLst>
            </a:custGeom>
            <a:ln w="11938">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9" name="object 107">
              <a:extLst>
                <a:ext uri="{FF2B5EF4-FFF2-40B4-BE49-F238E27FC236}">
                  <a16:creationId xmlns:a16="http://schemas.microsoft.com/office/drawing/2014/main" id="{552E2C68-E9CC-400F-B10D-B422ED6035CE}"/>
                </a:ext>
              </a:extLst>
            </p:cNvPr>
            <p:cNvSpPr/>
            <p:nvPr/>
          </p:nvSpPr>
          <p:spPr>
            <a:xfrm>
              <a:off x="5753997" y="4336676"/>
              <a:ext cx="132370" cy="0"/>
            </a:xfrm>
            <a:custGeom>
              <a:avLst/>
              <a:gdLst/>
              <a:ahLst/>
              <a:cxnLst/>
              <a:rect l="l" t="t" r="r" b="b"/>
              <a:pathLst>
                <a:path w="200025">
                  <a:moveTo>
                    <a:pt x="0" y="0"/>
                  </a:moveTo>
                  <a:lnTo>
                    <a:pt x="199644" y="0"/>
                  </a:lnTo>
                </a:path>
              </a:pathLst>
            </a:custGeom>
            <a:ln w="10413">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0" name="object 108">
              <a:extLst>
                <a:ext uri="{FF2B5EF4-FFF2-40B4-BE49-F238E27FC236}">
                  <a16:creationId xmlns:a16="http://schemas.microsoft.com/office/drawing/2014/main" id="{F066B621-BBCD-4608-B1C6-7E4FB64E31E1}"/>
                </a:ext>
              </a:extLst>
            </p:cNvPr>
            <p:cNvSpPr/>
            <p:nvPr/>
          </p:nvSpPr>
          <p:spPr>
            <a:xfrm>
              <a:off x="5753997" y="4048237"/>
              <a:ext cx="132370" cy="0"/>
            </a:xfrm>
            <a:custGeom>
              <a:avLst/>
              <a:gdLst/>
              <a:ahLst/>
              <a:cxnLst/>
              <a:rect l="l" t="t" r="r" b="b"/>
              <a:pathLst>
                <a:path w="200025">
                  <a:moveTo>
                    <a:pt x="0" y="0"/>
                  </a:moveTo>
                  <a:lnTo>
                    <a:pt x="199644" y="0"/>
                  </a:lnTo>
                </a:path>
              </a:pathLst>
            </a:custGeom>
            <a:ln w="10413">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1" name="object 109">
              <a:extLst>
                <a:ext uri="{FF2B5EF4-FFF2-40B4-BE49-F238E27FC236}">
                  <a16:creationId xmlns:a16="http://schemas.microsoft.com/office/drawing/2014/main" id="{3C2BC3D5-D367-4C43-936E-DC9B1AF0F5BF}"/>
                </a:ext>
              </a:extLst>
            </p:cNvPr>
            <p:cNvSpPr/>
            <p:nvPr/>
          </p:nvSpPr>
          <p:spPr>
            <a:xfrm>
              <a:off x="6085298" y="3874770"/>
              <a:ext cx="0" cy="389545"/>
            </a:xfrm>
            <a:custGeom>
              <a:avLst/>
              <a:gdLst/>
              <a:ahLst/>
              <a:cxnLst/>
              <a:rect l="l" t="t" r="r" b="b"/>
              <a:pathLst>
                <a:path h="588645">
                  <a:moveTo>
                    <a:pt x="0" y="0"/>
                  </a:moveTo>
                  <a:lnTo>
                    <a:pt x="0" y="588263"/>
                  </a:lnTo>
                </a:path>
              </a:pathLst>
            </a:custGeom>
            <a:ln w="11938">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2" name="object 110">
              <a:extLst>
                <a:ext uri="{FF2B5EF4-FFF2-40B4-BE49-F238E27FC236}">
                  <a16:creationId xmlns:a16="http://schemas.microsoft.com/office/drawing/2014/main" id="{B2F717A2-AE5E-4AB4-B885-15B7001D2E49}"/>
                </a:ext>
              </a:extLst>
            </p:cNvPr>
            <p:cNvSpPr/>
            <p:nvPr/>
          </p:nvSpPr>
          <p:spPr>
            <a:xfrm>
              <a:off x="6029325" y="4261037"/>
              <a:ext cx="132370" cy="0"/>
            </a:xfrm>
            <a:custGeom>
              <a:avLst/>
              <a:gdLst/>
              <a:ahLst/>
              <a:cxnLst/>
              <a:rect l="l" t="t" r="r" b="b"/>
              <a:pathLst>
                <a:path w="200025">
                  <a:moveTo>
                    <a:pt x="0" y="0"/>
                  </a:moveTo>
                  <a:lnTo>
                    <a:pt x="199644" y="0"/>
                  </a:lnTo>
                </a:path>
              </a:pathLst>
            </a:custGeom>
            <a:ln w="10413">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3" name="object 111">
              <a:extLst>
                <a:ext uri="{FF2B5EF4-FFF2-40B4-BE49-F238E27FC236}">
                  <a16:creationId xmlns:a16="http://schemas.microsoft.com/office/drawing/2014/main" id="{3BE4EC11-58D0-4FF0-B126-4CB1C2ECE5B6}"/>
                </a:ext>
              </a:extLst>
            </p:cNvPr>
            <p:cNvSpPr/>
            <p:nvPr/>
          </p:nvSpPr>
          <p:spPr>
            <a:xfrm>
              <a:off x="6015206" y="3877795"/>
              <a:ext cx="132370" cy="0"/>
            </a:xfrm>
            <a:custGeom>
              <a:avLst/>
              <a:gdLst/>
              <a:ahLst/>
              <a:cxnLst/>
              <a:rect l="l" t="t" r="r" b="b"/>
              <a:pathLst>
                <a:path w="200025">
                  <a:moveTo>
                    <a:pt x="0" y="0"/>
                  </a:moveTo>
                  <a:lnTo>
                    <a:pt x="199644" y="0"/>
                  </a:lnTo>
                </a:path>
              </a:pathLst>
            </a:custGeom>
            <a:ln w="10413">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4" name="object 112">
              <a:extLst>
                <a:ext uri="{FF2B5EF4-FFF2-40B4-BE49-F238E27FC236}">
                  <a16:creationId xmlns:a16="http://schemas.microsoft.com/office/drawing/2014/main" id="{8BEDAAC2-FA13-4954-9DAF-54D81919419C}"/>
                </a:ext>
              </a:extLst>
            </p:cNvPr>
            <p:cNvSpPr/>
            <p:nvPr/>
          </p:nvSpPr>
          <p:spPr>
            <a:xfrm>
              <a:off x="6303140" y="3226286"/>
              <a:ext cx="0" cy="347102"/>
            </a:xfrm>
            <a:custGeom>
              <a:avLst/>
              <a:gdLst/>
              <a:ahLst/>
              <a:cxnLst/>
              <a:rect l="l" t="t" r="r" b="b"/>
              <a:pathLst>
                <a:path h="524510">
                  <a:moveTo>
                    <a:pt x="0" y="0"/>
                  </a:moveTo>
                  <a:lnTo>
                    <a:pt x="0" y="524256"/>
                  </a:lnTo>
                </a:path>
              </a:pathLst>
            </a:custGeom>
            <a:ln w="11938">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5" name="object 113">
              <a:extLst>
                <a:ext uri="{FF2B5EF4-FFF2-40B4-BE49-F238E27FC236}">
                  <a16:creationId xmlns:a16="http://schemas.microsoft.com/office/drawing/2014/main" id="{4B23C4A4-119B-4022-A8AA-1CFBF90BF9A8}"/>
                </a:ext>
              </a:extLst>
            </p:cNvPr>
            <p:cNvSpPr/>
            <p:nvPr/>
          </p:nvSpPr>
          <p:spPr>
            <a:xfrm>
              <a:off x="6233049" y="3569690"/>
              <a:ext cx="132370" cy="0"/>
            </a:xfrm>
            <a:custGeom>
              <a:avLst/>
              <a:gdLst/>
              <a:ahLst/>
              <a:cxnLst/>
              <a:rect l="l" t="t" r="r" b="b"/>
              <a:pathLst>
                <a:path w="200025">
                  <a:moveTo>
                    <a:pt x="0" y="0"/>
                  </a:moveTo>
                  <a:lnTo>
                    <a:pt x="199644" y="0"/>
                  </a:lnTo>
                </a:path>
              </a:pathLst>
            </a:custGeom>
            <a:ln w="11937">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6" name="object 114">
              <a:extLst>
                <a:ext uri="{FF2B5EF4-FFF2-40B4-BE49-F238E27FC236}">
                  <a16:creationId xmlns:a16="http://schemas.microsoft.com/office/drawing/2014/main" id="{3D2B3C45-C242-4F06-B6E5-5C5A3C58655B}"/>
                </a:ext>
              </a:extLst>
            </p:cNvPr>
            <p:cNvSpPr/>
            <p:nvPr/>
          </p:nvSpPr>
          <p:spPr>
            <a:xfrm>
              <a:off x="6240108" y="3229310"/>
              <a:ext cx="132370" cy="0"/>
            </a:xfrm>
            <a:custGeom>
              <a:avLst/>
              <a:gdLst/>
              <a:ahLst/>
              <a:cxnLst/>
              <a:rect l="l" t="t" r="r" b="b"/>
              <a:pathLst>
                <a:path w="200025">
                  <a:moveTo>
                    <a:pt x="0" y="0"/>
                  </a:moveTo>
                  <a:lnTo>
                    <a:pt x="199644" y="0"/>
                  </a:lnTo>
                </a:path>
              </a:pathLst>
            </a:custGeom>
            <a:ln w="10414">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7" name="object 115">
              <a:extLst>
                <a:ext uri="{FF2B5EF4-FFF2-40B4-BE49-F238E27FC236}">
                  <a16:creationId xmlns:a16="http://schemas.microsoft.com/office/drawing/2014/main" id="{C21898F5-E46D-4CAA-99E6-062510A09910}"/>
                </a:ext>
              </a:extLst>
            </p:cNvPr>
            <p:cNvSpPr/>
            <p:nvPr/>
          </p:nvSpPr>
          <p:spPr>
            <a:xfrm>
              <a:off x="2370230" y="5273283"/>
              <a:ext cx="112199" cy="86986"/>
            </a:xfrm>
            <a:custGeom>
              <a:avLst/>
              <a:gdLst/>
              <a:ahLst/>
              <a:cxnLst/>
              <a:rect l="l" t="t" r="r" b="b"/>
              <a:pathLst>
                <a:path w="169544" h="131445">
                  <a:moveTo>
                    <a:pt x="0" y="0"/>
                  </a:moveTo>
                  <a:lnTo>
                    <a:pt x="169164" y="0"/>
                  </a:lnTo>
                  <a:lnTo>
                    <a:pt x="169164" y="131064"/>
                  </a:lnTo>
                  <a:lnTo>
                    <a:pt x="0" y="131064"/>
                  </a:lnTo>
                  <a:lnTo>
                    <a:pt x="0" y="0"/>
                  </a:lnTo>
                  <a:close/>
                </a:path>
              </a:pathLst>
            </a:custGeom>
            <a:solidFill>
              <a:srgbClr val="FF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8" name="object 116">
              <a:extLst>
                <a:ext uri="{FF2B5EF4-FFF2-40B4-BE49-F238E27FC236}">
                  <a16:creationId xmlns:a16="http://schemas.microsoft.com/office/drawing/2014/main" id="{53D67E48-D1E3-4DBE-923B-53B54DF39CF2}"/>
                </a:ext>
              </a:extLst>
            </p:cNvPr>
            <p:cNvSpPr/>
            <p:nvPr/>
          </p:nvSpPr>
          <p:spPr>
            <a:xfrm>
              <a:off x="2373406" y="5082409"/>
              <a:ext cx="112199" cy="86986"/>
            </a:xfrm>
            <a:custGeom>
              <a:avLst/>
              <a:gdLst/>
              <a:ahLst/>
              <a:cxnLst/>
              <a:rect l="l" t="t" r="r" b="b"/>
              <a:pathLst>
                <a:path w="169544" h="131445">
                  <a:moveTo>
                    <a:pt x="0" y="0"/>
                  </a:moveTo>
                  <a:lnTo>
                    <a:pt x="169164" y="0"/>
                  </a:lnTo>
                  <a:lnTo>
                    <a:pt x="169164" y="131064"/>
                  </a:lnTo>
                  <a:lnTo>
                    <a:pt x="0" y="131064"/>
                  </a:lnTo>
                  <a:lnTo>
                    <a:pt x="0" y="0"/>
                  </a:lnTo>
                  <a:close/>
                </a:path>
              </a:pathLst>
            </a:custGeom>
            <a:solidFill>
              <a:srgbClr val="F9BF9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91"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19" name="object 117">
              <a:extLst>
                <a:ext uri="{FF2B5EF4-FFF2-40B4-BE49-F238E27FC236}">
                  <a16:creationId xmlns:a16="http://schemas.microsoft.com/office/drawing/2014/main" id="{D8A68871-21A7-4CF7-B766-C031717558C9}"/>
                </a:ext>
              </a:extLst>
            </p:cNvPr>
            <p:cNvSpPr txBox="1"/>
            <p:nvPr/>
          </p:nvSpPr>
          <p:spPr>
            <a:xfrm>
              <a:off x="3298917" y="4587433"/>
              <a:ext cx="1537167" cy="112018"/>
            </a:xfrm>
            <a:prstGeom prst="rect">
              <a:avLst/>
            </a:prstGeom>
          </p:spPr>
          <p:txBody>
            <a:bodyPr vert="horz" wrap="square" lIns="0" tIns="0" rIns="0" bIns="0" rtlCol="0">
              <a:spAutoFit/>
            </a:bodyPr>
            <a:lstStyle/>
            <a:p>
              <a:pPr marL="8405" marR="0" lvl="0" indent="0" algn="l" defTabSz="457200" rtl="0" eaLnBrk="1" fontAlgn="auto" latinLnBrk="0" hangingPunct="1">
                <a:lnSpc>
                  <a:spcPct val="100000"/>
                </a:lnSpc>
                <a:spcBef>
                  <a:spcPts val="0"/>
                </a:spcBef>
                <a:spcAft>
                  <a:spcPts val="0"/>
                </a:spcAft>
                <a:buClrTx/>
                <a:buSzTx/>
                <a:buFontTx/>
                <a:buNone/>
                <a:tabLst>
                  <a:tab pos="584978" algn="l"/>
                  <a:tab pos="1103558" algn="l"/>
                </a:tabLst>
                <a:defRPr/>
              </a:pPr>
              <a:r>
                <a:rPr kumimoji="0" sz="728" b="0" i="0" u="none" strike="noStrike" kern="1200" cap="none" spc="40" normalizeH="0" baseline="0" noProof="0">
                  <a:ln>
                    <a:noFill/>
                  </a:ln>
                  <a:solidFill>
                    <a:prstClr val="black"/>
                  </a:solidFill>
                  <a:effectLst/>
                  <a:uLnTx/>
                  <a:uFillTx/>
                  <a:latin typeface="Times New Roman"/>
                  <a:ea typeface="ＭＳ Ｐゴシック" panose="020B0600070205080204" pitchFamily="34" charset="-128"/>
                  <a:cs typeface="Times New Roman"/>
                </a:rPr>
                <a:t>F</a:t>
              </a:r>
              <a:r>
                <a:rPr kumimoji="0" sz="728" b="0" i="0" u="none" strike="noStrike" kern="1200" cap="none" spc="73" normalizeH="0" baseline="0" noProof="0">
                  <a:ln>
                    <a:noFill/>
                  </a:ln>
                  <a:solidFill>
                    <a:prstClr val="black"/>
                  </a:solidFill>
                  <a:effectLst/>
                  <a:uLnTx/>
                  <a:uFillTx/>
                  <a:latin typeface="Times New Roman"/>
                  <a:ea typeface="ＭＳ Ｐゴシック" panose="020B0600070205080204" pitchFamily="34" charset="-128"/>
                  <a:cs typeface="Times New Roman"/>
                </a:rPr>
                <a:t>e</a:t>
              </a:r>
              <a:r>
                <a:rPr kumimoji="0" sz="728" b="0" i="0" u="none" strike="noStrike" kern="1200" cap="none" spc="40" normalizeH="0" baseline="0" noProof="0">
                  <a:ln>
                    <a:noFill/>
                  </a:ln>
                  <a:solidFill>
                    <a:prstClr val="black"/>
                  </a:solidFill>
                  <a:effectLst/>
                  <a:uLnTx/>
                  <a:uFillTx/>
                  <a:latin typeface="Times New Roman"/>
                  <a:ea typeface="ＭＳ Ｐゴシック" panose="020B0600070205080204" pitchFamily="34" charset="-128"/>
                  <a:cs typeface="Times New Roman"/>
                </a:rPr>
                <a:t>m</a:t>
              </a:r>
              <a:r>
                <a:rPr kumimoji="0" sz="728"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728"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1092" b="0" i="0" u="none" strike="noStrike" kern="1200" cap="none" spc="-74" normalizeH="0" baseline="2525" noProof="0">
                  <a:ln>
                    <a:noFill/>
                  </a:ln>
                  <a:solidFill>
                    <a:prstClr val="black"/>
                  </a:solidFill>
                  <a:effectLst/>
                  <a:uLnTx/>
                  <a:uFillTx/>
                  <a:latin typeface="Times New Roman"/>
                  <a:ea typeface="ＭＳ Ｐゴシック" panose="020B0600070205080204" pitchFamily="34" charset="-128"/>
                  <a:cs typeface="Times New Roman"/>
                </a:rPr>
                <a:t>M</a:t>
              </a:r>
              <a:r>
                <a:rPr kumimoji="0" sz="1092" b="0" i="0" u="none" strike="noStrike" kern="1200" cap="none" spc="110" normalizeH="0" baseline="2525" noProof="0">
                  <a:ln>
                    <a:noFill/>
                  </a:ln>
                  <a:solidFill>
                    <a:prstClr val="black"/>
                  </a:solidFill>
                  <a:effectLst/>
                  <a:uLnTx/>
                  <a:uFillTx/>
                  <a:latin typeface="Times New Roman"/>
                  <a:ea typeface="ＭＳ Ｐゴシック" panose="020B0600070205080204" pitchFamily="34" charset="-128"/>
                  <a:cs typeface="Times New Roman"/>
                </a:rPr>
                <a:t>a</a:t>
              </a:r>
              <a:r>
                <a:rPr kumimoji="0" sz="1092" b="0" i="0" u="none" strike="noStrike" kern="1200" cap="none" spc="-69" normalizeH="0" baseline="2525" noProof="0">
                  <a:ln>
                    <a:noFill/>
                  </a:ln>
                  <a:solidFill>
                    <a:prstClr val="black"/>
                  </a:solidFill>
                  <a:effectLst/>
                  <a:uLnTx/>
                  <a:uFillTx/>
                  <a:latin typeface="Times New Roman"/>
                  <a:ea typeface="ＭＳ Ｐゴシック" panose="020B0600070205080204" pitchFamily="34" charset="-128"/>
                  <a:cs typeface="Times New Roman"/>
                </a:rPr>
                <a:t>l</a:t>
              </a:r>
              <a:r>
                <a:rPr kumimoji="0" sz="1092" b="0" i="0" u="none" strike="noStrike" kern="1200" cap="none" spc="119" normalizeH="0" baseline="2525" noProof="0">
                  <a:ln>
                    <a:noFill/>
                  </a:ln>
                  <a:solidFill>
                    <a:prstClr val="black"/>
                  </a:solidFill>
                  <a:effectLst/>
                  <a:uLnTx/>
                  <a:uFillTx/>
                  <a:latin typeface="Times New Roman"/>
                  <a:ea typeface="ＭＳ Ｐゴシック" panose="020B0600070205080204" pitchFamily="34" charset="-128"/>
                  <a:cs typeface="Times New Roman"/>
                </a:rPr>
                <a:t>e</a:t>
              </a:r>
              <a:r>
                <a:rPr kumimoji="0" sz="1092" b="0" i="0" u="none" strike="noStrike" kern="1200" cap="none" spc="0" normalizeH="0" baseline="2525" noProof="0">
                  <a:ln>
                    <a:noFill/>
                  </a:ln>
                  <a:solidFill>
                    <a:prstClr val="black"/>
                  </a:solidFill>
                  <a:effectLst/>
                  <a:uLnTx/>
                  <a:uFillTx/>
                  <a:latin typeface="Times New Roman"/>
                  <a:ea typeface="ＭＳ Ｐゴシック" panose="020B0600070205080204" pitchFamily="34" charset="-128"/>
                  <a:cs typeface="Times New Roman"/>
                </a:rPr>
                <a:t>	</a:t>
              </a:r>
              <a:r>
                <a:rPr kumimoji="0" sz="1092" b="0" i="0" u="none" strike="noStrike" kern="1200" cap="none" spc="10" normalizeH="0" baseline="2525" noProof="0">
                  <a:ln>
                    <a:noFill/>
                  </a:ln>
                  <a:solidFill>
                    <a:prstClr val="black"/>
                  </a:solidFill>
                  <a:effectLst/>
                  <a:uLnTx/>
                  <a:uFillTx/>
                  <a:latin typeface="Times New Roman"/>
                  <a:ea typeface="ＭＳ Ｐゴシック" panose="020B0600070205080204" pitchFamily="34" charset="-128"/>
                  <a:cs typeface="Times New Roman"/>
                </a:rPr>
                <a:t>T</a:t>
              </a:r>
              <a:r>
                <a:rPr kumimoji="0" sz="1092" b="0" i="0" u="none" strike="noStrike" kern="1200" cap="none" spc="50" normalizeH="0" baseline="2525" noProof="0">
                  <a:ln>
                    <a:noFill/>
                  </a:ln>
                  <a:solidFill>
                    <a:prstClr val="black"/>
                  </a:solidFill>
                  <a:effectLst/>
                  <a:uLnTx/>
                  <a:uFillTx/>
                  <a:latin typeface="Times New Roman"/>
                  <a:ea typeface="ＭＳ Ｐゴシック" panose="020B0600070205080204" pitchFamily="34" charset="-128"/>
                  <a:cs typeface="Times New Roman"/>
                </a:rPr>
                <a:t>o</a:t>
              </a:r>
              <a:r>
                <a:rPr kumimoji="0" sz="1092" b="0" i="0" u="none" strike="noStrike" kern="1200" cap="none" spc="10" normalizeH="0" baseline="2525" noProof="0">
                  <a:ln>
                    <a:noFill/>
                  </a:ln>
                  <a:solidFill>
                    <a:prstClr val="black"/>
                  </a:solidFill>
                  <a:effectLst/>
                  <a:uLnTx/>
                  <a:uFillTx/>
                  <a:latin typeface="Times New Roman"/>
                  <a:ea typeface="ＭＳ Ｐゴシック" panose="020B0600070205080204" pitchFamily="34" charset="-128"/>
                  <a:cs typeface="Times New Roman"/>
                </a:rPr>
                <a:t>t</a:t>
              </a:r>
              <a:r>
                <a:rPr kumimoji="0" sz="1092" b="0" i="0" u="none" strike="noStrike" kern="1200" cap="none" spc="110" normalizeH="0" baseline="2525" noProof="0">
                  <a:ln>
                    <a:noFill/>
                  </a:ln>
                  <a:solidFill>
                    <a:prstClr val="black"/>
                  </a:solidFill>
                  <a:effectLst/>
                  <a:uLnTx/>
                  <a:uFillTx/>
                  <a:latin typeface="Times New Roman"/>
                  <a:ea typeface="ＭＳ Ｐゴシック" panose="020B0600070205080204" pitchFamily="34" charset="-128"/>
                  <a:cs typeface="Times New Roman"/>
                </a:rPr>
                <a:t>a</a:t>
              </a:r>
              <a:r>
                <a:rPr kumimoji="0" sz="1092" b="0" i="0" u="none" strike="noStrike" kern="1200" cap="none" spc="-65" normalizeH="0" baseline="2525" noProof="0">
                  <a:ln>
                    <a:noFill/>
                  </a:ln>
                  <a:solidFill>
                    <a:prstClr val="black"/>
                  </a:solidFill>
                  <a:effectLst/>
                  <a:uLnTx/>
                  <a:uFillTx/>
                  <a:latin typeface="Times New Roman"/>
                  <a:ea typeface="ＭＳ Ｐゴシック" panose="020B0600070205080204" pitchFamily="34" charset="-128"/>
                  <a:cs typeface="Times New Roman"/>
                </a:rPr>
                <a:t>l</a:t>
              </a:r>
              <a:r>
                <a:rPr kumimoji="0" sz="1092" b="0" i="0" u="none" strike="noStrike" kern="1200" cap="none" spc="0" normalizeH="0" baseline="2525" noProof="0">
                  <a:ln>
                    <a:noFill/>
                  </a:ln>
                  <a:solidFill>
                    <a:prstClr val="black"/>
                  </a:solidFill>
                  <a:effectLst/>
                  <a:uLnTx/>
                  <a:uFillTx/>
                  <a:latin typeface="Times New Roman"/>
                  <a:ea typeface="ＭＳ Ｐゴシック" panose="020B0600070205080204" pitchFamily="34" charset="-128"/>
                  <a:cs typeface="Times New Roman"/>
                </a:rPr>
                <a:t>	</a:t>
              </a:r>
              <a:r>
                <a:rPr kumimoji="0" sz="1092" b="0" i="0" u="none" strike="noStrike" kern="1200" cap="none" spc="59" normalizeH="0" baseline="2525" noProof="0">
                  <a:ln>
                    <a:noFill/>
                  </a:ln>
                  <a:solidFill>
                    <a:prstClr val="black"/>
                  </a:solidFill>
                  <a:effectLst/>
                  <a:uLnTx/>
                  <a:uFillTx/>
                  <a:latin typeface="Times New Roman"/>
                  <a:ea typeface="ＭＳ Ｐゴシック" panose="020B0600070205080204" pitchFamily="34" charset="-128"/>
                  <a:cs typeface="Times New Roman"/>
                </a:rPr>
                <a:t>F</a:t>
              </a:r>
              <a:r>
                <a:rPr kumimoji="0" sz="1092" b="0" i="0" u="none" strike="noStrike" kern="1200" cap="none" spc="110" normalizeH="0" baseline="2525" noProof="0">
                  <a:ln>
                    <a:noFill/>
                  </a:ln>
                  <a:solidFill>
                    <a:prstClr val="black"/>
                  </a:solidFill>
                  <a:effectLst/>
                  <a:uLnTx/>
                  <a:uFillTx/>
                  <a:latin typeface="Times New Roman"/>
                  <a:ea typeface="ＭＳ Ｐゴシック" panose="020B0600070205080204" pitchFamily="34" charset="-128"/>
                  <a:cs typeface="Times New Roman"/>
                </a:rPr>
                <a:t>e</a:t>
              </a:r>
              <a:r>
                <a:rPr kumimoji="0" sz="1092" b="0" i="0" u="none" strike="noStrike" kern="1200" cap="none" spc="59" normalizeH="0" baseline="2525" noProof="0">
                  <a:ln>
                    <a:noFill/>
                  </a:ln>
                  <a:solidFill>
                    <a:prstClr val="black"/>
                  </a:solidFill>
                  <a:effectLst/>
                  <a:uLnTx/>
                  <a:uFillTx/>
                  <a:latin typeface="Times New Roman"/>
                  <a:ea typeface="ＭＳ Ｐゴシック" panose="020B0600070205080204" pitchFamily="34" charset="-128"/>
                  <a:cs typeface="Times New Roman"/>
                </a:rPr>
                <a:t>m</a:t>
              </a:r>
              <a:r>
                <a:rPr kumimoji="0" sz="1092" b="0" i="0" u="none" strike="noStrike" kern="1200" cap="none" spc="0" normalizeH="0" baseline="2525" noProof="0">
                  <a:ln>
                    <a:noFill/>
                  </a:ln>
                  <a:solidFill>
                    <a:prstClr val="black"/>
                  </a:solidFill>
                  <a:effectLst/>
                  <a:uLnTx/>
                  <a:uFillTx/>
                  <a:latin typeface="Times New Roman"/>
                  <a:ea typeface="ＭＳ Ｐゴシック" panose="020B0600070205080204" pitchFamily="34" charset="-128"/>
                  <a:cs typeface="Times New Roman"/>
                </a:rPr>
                <a:t> </a:t>
              </a:r>
              <a:r>
                <a:rPr kumimoji="0" sz="1092" b="0" i="0" u="none" strike="noStrike" kern="1200" cap="none" spc="-65" normalizeH="0" baseline="2525" noProof="0">
                  <a:ln>
                    <a:noFill/>
                  </a:ln>
                  <a:solidFill>
                    <a:prstClr val="black"/>
                  </a:solidFill>
                  <a:effectLst/>
                  <a:uLnTx/>
                  <a:uFillTx/>
                  <a:latin typeface="Times New Roman"/>
                  <a:ea typeface="ＭＳ Ｐゴシック" panose="020B0600070205080204" pitchFamily="34" charset="-128"/>
                  <a:cs typeface="Times New Roman"/>
                </a:rPr>
                <a:t> </a:t>
              </a:r>
              <a:r>
                <a:rPr kumimoji="0" sz="1092" b="0" i="0" u="none" strike="noStrike" kern="1200" cap="none" spc="-74" normalizeH="0" baseline="2525" noProof="0">
                  <a:ln>
                    <a:noFill/>
                  </a:ln>
                  <a:solidFill>
                    <a:prstClr val="black"/>
                  </a:solidFill>
                  <a:effectLst/>
                  <a:uLnTx/>
                  <a:uFillTx/>
                  <a:latin typeface="Times New Roman"/>
                  <a:ea typeface="ＭＳ Ｐゴシック" panose="020B0600070205080204" pitchFamily="34" charset="-128"/>
                  <a:cs typeface="Times New Roman"/>
                </a:rPr>
                <a:t>M</a:t>
              </a:r>
              <a:r>
                <a:rPr kumimoji="0" sz="1092" b="0" i="0" u="none" strike="noStrike" kern="1200" cap="none" spc="110" normalizeH="0" baseline="2525" noProof="0">
                  <a:ln>
                    <a:noFill/>
                  </a:ln>
                  <a:solidFill>
                    <a:prstClr val="black"/>
                  </a:solidFill>
                  <a:effectLst/>
                  <a:uLnTx/>
                  <a:uFillTx/>
                  <a:latin typeface="Times New Roman"/>
                  <a:ea typeface="ＭＳ Ｐゴシック" panose="020B0600070205080204" pitchFamily="34" charset="-128"/>
                  <a:cs typeface="Times New Roman"/>
                </a:rPr>
                <a:t>a</a:t>
              </a:r>
              <a:r>
                <a:rPr kumimoji="0" sz="1092" b="0" i="0" u="none" strike="noStrike" kern="1200" cap="none" spc="-69" normalizeH="0" baseline="2525" noProof="0">
                  <a:ln>
                    <a:noFill/>
                  </a:ln>
                  <a:solidFill>
                    <a:prstClr val="black"/>
                  </a:solidFill>
                  <a:effectLst/>
                  <a:uLnTx/>
                  <a:uFillTx/>
                  <a:latin typeface="Times New Roman"/>
                  <a:ea typeface="ＭＳ Ｐゴシック" panose="020B0600070205080204" pitchFamily="34" charset="-128"/>
                  <a:cs typeface="Times New Roman"/>
                </a:rPr>
                <a:t>l</a:t>
              </a:r>
              <a:r>
                <a:rPr kumimoji="0" sz="1092" b="0" i="0" u="none" strike="noStrike" kern="1200" cap="none" spc="119" normalizeH="0" baseline="2525" noProof="0">
                  <a:ln>
                    <a:noFill/>
                  </a:ln>
                  <a:solidFill>
                    <a:prstClr val="black"/>
                  </a:solidFill>
                  <a:effectLst/>
                  <a:uLnTx/>
                  <a:uFillTx/>
                  <a:latin typeface="Times New Roman"/>
                  <a:ea typeface="ＭＳ Ｐゴシック" panose="020B0600070205080204" pitchFamily="34" charset="-128"/>
                  <a:cs typeface="Times New Roman"/>
                </a:rPr>
                <a:t>e</a:t>
              </a:r>
              <a:endParaRPr kumimoji="0" sz="1092" b="0" i="0" u="none" strike="noStrike" kern="1200" cap="none" spc="0" normalizeH="0" baseline="2525" noProof="0">
                <a:ln>
                  <a:noFill/>
                </a:ln>
                <a:solidFill>
                  <a:prstClr val="black"/>
                </a:solidFill>
                <a:effectLst/>
                <a:uLnTx/>
                <a:uFillTx/>
                <a:latin typeface="Times New Roman"/>
                <a:ea typeface="ＭＳ Ｐゴシック" panose="020B0600070205080204" pitchFamily="34" charset="-128"/>
                <a:cs typeface="Times New Roman"/>
              </a:endParaRPr>
            </a:p>
          </p:txBody>
        </p:sp>
        <p:sp>
          <p:nvSpPr>
            <p:cNvPr id="120" name="object 118">
              <a:extLst>
                <a:ext uri="{FF2B5EF4-FFF2-40B4-BE49-F238E27FC236}">
                  <a16:creationId xmlns:a16="http://schemas.microsoft.com/office/drawing/2014/main" id="{E8C07C9F-E5E6-4326-853D-1FC722315786}"/>
                </a:ext>
              </a:extLst>
            </p:cNvPr>
            <p:cNvSpPr txBox="1"/>
            <p:nvPr/>
          </p:nvSpPr>
          <p:spPr>
            <a:xfrm>
              <a:off x="2569613" y="3314122"/>
              <a:ext cx="125108" cy="637055"/>
            </a:xfrm>
            <a:prstGeom prst="rect">
              <a:avLst/>
            </a:prstGeom>
          </p:spPr>
          <p:txBody>
            <a:bodyPr vert="vert270" wrap="square" lIns="0" tIns="0" rIns="0" bIns="0" rtlCol="0">
              <a:spAutoFit/>
            </a:bodyPr>
            <a:lstStyle/>
            <a:p>
              <a:pPr marL="8405" marR="0" lvl="0" indent="0" algn="l" defTabSz="457200" rtl="0" eaLnBrk="1" fontAlgn="auto" latinLnBrk="0" hangingPunct="1">
                <a:lnSpc>
                  <a:spcPct val="100000"/>
                </a:lnSpc>
                <a:spcBef>
                  <a:spcPts val="0"/>
                </a:spcBef>
                <a:spcAft>
                  <a:spcPts val="0"/>
                </a:spcAft>
                <a:buClrTx/>
                <a:buSzTx/>
                <a:buFontTx/>
                <a:buNone/>
                <a:tabLst/>
                <a:defRPr/>
              </a:pP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P</a:t>
              </a:r>
              <a:r>
                <a:rPr kumimoji="0" sz="926" b="0" i="0" u="none" strike="noStrike" kern="1200" cap="none" spc="-7" normalizeH="0" baseline="0" noProof="0">
                  <a:ln>
                    <a:noFill/>
                  </a:ln>
                  <a:solidFill>
                    <a:prstClr val="black"/>
                  </a:solidFill>
                  <a:effectLst/>
                  <a:uLnTx/>
                  <a:uFillTx/>
                  <a:latin typeface="Times New Roman"/>
                  <a:ea typeface="ＭＳ Ｐゴシック" panose="020B0600070205080204" pitchFamily="34" charset="-128"/>
                  <a:cs typeface="Times New Roman"/>
                </a:rPr>
                <a:t>e</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r</a:t>
              </a:r>
              <a:r>
                <a:rPr kumimoji="0" sz="926"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c</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e</a:t>
              </a:r>
              <a:r>
                <a:rPr kumimoji="0" sz="926" b="0" i="0" u="none" strike="noStrike" kern="1200" cap="none" spc="-7" normalizeH="0" baseline="0" noProof="0">
                  <a:ln>
                    <a:noFill/>
                  </a:ln>
                  <a:solidFill>
                    <a:prstClr val="black"/>
                  </a:solidFill>
                  <a:effectLst/>
                  <a:uLnTx/>
                  <a:uFillTx/>
                  <a:latin typeface="Times New Roman"/>
                  <a:ea typeface="ＭＳ Ｐゴシック" panose="020B0600070205080204" pitchFamily="34" charset="-128"/>
                  <a:cs typeface="Times New Roman"/>
                </a:rPr>
                <a:t>n</a:t>
              </a:r>
              <a:r>
                <a:rPr kumimoji="0" sz="926"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t</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926"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a:t>
              </a:r>
              <a:r>
                <a:rPr kumimoji="0" sz="926"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a:t>
              </a:r>
            </a:p>
          </p:txBody>
        </p:sp>
        <p:sp>
          <p:nvSpPr>
            <p:cNvPr id="121" name="object 119">
              <a:extLst>
                <a:ext uri="{FF2B5EF4-FFF2-40B4-BE49-F238E27FC236}">
                  <a16:creationId xmlns:a16="http://schemas.microsoft.com/office/drawing/2014/main" id="{ECD6B453-E44F-45FF-A191-3948EB5BFD3E}"/>
                </a:ext>
              </a:extLst>
            </p:cNvPr>
            <p:cNvSpPr txBox="1"/>
            <p:nvPr/>
          </p:nvSpPr>
          <p:spPr>
            <a:xfrm>
              <a:off x="2927754" y="4521784"/>
              <a:ext cx="82784" cy="142475"/>
            </a:xfrm>
            <a:prstGeom prst="rect">
              <a:avLst/>
            </a:prstGeom>
          </p:spPr>
          <p:txBody>
            <a:bodyPr vert="horz" wrap="square" lIns="0" tIns="0" rIns="0" bIns="0" rtlCol="0">
              <a:spAutoFit/>
            </a:bodyPr>
            <a:lstStyle/>
            <a:p>
              <a:pPr marL="8405" marR="0" lvl="0" indent="0" algn="l" defTabSz="457200" rtl="0" eaLnBrk="1" fontAlgn="auto" latinLnBrk="0" hangingPunct="1">
                <a:lnSpc>
                  <a:spcPct val="100000"/>
                </a:lnSpc>
                <a:spcBef>
                  <a:spcPts val="0"/>
                </a:spcBef>
                <a:spcAft>
                  <a:spcPts val="0"/>
                </a:spcAft>
                <a:buClrTx/>
                <a:buSzTx/>
                <a:buFontTx/>
                <a:buNone/>
                <a:tabLst/>
                <a:defRPr/>
              </a:pPr>
              <a:r>
                <a:rPr kumimoji="0" sz="926"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0</a:t>
              </a:r>
              <a:endParaRPr kumimoji="0" sz="926"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endParaRPr>
            </a:p>
          </p:txBody>
        </p:sp>
        <p:sp>
          <p:nvSpPr>
            <p:cNvPr id="122" name="object 120">
              <a:extLst>
                <a:ext uri="{FF2B5EF4-FFF2-40B4-BE49-F238E27FC236}">
                  <a16:creationId xmlns:a16="http://schemas.microsoft.com/office/drawing/2014/main" id="{6EB29F7E-5A04-43FB-9DF2-36CEC3F5237A}"/>
                </a:ext>
              </a:extLst>
            </p:cNvPr>
            <p:cNvSpPr txBox="1"/>
            <p:nvPr/>
          </p:nvSpPr>
          <p:spPr>
            <a:xfrm>
              <a:off x="2868236" y="2993843"/>
              <a:ext cx="148758" cy="1323952"/>
            </a:xfrm>
            <a:prstGeom prst="rect">
              <a:avLst/>
            </a:prstGeom>
          </p:spPr>
          <p:txBody>
            <a:bodyPr vert="horz" wrap="square" lIns="0" tIns="0" rIns="0" bIns="0" rtlCol="0">
              <a:spAutoFit/>
            </a:bodyPr>
            <a:lstStyle/>
            <a:p>
              <a:pPr marL="8405" marR="0" lvl="0" indent="0" algn="l" defTabSz="457200" rtl="0" eaLnBrk="1" fontAlgn="auto" latinLnBrk="0" hangingPunct="1">
                <a:lnSpc>
                  <a:spcPct val="100000"/>
                </a:lnSpc>
                <a:spcBef>
                  <a:spcPts val="0"/>
                </a:spcBef>
                <a:spcAft>
                  <a:spcPts val="0"/>
                </a:spcAft>
                <a:buClrTx/>
                <a:buSzTx/>
                <a:buFontTx/>
                <a:buNone/>
                <a:tabLst/>
                <a:defRPr/>
              </a:pP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8</a:t>
              </a:r>
              <a:r>
                <a:rPr kumimoji="0" sz="926"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0</a:t>
              </a:r>
              <a:endParaRPr kumimoji="0" sz="926"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sz="926"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endParaRPr>
            </a:p>
            <a:p>
              <a:pPr marL="0" marR="0" lvl="0" indent="0" algn="l" defTabSz="457200" rtl="0" eaLnBrk="1" fontAlgn="auto" latinLnBrk="0" hangingPunct="1">
                <a:lnSpc>
                  <a:spcPct val="100000"/>
                </a:lnSpc>
                <a:spcBef>
                  <a:spcPts val="3"/>
                </a:spcBef>
                <a:spcAft>
                  <a:spcPts val="0"/>
                </a:spcAft>
                <a:buClrTx/>
                <a:buSzTx/>
                <a:buFontTx/>
                <a:buNone/>
                <a:tabLst/>
                <a:defRPr/>
              </a:pPr>
              <a:endParaRPr kumimoji="0" sz="728"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endParaRPr>
            </a:p>
            <a:p>
              <a:pPr marL="8405" marR="0" lvl="0" indent="0" algn="l" defTabSz="457200" rtl="0" eaLnBrk="1" fontAlgn="auto" latinLnBrk="0" hangingPunct="1">
                <a:lnSpc>
                  <a:spcPct val="100000"/>
                </a:lnSpc>
                <a:spcBef>
                  <a:spcPts val="0"/>
                </a:spcBef>
                <a:spcAft>
                  <a:spcPts val="0"/>
                </a:spcAft>
                <a:buClrTx/>
                <a:buSzTx/>
                <a:buFontTx/>
                <a:buNone/>
                <a:tabLst/>
                <a:defRPr/>
              </a:pP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6</a:t>
              </a:r>
              <a:r>
                <a:rPr kumimoji="0" sz="926"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0</a:t>
              </a:r>
              <a:endParaRPr kumimoji="0" sz="926"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sz="926"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endParaRPr>
            </a:p>
            <a:p>
              <a:pPr marL="0" marR="0" lvl="0" indent="0" algn="l" defTabSz="457200" rtl="0" eaLnBrk="1" fontAlgn="auto" latinLnBrk="0" hangingPunct="1">
                <a:lnSpc>
                  <a:spcPct val="100000"/>
                </a:lnSpc>
                <a:spcBef>
                  <a:spcPts val="3"/>
                </a:spcBef>
                <a:spcAft>
                  <a:spcPts val="0"/>
                </a:spcAft>
                <a:buClrTx/>
                <a:buSzTx/>
                <a:buFontTx/>
                <a:buNone/>
                <a:tabLst/>
                <a:defRPr/>
              </a:pPr>
              <a:endParaRPr kumimoji="0" sz="728"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endParaRPr>
            </a:p>
            <a:p>
              <a:pPr marL="8405" marR="0" lvl="0" indent="0" algn="l" defTabSz="457200" rtl="0" eaLnBrk="1" fontAlgn="auto" latinLnBrk="0" hangingPunct="1">
                <a:lnSpc>
                  <a:spcPct val="100000"/>
                </a:lnSpc>
                <a:spcBef>
                  <a:spcPts val="0"/>
                </a:spcBef>
                <a:spcAft>
                  <a:spcPts val="0"/>
                </a:spcAft>
                <a:buClrTx/>
                <a:buSzTx/>
                <a:buFontTx/>
                <a:buNone/>
                <a:tabLst/>
                <a:defRPr/>
              </a:pP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4</a:t>
              </a:r>
              <a:r>
                <a:rPr kumimoji="0" sz="926"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0</a:t>
              </a:r>
              <a:endParaRPr kumimoji="0" sz="926"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sz="926"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endParaRPr>
            </a:p>
            <a:p>
              <a:pPr marL="8405" marR="0" lvl="0" indent="0" algn="l" defTabSz="457200" rtl="0" eaLnBrk="1" fontAlgn="auto" latinLnBrk="0" hangingPunct="1">
                <a:lnSpc>
                  <a:spcPct val="100000"/>
                </a:lnSpc>
                <a:spcBef>
                  <a:spcPts val="801"/>
                </a:spcBef>
                <a:spcAft>
                  <a:spcPts val="0"/>
                </a:spcAft>
                <a:buClrTx/>
                <a:buSzTx/>
                <a:buFontTx/>
                <a:buNone/>
                <a:tabLst/>
                <a:defRPr/>
              </a:pPr>
              <a:r>
                <a:rPr kumimoji="0" sz="926"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2</a:t>
              </a:r>
              <a:r>
                <a:rPr kumimoji="0" sz="926"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0</a:t>
              </a:r>
              <a:endParaRPr kumimoji="0" sz="926"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endParaRPr>
            </a:p>
          </p:txBody>
        </p:sp>
        <p:sp>
          <p:nvSpPr>
            <p:cNvPr id="123" name="object 121">
              <a:extLst>
                <a:ext uri="{FF2B5EF4-FFF2-40B4-BE49-F238E27FC236}">
                  <a16:creationId xmlns:a16="http://schemas.microsoft.com/office/drawing/2014/main" id="{43F6C43C-E291-4C2E-9FA5-EDE4CA627141}"/>
                </a:ext>
              </a:extLst>
            </p:cNvPr>
            <p:cNvSpPr txBox="1"/>
            <p:nvPr/>
          </p:nvSpPr>
          <p:spPr>
            <a:xfrm>
              <a:off x="5012399" y="4571293"/>
              <a:ext cx="919022" cy="112018"/>
            </a:xfrm>
            <a:prstGeom prst="rect">
              <a:avLst/>
            </a:prstGeom>
          </p:spPr>
          <p:txBody>
            <a:bodyPr vert="horz" wrap="square" lIns="0" tIns="0" rIns="0" bIns="0" rtlCol="0">
              <a:spAutoFit/>
            </a:bodyPr>
            <a:lstStyle/>
            <a:p>
              <a:pPr marL="8405" marR="0" lvl="0" indent="0" algn="l" defTabSz="457200" rtl="0" eaLnBrk="1" fontAlgn="auto" latinLnBrk="0" hangingPunct="1">
                <a:lnSpc>
                  <a:spcPct val="100000"/>
                </a:lnSpc>
                <a:spcBef>
                  <a:spcPts val="0"/>
                </a:spcBef>
                <a:spcAft>
                  <a:spcPts val="0"/>
                </a:spcAft>
                <a:buClrTx/>
                <a:buSzTx/>
                <a:buFontTx/>
                <a:buNone/>
                <a:tabLst>
                  <a:tab pos="484120" algn="l"/>
                </a:tabLst>
                <a:defRPr/>
              </a:pPr>
              <a:r>
                <a:rPr kumimoji="0" sz="728" b="0" i="0" u="none" strike="noStrike" kern="1200" cap="none" spc="7" normalizeH="0" baseline="0" noProof="0">
                  <a:ln>
                    <a:noFill/>
                  </a:ln>
                  <a:solidFill>
                    <a:prstClr val="black"/>
                  </a:solidFill>
                  <a:effectLst/>
                  <a:uLnTx/>
                  <a:uFillTx/>
                  <a:latin typeface="Times New Roman"/>
                  <a:ea typeface="ＭＳ Ｐゴシック" panose="020B0600070205080204" pitchFamily="34" charset="-128"/>
                  <a:cs typeface="Times New Roman"/>
                </a:rPr>
                <a:t>T</a:t>
              </a:r>
              <a:r>
                <a:rPr kumimoji="0" sz="728" b="0" i="0" u="none" strike="noStrike" kern="1200" cap="none" spc="33" normalizeH="0" baseline="0" noProof="0">
                  <a:ln>
                    <a:noFill/>
                  </a:ln>
                  <a:solidFill>
                    <a:prstClr val="black"/>
                  </a:solidFill>
                  <a:effectLst/>
                  <a:uLnTx/>
                  <a:uFillTx/>
                  <a:latin typeface="Times New Roman"/>
                  <a:ea typeface="ＭＳ Ｐゴシック" panose="020B0600070205080204" pitchFamily="34" charset="-128"/>
                  <a:cs typeface="Times New Roman"/>
                </a:rPr>
                <a:t>o</a:t>
              </a:r>
              <a:r>
                <a:rPr kumimoji="0" sz="728" b="0" i="0" u="none" strike="noStrike" kern="1200" cap="none" spc="7" normalizeH="0" baseline="0" noProof="0">
                  <a:ln>
                    <a:noFill/>
                  </a:ln>
                  <a:solidFill>
                    <a:prstClr val="black"/>
                  </a:solidFill>
                  <a:effectLst/>
                  <a:uLnTx/>
                  <a:uFillTx/>
                  <a:latin typeface="Times New Roman"/>
                  <a:ea typeface="ＭＳ Ｐゴシック" panose="020B0600070205080204" pitchFamily="34" charset="-128"/>
                  <a:cs typeface="Times New Roman"/>
                </a:rPr>
                <a:t>t</a:t>
              </a:r>
              <a:r>
                <a:rPr kumimoji="0" sz="728" b="0" i="0" u="none" strike="noStrike" kern="1200" cap="none" spc="73"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sz="728"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l</a:t>
              </a:r>
              <a:r>
                <a:rPr kumimoji="0" sz="728"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sz="1092" b="0" i="0" u="none" strike="noStrike" kern="1200" cap="none" spc="59" normalizeH="0" baseline="5050" noProof="0">
                  <a:ln>
                    <a:noFill/>
                  </a:ln>
                  <a:solidFill>
                    <a:prstClr val="black"/>
                  </a:solidFill>
                  <a:effectLst/>
                  <a:uLnTx/>
                  <a:uFillTx/>
                  <a:latin typeface="Times New Roman"/>
                  <a:ea typeface="ＭＳ Ｐゴシック" panose="020B0600070205080204" pitchFamily="34" charset="-128"/>
                  <a:cs typeface="Times New Roman"/>
                </a:rPr>
                <a:t>F</a:t>
              </a:r>
              <a:r>
                <a:rPr kumimoji="0" sz="1092" b="0" i="0" u="none" strike="noStrike" kern="1200" cap="none" spc="110" normalizeH="0" baseline="5050" noProof="0">
                  <a:ln>
                    <a:noFill/>
                  </a:ln>
                  <a:solidFill>
                    <a:prstClr val="black"/>
                  </a:solidFill>
                  <a:effectLst/>
                  <a:uLnTx/>
                  <a:uFillTx/>
                  <a:latin typeface="Times New Roman"/>
                  <a:ea typeface="ＭＳ Ｐゴシック" panose="020B0600070205080204" pitchFamily="34" charset="-128"/>
                  <a:cs typeface="Times New Roman"/>
                </a:rPr>
                <a:t>e</a:t>
              </a:r>
              <a:r>
                <a:rPr kumimoji="0" sz="1092" b="0" i="0" u="none" strike="noStrike" kern="1200" cap="none" spc="59" normalizeH="0" baseline="5050" noProof="0">
                  <a:ln>
                    <a:noFill/>
                  </a:ln>
                  <a:solidFill>
                    <a:prstClr val="black"/>
                  </a:solidFill>
                  <a:effectLst/>
                  <a:uLnTx/>
                  <a:uFillTx/>
                  <a:latin typeface="Times New Roman"/>
                  <a:ea typeface="ＭＳ Ｐゴシック" panose="020B0600070205080204" pitchFamily="34" charset="-128"/>
                  <a:cs typeface="Times New Roman"/>
                </a:rPr>
                <a:t>m</a:t>
              </a:r>
              <a:r>
                <a:rPr kumimoji="0" sz="1092" b="0" i="0" u="none" strike="noStrike" kern="1200" cap="none" spc="0" normalizeH="0" baseline="5050" noProof="0">
                  <a:ln>
                    <a:noFill/>
                  </a:ln>
                  <a:solidFill>
                    <a:prstClr val="black"/>
                  </a:solidFill>
                  <a:effectLst/>
                  <a:uLnTx/>
                  <a:uFillTx/>
                  <a:latin typeface="Times New Roman"/>
                  <a:ea typeface="ＭＳ Ｐゴシック" panose="020B0600070205080204" pitchFamily="34" charset="-128"/>
                  <a:cs typeface="Times New Roman"/>
                </a:rPr>
                <a:t> </a:t>
              </a:r>
              <a:r>
                <a:rPr kumimoji="0" sz="1092" b="0" i="0" u="none" strike="noStrike" kern="1200" cap="none" spc="-50" normalizeH="0" baseline="5050" noProof="0">
                  <a:ln>
                    <a:noFill/>
                  </a:ln>
                  <a:solidFill>
                    <a:prstClr val="black"/>
                  </a:solidFill>
                  <a:effectLst/>
                  <a:uLnTx/>
                  <a:uFillTx/>
                  <a:latin typeface="Times New Roman"/>
                  <a:ea typeface="ＭＳ Ｐゴシック" panose="020B0600070205080204" pitchFamily="34" charset="-128"/>
                  <a:cs typeface="Times New Roman"/>
                </a:rPr>
                <a:t> </a:t>
              </a:r>
              <a:r>
                <a:rPr kumimoji="0" sz="1092" b="0" i="0" u="none" strike="noStrike" kern="1200" cap="none" spc="-89" normalizeH="0" baseline="5050" noProof="0">
                  <a:ln>
                    <a:noFill/>
                  </a:ln>
                  <a:solidFill>
                    <a:prstClr val="black"/>
                  </a:solidFill>
                  <a:effectLst/>
                  <a:uLnTx/>
                  <a:uFillTx/>
                  <a:latin typeface="Times New Roman"/>
                  <a:ea typeface="ＭＳ Ｐゴシック" panose="020B0600070205080204" pitchFamily="34" charset="-128"/>
                  <a:cs typeface="Times New Roman"/>
                </a:rPr>
                <a:t>M</a:t>
              </a:r>
              <a:r>
                <a:rPr kumimoji="0" sz="1092" b="0" i="0" u="none" strike="noStrike" kern="1200" cap="none" spc="119" normalizeH="0" baseline="5050" noProof="0">
                  <a:ln>
                    <a:noFill/>
                  </a:ln>
                  <a:solidFill>
                    <a:prstClr val="black"/>
                  </a:solidFill>
                  <a:effectLst/>
                  <a:uLnTx/>
                  <a:uFillTx/>
                  <a:latin typeface="Times New Roman"/>
                  <a:ea typeface="ＭＳ Ｐゴシック" panose="020B0600070205080204" pitchFamily="34" charset="-128"/>
                  <a:cs typeface="Times New Roman"/>
                </a:rPr>
                <a:t>a</a:t>
              </a:r>
              <a:r>
                <a:rPr kumimoji="0" sz="1092" b="0" i="0" u="none" strike="noStrike" kern="1200" cap="none" spc="-69" normalizeH="0" baseline="5050" noProof="0">
                  <a:ln>
                    <a:noFill/>
                  </a:ln>
                  <a:solidFill>
                    <a:prstClr val="black"/>
                  </a:solidFill>
                  <a:effectLst/>
                  <a:uLnTx/>
                  <a:uFillTx/>
                  <a:latin typeface="Times New Roman"/>
                  <a:ea typeface="ＭＳ Ｐゴシック" panose="020B0600070205080204" pitchFamily="34" charset="-128"/>
                  <a:cs typeface="Times New Roman"/>
                </a:rPr>
                <a:t>l</a:t>
              </a:r>
              <a:r>
                <a:rPr kumimoji="0" sz="1092" b="0" i="0" u="none" strike="noStrike" kern="1200" cap="none" spc="119" normalizeH="0" baseline="5050" noProof="0">
                  <a:ln>
                    <a:noFill/>
                  </a:ln>
                  <a:solidFill>
                    <a:prstClr val="black"/>
                  </a:solidFill>
                  <a:effectLst/>
                  <a:uLnTx/>
                  <a:uFillTx/>
                  <a:latin typeface="Times New Roman"/>
                  <a:ea typeface="ＭＳ Ｐゴシック" panose="020B0600070205080204" pitchFamily="34" charset="-128"/>
                  <a:cs typeface="Times New Roman"/>
                </a:rPr>
                <a:t>e</a:t>
              </a:r>
              <a:endParaRPr kumimoji="0" sz="1092" b="0" i="0" u="none" strike="noStrike" kern="1200" cap="none" spc="0" normalizeH="0" baseline="5050" noProof="0">
                <a:ln>
                  <a:noFill/>
                </a:ln>
                <a:solidFill>
                  <a:prstClr val="black"/>
                </a:solidFill>
                <a:effectLst/>
                <a:uLnTx/>
                <a:uFillTx/>
                <a:latin typeface="Times New Roman"/>
                <a:ea typeface="ＭＳ Ｐゴシック" panose="020B0600070205080204" pitchFamily="34" charset="-128"/>
                <a:cs typeface="Times New Roman"/>
              </a:endParaRPr>
            </a:p>
          </p:txBody>
        </p:sp>
        <p:sp>
          <p:nvSpPr>
            <p:cNvPr id="124" name="object 122">
              <a:extLst>
                <a:ext uri="{FF2B5EF4-FFF2-40B4-BE49-F238E27FC236}">
                  <a16:creationId xmlns:a16="http://schemas.microsoft.com/office/drawing/2014/main" id="{531E02BF-A102-430F-BCF2-1369A79183B7}"/>
                </a:ext>
              </a:extLst>
            </p:cNvPr>
            <p:cNvSpPr txBox="1"/>
            <p:nvPr/>
          </p:nvSpPr>
          <p:spPr>
            <a:xfrm>
              <a:off x="6092530" y="4576333"/>
              <a:ext cx="223978" cy="112018"/>
            </a:xfrm>
            <a:prstGeom prst="rect">
              <a:avLst/>
            </a:prstGeom>
          </p:spPr>
          <p:txBody>
            <a:bodyPr vert="horz" wrap="square" lIns="0" tIns="0" rIns="0" bIns="0" rtlCol="0">
              <a:spAutoFit/>
            </a:bodyPr>
            <a:lstStyle/>
            <a:p>
              <a:pPr marL="8405" marR="0" lvl="0" indent="0" algn="l" defTabSz="457200" rtl="0" eaLnBrk="1" fontAlgn="auto" latinLnBrk="0" hangingPunct="1">
                <a:lnSpc>
                  <a:spcPct val="100000"/>
                </a:lnSpc>
                <a:spcBef>
                  <a:spcPts val="0"/>
                </a:spcBef>
                <a:spcAft>
                  <a:spcPts val="0"/>
                </a:spcAft>
                <a:buClrTx/>
                <a:buSzTx/>
                <a:buFontTx/>
                <a:buNone/>
                <a:tabLst/>
                <a:defRPr/>
              </a:pPr>
              <a:r>
                <a:rPr kumimoji="0" sz="728" b="0" i="0" u="none" strike="noStrike" kern="1200" cap="none" spc="7" normalizeH="0" baseline="0" noProof="0">
                  <a:ln>
                    <a:noFill/>
                  </a:ln>
                  <a:solidFill>
                    <a:prstClr val="black"/>
                  </a:solidFill>
                  <a:effectLst/>
                  <a:uLnTx/>
                  <a:uFillTx/>
                  <a:latin typeface="Times New Roman"/>
                  <a:ea typeface="ＭＳ Ｐゴシック" panose="020B0600070205080204" pitchFamily="34" charset="-128"/>
                  <a:cs typeface="Times New Roman"/>
                </a:rPr>
                <a:t>T</a:t>
              </a:r>
              <a:r>
                <a:rPr kumimoji="0" sz="728" b="0" i="0" u="none" strike="noStrike" kern="1200" cap="none" spc="33" normalizeH="0" baseline="0" noProof="0">
                  <a:ln>
                    <a:noFill/>
                  </a:ln>
                  <a:solidFill>
                    <a:prstClr val="black"/>
                  </a:solidFill>
                  <a:effectLst/>
                  <a:uLnTx/>
                  <a:uFillTx/>
                  <a:latin typeface="Times New Roman"/>
                  <a:ea typeface="ＭＳ Ｐゴシック" panose="020B0600070205080204" pitchFamily="34" charset="-128"/>
                  <a:cs typeface="Times New Roman"/>
                </a:rPr>
                <a:t>o</a:t>
              </a:r>
              <a:r>
                <a:rPr kumimoji="0" sz="728" b="0" i="0" u="none" strike="noStrike" kern="1200" cap="none" spc="7" normalizeH="0" baseline="0" noProof="0">
                  <a:ln>
                    <a:noFill/>
                  </a:ln>
                  <a:solidFill>
                    <a:prstClr val="black"/>
                  </a:solidFill>
                  <a:effectLst/>
                  <a:uLnTx/>
                  <a:uFillTx/>
                  <a:latin typeface="Times New Roman"/>
                  <a:ea typeface="ＭＳ Ｐゴシック" panose="020B0600070205080204" pitchFamily="34" charset="-128"/>
                  <a:cs typeface="Times New Roman"/>
                </a:rPr>
                <a:t>t</a:t>
              </a:r>
              <a:r>
                <a:rPr kumimoji="0" sz="728" b="0" i="0" u="none" strike="noStrike" kern="1200" cap="none" spc="73"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sz="728"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l</a:t>
              </a:r>
              <a:endParaRPr kumimoji="0" sz="728"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endParaRPr>
            </a:p>
          </p:txBody>
        </p:sp>
      </p:grpSp>
      <p:sp>
        <p:nvSpPr>
          <p:cNvPr id="125" name="Rectangle 124">
            <a:extLst>
              <a:ext uri="{FF2B5EF4-FFF2-40B4-BE49-F238E27FC236}">
                <a16:creationId xmlns:a16="http://schemas.microsoft.com/office/drawing/2014/main" id="{58ACA4A3-FB6B-47B9-A853-7D72B8ACAB66}"/>
              </a:ext>
            </a:extLst>
          </p:cNvPr>
          <p:cNvSpPr/>
          <p:nvPr/>
        </p:nvSpPr>
        <p:spPr>
          <a:xfrm>
            <a:off x="3886390" y="6606304"/>
            <a:ext cx="4512004" cy="215444"/>
          </a:xfrm>
          <a:prstGeom prst="rect">
            <a:avLst/>
          </a:prstGeom>
        </p:spPr>
        <p:txBody>
          <a:bodyPr wrap="none">
            <a:spAutoFit/>
          </a:bodyPr>
          <a:lstStyle/>
          <a:p>
            <a:pPr marL="8405" marR="0" lvl="0" indent="0" algn="l" defTabSz="457200" rtl="0" eaLnBrk="1" fontAlgn="auto" latinLnBrk="0" hangingPunct="1">
              <a:lnSpc>
                <a:spcPct val="100000"/>
              </a:lnSpc>
              <a:spcBef>
                <a:spcPts val="818"/>
              </a:spcBef>
              <a:spcAft>
                <a:spcPts val="0"/>
              </a:spcAft>
              <a:buClrTx/>
              <a:buSzTx/>
              <a:buFontTx/>
              <a:buNone/>
              <a:tabLst/>
              <a:defRPr/>
            </a:pPr>
            <a:r>
              <a:rPr kumimoji="0" lang="en-US" sz="800" b="0" i="0" u="none" strike="noStrike" kern="1200" cap="none" spc="73" normalizeH="0" baseline="0" noProof="0">
                <a:ln>
                  <a:noFill/>
                </a:ln>
                <a:solidFill>
                  <a:prstClr val="black"/>
                </a:solidFill>
                <a:effectLst/>
                <a:uLnTx/>
                <a:uFillTx/>
                <a:latin typeface="Times New Roman"/>
                <a:ea typeface="ＭＳ Ｐゴシック" panose="020B0600070205080204" pitchFamily="34" charset="-128"/>
                <a:cs typeface="Times New Roman"/>
              </a:rPr>
              <a:t>S</a:t>
            </a:r>
            <a:r>
              <a:rPr kumimoji="0" lang="en-US" sz="800" b="0" i="0" u="none" strike="noStrike" kern="1200" cap="none" spc="40" normalizeH="0" baseline="0" noProof="0">
                <a:ln>
                  <a:noFill/>
                </a:ln>
                <a:solidFill>
                  <a:prstClr val="black"/>
                </a:solidFill>
                <a:effectLst/>
                <a:uLnTx/>
                <a:uFillTx/>
                <a:latin typeface="Times New Roman"/>
                <a:ea typeface="ＭＳ Ｐゴシック" panose="020B0600070205080204" pitchFamily="34" charset="-128"/>
                <a:cs typeface="Times New Roman"/>
              </a:rPr>
              <a:t>o</a:t>
            </a:r>
            <a:r>
              <a:rPr kumimoji="0" lang="en-US" sz="800" b="0" i="0" u="none" strike="noStrike" kern="1200" cap="none" spc="33" normalizeH="0" baseline="0" noProof="0">
                <a:ln>
                  <a:noFill/>
                </a:ln>
                <a:solidFill>
                  <a:prstClr val="black"/>
                </a:solidFill>
                <a:effectLst/>
                <a:uLnTx/>
                <a:uFillTx/>
                <a:latin typeface="Times New Roman"/>
                <a:ea typeface="ＭＳ Ｐゴシック" panose="020B0600070205080204" pitchFamily="34" charset="-128"/>
                <a:cs typeface="Times New Roman"/>
              </a:rPr>
              <a:t>u</a:t>
            </a:r>
            <a:r>
              <a:rPr kumimoji="0" lang="en-US" sz="800"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r</a:t>
            </a:r>
            <a:r>
              <a:rPr kumimoji="0" lang="en-US" sz="800" b="0" i="0" u="none" strike="noStrike" kern="1200" cap="none" spc="40" normalizeH="0" baseline="0" noProof="0">
                <a:ln>
                  <a:noFill/>
                </a:ln>
                <a:solidFill>
                  <a:prstClr val="black"/>
                </a:solidFill>
                <a:effectLst/>
                <a:uLnTx/>
                <a:uFillTx/>
                <a:latin typeface="Times New Roman"/>
                <a:ea typeface="ＭＳ Ｐゴシック" panose="020B0600070205080204" pitchFamily="34" charset="-128"/>
                <a:cs typeface="Times New Roman"/>
              </a:rPr>
              <a:t>c</a:t>
            </a:r>
            <a:r>
              <a:rPr kumimoji="0" lang="en-US" sz="800" b="0" i="0" u="none" strike="noStrike" kern="1200" cap="none" spc="73" normalizeH="0" baseline="0" noProof="0">
                <a:ln>
                  <a:noFill/>
                </a:ln>
                <a:solidFill>
                  <a:prstClr val="black"/>
                </a:solidFill>
                <a:effectLst/>
                <a:uLnTx/>
                <a:uFillTx/>
                <a:latin typeface="Times New Roman"/>
                <a:ea typeface="ＭＳ Ｐゴシック" panose="020B0600070205080204" pitchFamily="34" charset="-128"/>
                <a:cs typeface="Times New Roman"/>
              </a:rPr>
              <a:t>e</a:t>
            </a:r>
            <a:r>
              <a:rPr kumimoji="0" lang="en-US" sz="800" b="0" i="0" u="none" strike="noStrike" kern="1200" cap="none" spc="80" normalizeH="0" baseline="0" noProof="0">
                <a:ln>
                  <a:noFill/>
                </a:ln>
                <a:solidFill>
                  <a:prstClr val="black"/>
                </a:solidFill>
                <a:effectLst/>
                <a:uLnTx/>
                <a:uFillTx/>
                <a:latin typeface="Times New Roman"/>
                <a:ea typeface="ＭＳ Ｐゴシック" panose="020B0600070205080204" pitchFamily="34" charset="-128"/>
                <a:cs typeface="Times New Roman"/>
              </a:rPr>
              <a:t>s</a:t>
            </a:r>
            <a:r>
              <a:rPr kumimoji="0" lang="en-US" sz="800"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a:t>
            </a:r>
            <a:r>
              <a:rPr kumimoji="0" lang="en-US" sz="800" b="0" i="0" u="none" strike="noStrike" kern="1200" cap="none" spc="10"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lang="en-US" sz="800" b="0" i="0" u="none" strike="noStrike" kern="1200" cap="none" spc="-59" normalizeH="0" baseline="0" noProof="0">
                <a:ln>
                  <a:noFill/>
                </a:ln>
                <a:solidFill>
                  <a:prstClr val="black"/>
                </a:solidFill>
                <a:effectLst/>
                <a:uLnTx/>
                <a:uFillTx/>
                <a:latin typeface="Times New Roman"/>
                <a:ea typeface="ＭＳ Ｐゴシック" panose="020B0600070205080204" pitchFamily="34" charset="-128"/>
                <a:cs typeface="Times New Roman"/>
              </a:rPr>
              <a:t>M</a:t>
            </a:r>
            <a:r>
              <a:rPr kumimoji="0" lang="en-US" sz="800" b="0" i="0" u="none" strike="noStrike" kern="1200" cap="none" spc="-47"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lang="en-US" sz="800" b="0" i="0" u="none" strike="noStrike" kern="1200" cap="none" spc="80" normalizeH="0" baseline="0" noProof="0">
                <a:ln>
                  <a:noFill/>
                </a:ln>
                <a:solidFill>
                  <a:prstClr val="black"/>
                </a:solidFill>
                <a:effectLst/>
                <a:uLnTx/>
                <a:uFillTx/>
                <a:latin typeface="Times New Roman"/>
                <a:ea typeface="ＭＳ Ｐゴシック" panose="020B0600070205080204" pitchFamily="34" charset="-128"/>
                <a:cs typeface="Times New Roman"/>
              </a:rPr>
              <a:t>s</a:t>
            </a:r>
            <a:r>
              <a:rPr kumimoji="0" lang="en-US" sz="800" b="0" i="0" u="none" strike="noStrike" kern="1200" cap="none" spc="33" normalizeH="0" baseline="0" noProof="0">
                <a:ln>
                  <a:noFill/>
                </a:ln>
                <a:solidFill>
                  <a:prstClr val="black"/>
                </a:solidFill>
                <a:effectLst/>
                <a:uLnTx/>
                <a:uFillTx/>
                <a:latin typeface="Times New Roman"/>
                <a:ea typeface="ＭＳ Ｐゴシック" panose="020B0600070205080204" pitchFamily="34" charset="-128"/>
                <a:cs typeface="Times New Roman"/>
              </a:rPr>
              <a:t>h</a:t>
            </a:r>
            <a:r>
              <a:rPr kumimoji="0" lang="en-US" sz="800"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r</a:t>
            </a:r>
            <a:r>
              <a:rPr kumimoji="0" lang="en-US" sz="800" b="0" i="0" u="none" strike="noStrike" kern="1200" cap="none" spc="73"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lang="en-US" sz="800" b="0" i="0" u="none" strike="noStrike" kern="1200" cap="none" spc="20" normalizeH="0" baseline="0" noProof="0">
                <a:ln>
                  <a:noFill/>
                </a:ln>
                <a:solidFill>
                  <a:prstClr val="black"/>
                </a:solidFill>
                <a:effectLst/>
                <a:uLnTx/>
                <a:uFillTx/>
                <a:latin typeface="Times New Roman"/>
                <a:ea typeface="ＭＳ Ｐゴシック" panose="020B0600070205080204" pitchFamily="34" charset="-128"/>
                <a:cs typeface="Times New Roman"/>
              </a:rPr>
              <a:t>,</a:t>
            </a:r>
            <a:r>
              <a:rPr kumimoji="0" lang="en-US" sz="800" b="0" i="0" u="none" strike="noStrike" kern="1200" cap="none" spc="23"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lang="en-US" sz="800" b="0" i="0" u="none" strike="noStrike" kern="1200" cap="none" spc="-7" normalizeH="0" baseline="0" noProof="0">
                <a:ln>
                  <a:noFill/>
                </a:ln>
                <a:solidFill>
                  <a:prstClr val="black"/>
                </a:solidFill>
                <a:effectLst/>
                <a:uLnTx/>
                <a:uFillTx/>
                <a:latin typeface="Times New Roman"/>
                <a:ea typeface="ＭＳ Ｐゴシック" panose="020B0600070205080204" pitchFamily="34" charset="-128"/>
                <a:cs typeface="Times New Roman"/>
              </a:rPr>
              <a:t>B</a:t>
            </a:r>
            <a:r>
              <a:rPr kumimoji="0" lang="en-US" sz="800" b="0" i="0" u="none" strike="noStrike" kern="1200" cap="none" spc="40" normalizeH="0" baseline="0" noProof="0">
                <a:ln>
                  <a:noFill/>
                </a:ln>
                <a:solidFill>
                  <a:prstClr val="black"/>
                </a:solidFill>
                <a:effectLst/>
                <a:uLnTx/>
                <a:uFillTx/>
                <a:latin typeface="Times New Roman"/>
                <a:ea typeface="ＭＳ Ｐゴシック" panose="020B0600070205080204" pitchFamily="34" charset="-128"/>
                <a:cs typeface="Times New Roman"/>
              </a:rPr>
              <a:t>o</a:t>
            </a:r>
            <a:r>
              <a:rPr kumimoji="0" lang="en-US" sz="800"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lang="en-US" sz="800" b="0" i="0" u="none" strike="noStrike" kern="1200" cap="none" spc="-47" normalizeH="0" baseline="0" noProof="0">
                <a:ln>
                  <a:noFill/>
                </a:ln>
                <a:solidFill>
                  <a:prstClr val="black"/>
                </a:solidFill>
                <a:effectLst/>
                <a:uLnTx/>
                <a:uFillTx/>
                <a:latin typeface="Times New Roman"/>
                <a:ea typeface="ＭＳ Ｐゴシック" panose="020B0600070205080204" pitchFamily="34" charset="-128"/>
                <a:cs typeface="Times New Roman"/>
              </a:rPr>
              <a:t>l</a:t>
            </a:r>
            <a:r>
              <a:rPr kumimoji="0" lang="en-US" sz="800" b="0" i="0" u="none" strike="noStrike" kern="1200" cap="none" spc="-10" normalizeH="0" baseline="0" noProof="0">
                <a:ln>
                  <a:noFill/>
                </a:ln>
                <a:solidFill>
                  <a:prstClr val="black"/>
                </a:solidFill>
                <a:effectLst/>
                <a:uLnTx/>
                <a:uFillTx/>
                <a:latin typeface="Times New Roman"/>
                <a:ea typeface="ＭＳ Ｐゴシック" panose="020B0600070205080204" pitchFamily="34" charset="-128"/>
                <a:cs typeface="Times New Roman"/>
              </a:rPr>
              <a:t>y</a:t>
            </a:r>
            <a:r>
              <a:rPr kumimoji="0" lang="en-US" sz="800" b="0" i="0" u="none" strike="noStrike" kern="1200" cap="none" spc="20" normalizeH="0" baseline="0" noProof="0">
                <a:ln>
                  <a:noFill/>
                </a:ln>
                <a:solidFill>
                  <a:prstClr val="black"/>
                </a:solidFill>
                <a:effectLst/>
                <a:uLnTx/>
                <a:uFillTx/>
                <a:latin typeface="Times New Roman"/>
                <a:ea typeface="ＭＳ Ｐゴシック" panose="020B0600070205080204" pitchFamily="34" charset="-128"/>
                <a:cs typeface="Times New Roman"/>
              </a:rPr>
              <a:t>,</a:t>
            </a:r>
            <a:r>
              <a:rPr kumimoji="0" lang="en-US" sz="800" b="0" i="0" u="none" strike="noStrike" kern="1200" cap="none" spc="37"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lang="en-US" sz="800"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L</a:t>
            </a:r>
            <a:r>
              <a:rPr kumimoji="0" lang="en-US" sz="800" b="0" i="0" u="none" strike="noStrike" kern="1200" cap="none" spc="33" normalizeH="0" baseline="0" noProof="0">
                <a:ln>
                  <a:noFill/>
                </a:ln>
                <a:solidFill>
                  <a:prstClr val="black"/>
                </a:solidFill>
                <a:effectLst/>
                <a:uLnTx/>
                <a:uFillTx/>
                <a:latin typeface="Times New Roman"/>
                <a:ea typeface="ＭＳ Ｐゴシック" panose="020B0600070205080204" pitchFamily="34" charset="-128"/>
                <a:cs typeface="Times New Roman"/>
              </a:rPr>
              <a:t>o</a:t>
            </a:r>
            <a:r>
              <a:rPr kumimoji="0" lang="en-US" sz="800" b="0" i="0" u="none" strike="noStrike" kern="1200" cap="none" spc="-10" normalizeH="0" baseline="0" noProof="0">
                <a:ln>
                  <a:noFill/>
                </a:ln>
                <a:solidFill>
                  <a:prstClr val="black"/>
                </a:solidFill>
                <a:effectLst/>
                <a:uLnTx/>
                <a:uFillTx/>
                <a:latin typeface="Times New Roman"/>
                <a:ea typeface="ＭＳ Ｐゴシック" panose="020B0600070205080204" pitchFamily="34" charset="-128"/>
                <a:cs typeface="Times New Roman"/>
              </a:rPr>
              <a:t>w</a:t>
            </a:r>
            <a:r>
              <a:rPr kumimoji="0" lang="en-US" sz="800" b="0" i="0" u="none" strike="noStrike" kern="1200" cap="none" spc="20" normalizeH="0" baseline="0" noProof="0">
                <a:ln>
                  <a:noFill/>
                </a:ln>
                <a:solidFill>
                  <a:prstClr val="black"/>
                </a:solidFill>
                <a:effectLst/>
                <a:uLnTx/>
                <a:uFillTx/>
                <a:latin typeface="Times New Roman"/>
                <a:ea typeface="ＭＳ Ｐゴシック" panose="020B0600070205080204" pitchFamily="34" charset="-128"/>
                <a:cs typeface="Times New Roman"/>
              </a:rPr>
              <a:t>,</a:t>
            </a:r>
            <a:r>
              <a:rPr kumimoji="0" lang="en-US" sz="800" b="0" i="0" u="none" strike="noStrike" kern="1200" cap="none" spc="30"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lang="en-US" sz="800" b="0" i="0" u="none" strike="noStrike" kern="1200" cap="none" spc="-7" normalizeH="0" baseline="0" noProof="0">
                <a:ln>
                  <a:noFill/>
                </a:ln>
                <a:solidFill>
                  <a:prstClr val="black"/>
                </a:solidFill>
                <a:effectLst/>
                <a:uLnTx/>
                <a:uFillTx/>
                <a:latin typeface="Times New Roman"/>
                <a:ea typeface="ＭＳ Ｐゴシック" panose="020B0600070205080204" pitchFamily="34" charset="-128"/>
                <a:cs typeface="Times New Roman"/>
              </a:rPr>
              <a:t>B</a:t>
            </a:r>
            <a:r>
              <a:rPr kumimoji="0" lang="en-US" sz="800" b="0" i="0" u="none" strike="noStrike" kern="1200" cap="none" spc="73"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lang="en-US" sz="800"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r</a:t>
            </a:r>
            <a:r>
              <a:rPr kumimoji="0" lang="en-US" sz="800" b="0" i="0" u="none" strike="noStrike" kern="1200" cap="none" spc="80"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lang="en-US" sz="800"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l</a:t>
            </a:r>
            <a:r>
              <a:rPr kumimoji="0" lang="en-US" sz="800" b="0" i="0" u="none" strike="noStrike" kern="1200" cap="none" spc="20" normalizeH="0" baseline="0" noProof="0">
                <a:ln>
                  <a:noFill/>
                </a:ln>
                <a:solidFill>
                  <a:prstClr val="black"/>
                </a:solidFill>
                <a:effectLst/>
                <a:uLnTx/>
                <a:uFillTx/>
                <a:latin typeface="Times New Roman"/>
                <a:ea typeface="ＭＳ Ｐゴシック" panose="020B0600070205080204" pitchFamily="34" charset="-128"/>
                <a:cs typeface="Times New Roman"/>
              </a:rPr>
              <a:t>,</a:t>
            </a:r>
            <a:r>
              <a:rPr kumimoji="0" lang="en-US" sz="800"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lang="en-US" sz="800" b="0" i="0" u="none" strike="noStrike" kern="1200" cap="none" spc="47"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lang="en-US" sz="800" b="0" i="0" u="none" strike="noStrike" kern="1200" cap="none" spc="80" normalizeH="0" baseline="0" noProof="0">
                <a:ln>
                  <a:noFill/>
                </a:ln>
                <a:solidFill>
                  <a:prstClr val="black"/>
                </a:solidFill>
                <a:effectLst/>
                <a:uLnTx/>
                <a:uFillTx/>
                <a:latin typeface="Times New Roman"/>
                <a:ea typeface="ＭＳ Ｐゴシック" panose="020B0600070205080204" pitchFamily="34" charset="-128"/>
                <a:cs typeface="Times New Roman"/>
              </a:rPr>
              <a:t>J</a:t>
            </a:r>
            <a:r>
              <a:rPr kumimoji="0" lang="en-US" sz="800"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lang="en-US" sz="800" b="0" i="0" u="none" strike="noStrike" kern="1200" cap="none" spc="-37"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lang="en-US" sz="800" b="0" i="0" u="none" strike="noStrike" kern="1200" cap="none" spc="-10" normalizeH="0" baseline="0" noProof="0">
                <a:ln>
                  <a:noFill/>
                </a:ln>
                <a:solidFill>
                  <a:prstClr val="black"/>
                </a:solidFill>
                <a:effectLst/>
                <a:uLnTx/>
                <a:uFillTx/>
                <a:latin typeface="Times New Roman"/>
                <a:ea typeface="ＭＳ Ｐゴシック" panose="020B0600070205080204" pitchFamily="34" charset="-128"/>
                <a:cs typeface="Times New Roman"/>
              </a:rPr>
              <a:t>D</a:t>
            </a:r>
            <a:r>
              <a:rPr kumimoji="0" lang="en-US" sz="800" b="0" i="0" u="none" strike="noStrike" kern="1200" cap="none" spc="80" normalizeH="0" baseline="0" noProof="0">
                <a:ln>
                  <a:noFill/>
                </a:ln>
                <a:solidFill>
                  <a:prstClr val="black"/>
                </a:solidFill>
                <a:effectLst/>
                <a:uLnTx/>
                <a:uFillTx/>
                <a:latin typeface="Times New Roman"/>
                <a:ea typeface="ＭＳ Ｐゴシック" panose="020B0600070205080204" pitchFamily="34" charset="-128"/>
                <a:cs typeface="Times New Roman"/>
              </a:rPr>
              <a:t>S</a:t>
            </a:r>
            <a:r>
              <a:rPr kumimoji="0" lang="en-US" sz="800" b="0" i="0" u="none" strike="noStrike" kern="1200" cap="none" spc="20" normalizeH="0" baseline="0" noProof="0">
                <a:ln>
                  <a:noFill/>
                </a:ln>
                <a:solidFill>
                  <a:prstClr val="black"/>
                </a:solidFill>
                <a:effectLst/>
                <a:uLnTx/>
                <a:uFillTx/>
                <a:latin typeface="Times New Roman"/>
                <a:ea typeface="ＭＳ Ｐゴシック" panose="020B0600070205080204" pitchFamily="34" charset="-128"/>
                <a:cs typeface="Times New Roman"/>
              </a:rPr>
              <a:t>,</a:t>
            </a:r>
            <a:r>
              <a:rPr kumimoji="0" lang="en-US" sz="800"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lang="en-US" sz="800" b="0" i="0" u="none" strike="noStrike" kern="1200" cap="none" spc="33" normalizeH="0" baseline="0" noProof="0">
                <a:ln>
                  <a:noFill/>
                </a:ln>
                <a:solidFill>
                  <a:prstClr val="black"/>
                </a:solidFill>
                <a:effectLst/>
                <a:uLnTx/>
                <a:uFillTx/>
                <a:latin typeface="Times New Roman"/>
                <a:ea typeface="ＭＳ Ｐゴシック" panose="020B0600070205080204" pitchFamily="34" charset="-128"/>
                <a:cs typeface="Times New Roman"/>
              </a:rPr>
              <a:t>2</a:t>
            </a:r>
            <a:r>
              <a:rPr kumimoji="0" lang="en-US" sz="800" b="0" i="0" u="none" strike="noStrike" kern="1200" cap="none" spc="40" normalizeH="0" baseline="0" noProof="0">
                <a:ln>
                  <a:noFill/>
                </a:ln>
                <a:solidFill>
                  <a:prstClr val="black"/>
                </a:solidFill>
                <a:effectLst/>
                <a:uLnTx/>
                <a:uFillTx/>
                <a:latin typeface="Times New Roman"/>
                <a:ea typeface="ＭＳ Ｐゴシック" panose="020B0600070205080204" pitchFamily="34" charset="-128"/>
                <a:cs typeface="Times New Roman"/>
              </a:rPr>
              <a:t>0</a:t>
            </a:r>
            <a:r>
              <a:rPr kumimoji="0" lang="en-US" sz="800" b="0" i="0" u="none" strike="noStrike" kern="1200" cap="none" spc="33" normalizeH="0" baseline="0" noProof="0">
                <a:ln>
                  <a:noFill/>
                </a:ln>
                <a:solidFill>
                  <a:prstClr val="black"/>
                </a:solidFill>
                <a:effectLst/>
                <a:uLnTx/>
                <a:uFillTx/>
                <a:latin typeface="Times New Roman"/>
                <a:ea typeface="ＭＳ Ｐゴシック" panose="020B0600070205080204" pitchFamily="34" charset="-128"/>
                <a:cs typeface="Times New Roman"/>
              </a:rPr>
              <a:t>1</a:t>
            </a:r>
            <a:r>
              <a:rPr kumimoji="0" lang="en-US" sz="800" b="0" i="0" u="none" strike="noStrike" kern="1200" cap="none" spc="30" normalizeH="0" baseline="0" noProof="0">
                <a:ln>
                  <a:noFill/>
                </a:ln>
                <a:solidFill>
                  <a:prstClr val="black"/>
                </a:solidFill>
                <a:effectLst/>
                <a:uLnTx/>
                <a:uFillTx/>
                <a:latin typeface="Times New Roman"/>
                <a:ea typeface="ＭＳ Ｐゴシック" panose="020B0600070205080204" pitchFamily="34" charset="-128"/>
                <a:cs typeface="Times New Roman"/>
              </a:rPr>
              <a:t>4,</a:t>
            </a:r>
            <a:r>
              <a:rPr kumimoji="0" lang="en-US" sz="800" b="0" i="0" u="none" strike="noStrike" kern="1200" cap="none" spc="10"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lang="en-US" sz="800" b="0" i="0" u="none" strike="noStrike" kern="1200" cap="none" spc="26" normalizeH="0" baseline="0" noProof="0">
                <a:ln>
                  <a:noFill/>
                </a:ln>
                <a:solidFill>
                  <a:prstClr val="black"/>
                </a:solidFill>
                <a:effectLst/>
                <a:uLnTx/>
                <a:uFillTx/>
                <a:latin typeface="Times New Roman"/>
                <a:ea typeface="ＭＳ Ｐゴシック" panose="020B0600070205080204" pitchFamily="34" charset="-128"/>
                <a:cs typeface="Times New Roman"/>
              </a:rPr>
              <a:t>W</a:t>
            </a:r>
            <a:r>
              <a:rPr kumimoji="0" lang="en-US" sz="800" b="0" i="0" u="none" strike="noStrike" kern="1200" cap="none" spc="-53"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lang="en-US" sz="800" b="0" i="0" u="none" strike="noStrike" kern="1200" cap="none" spc="-47" normalizeH="0" baseline="0" noProof="0">
                <a:ln>
                  <a:noFill/>
                </a:ln>
                <a:solidFill>
                  <a:prstClr val="black"/>
                </a:solidFill>
                <a:effectLst/>
                <a:uLnTx/>
                <a:uFillTx/>
                <a:latin typeface="Times New Roman"/>
                <a:ea typeface="ＭＳ Ｐゴシック" panose="020B0600070205080204" pitchFamily="34" charset="-128"/>
                <a:cs typeface="Times New Roman"/>
              </a:rPr>
              <a:t>lli</a:t>
            </a:r>
            <a:r>
              <a:rPr kumimoji="0" lang="en-US" sz="800" b="0" i="0" u="none" strike="noStrike" kern="1200" cap="none" spc="73"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lang="en-US" sz="800"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m</a:t>
            </a:r>
            <a:r>
              <a:rPr kumimoji="0" lang="en-US" sz="800" b="0" i="0" u="none" strike="noStrike" kern="1200" cap="none" spc="80" normalizeH="0" baseline="0" noProof="0">
                <a:ln>
                  <a:noFill/>
                </a:ln>
                <a:solidFill>
                  <a:prstClr val="black"/>
                </a:solidFill>
                <a:effectLst/>
                <a:uLnTx/>
                <a:uFillTx/>
                <a:latin typeface="Times New Roman"/>
                <a:ea typeface="ＭＳ Ｐゴシック" panose="020B0600070205080204" pitchFamily="34" charset="-128"/>
                <a:cs typeface="Times New Roman"/>
              </a:rPr>
              <a:t>s</a:t>
            </a:r>
            <a:r>
              <a:rPr kumimoji="0" lang="en-US" sz="800" b="0" i="0" u="none" strike="noStrike" kern="1200" cap="none" spc="7"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lang="en-US" sz="800"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a:t>
            </a:r>
            <a:r>
              <a:rPr kumimoji="0" lang="en-US" sz="800" b="0" i="0" u="none" strike="noStrike" kern="1200" cap="none" spc="73" normalizeH="0" baseline="0" noProof="0">
                <a:ln>
                  <a:noFill/>
                </a:ln>
                <a:solidFill>
                  <a:prstClr val="black"/>
                </a:solidFill>
                <a:effectLst/>
                <a:uLnTx/>
                <a:uFillTx/>
                <a:latin typeface="Times New Roman"/>
                <a:ea typeface="ＭＳ Ｐゴシック" panose="020B0600070205080204" pitchFamily="34" charset="-128"/>
                <a:cs typeface="Times New Roman"/>
              </a:rPr>
              <a:t>P</a:t>
            </a:r>
            <a:r>
              <a:rPr kumimoji="0" lang="en-US" sz="800"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L</a:t>
            </a:r>
            <a:r>
              <a:rPr kumimoji="0" lang="en-US" sz="800" b="0" i="0" u="none" strike="noStrike" kern="1200" cap="none" spc="40" normalizeH="0" baseline="0" noProof="0">
                <a:ln>
                  <a:noFill/>
                </a:ln>
                <a:solidFill>
                  <a:prstClr val="black"/>
                </a:solidFill>
                <a:effectLst/>
                <a:uLnTx/>
                <a:uFillTx/>
                <a:latin typeface="Times New Roman"/>
                <a:ea typeface="ＭＳ Ｐゴシック" panose="020B0600070205080204" pitchFamily="34" charset="-128"/>
                <a:cs typeface="Times New Roman"/>
              </a:rPr>
              <a:t>o</a:t>
            </a:r>
            <a:r>
              <a:rPr kumimoji="0" lang="en-US" sz="800" b="0" i="0" u="none" strike="noStrike" kern="1200" cap="none" spc="80" normalizeH="0" baseline="0" noProof="0">
                <a:ln>
                  <a:noFill/>
                </a:ln>
                <a:solidFill>
                  <a:prstClr val="black"/>
                </a:solidFill>
                <a:effectLst/>
                <a:uLnTx/>
                <a:uFillTx/>
                <a:latin typeface="Times New Roman"/>
                <a:ea typeface="ＭＳ Ｐゴシック" panose="020B0600070205080204" pitchFamily="34" charset="-128"/>
                <a:cs typeface="Times New Roman"/>
              </a:rPr>
              <a:t>S</a:t>
            </a:r>
            <a:r>
              <a:rPr kumimoji="0" lang="en-US" sz="800" b="0" i="0" u="none" strike="noStrike" kern="1200" cap="none" spc="10"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lang="en-US" sz="800" b="0" i="0" u="none" strike="noStrike" kern="1200" cap="none" spc="47" normalizeH="0" baseline="0" noProof="0">
                <a:ln>
                  <a:noFill/>
                </a:ln>
                <a:solidFill>
                  <a:prstClr val="black"/>
                </a:solidFill>
                <a:effectLst/>
                <a:uLnTx/>
                <a:uFillTx/>
                <a:latin typeface="Times New Roman"/>
                <a:ea typeface="ＭＳ Ｐゴシック" panose="020B0600070205080204" pitchFamily="34" charset="-128"/>
                <a:cs typeface="Times New Roman"/>
              </a:rPr>
              <a:t>O</a:t>
            </a:r>
            <a:r>
              <a:rPr kumimoji="0" lang="en-US" sz="800" b="0" i="0" u="none" strike="noStrike" kern="1200" cap="none" spc="33" normalizeH="0" baseline="0" noProof="0">
                <a:ln>
                  <a:noFill/>
                </a:ln>
                <a:solidFill>
                  <a:prstClr val="black"/>
                </a:solidFill>
                <a:effectLst/>
                <a:uLnTx/>
                <a:uFillTx/>
                <a:latin typeface="Times New Roman"/>
                <a:ea typeface="ＭＳ Ｐゴシック" panose="020B0600070205080204" pitchFamily="34" charset="-128"/>
                <a:cs typeface="Times New Roman"/>
              </a:rPr>
              <a:t>n</a:t>
            </a:r>
            <a:r>
              <a:rPr kumimoji="0" lang="en-US" sz="800" b="0" i="0" u="none" strike="noStrike" kern="1200" cap="none" spc="73" normalizeH="0" baseline="0" noProof="0">
                <a:ln>
                  <a:noFill/>
                </a:ln>
                <a:solidFill>
                  <a:prstClr val="black"/>
                </a:solidFill>
                <a:effectLst/>
                <a:uLnTx/>
                <a:uFillTx/>
                <a:latin typeface="Times New Roman"/>
                <a:ea typeface="ＭＳ Ｐゴシック" panose="020B0600070205080204" pitchFamily="34" charset="-128"/>
                <a:cs typeface="Times New Roman"/>
              </a:rPr>
              <a:t>e</a:t>
            </a:r>
            <a:r>
              <a:rPr kumimoji="0" lang="en-US" sz="800" b="0" i="0" u="none" strike="noStrike" kern="1200" cap="none" spc="20" normalizeH="0" baseline="0" noProof="0">
                <a:ln>
                  <a:noFill/>
                </a:ln>
                <a:solidFill>
                  <a:prstClr val="black"/>
                </a:solidFill>
                <a:effectLst/>
                <a:uLnTx/>
                <a:uFillTx/>
                <a:latin typeface="Times New Roman"/>
                <a:ea typeface="ＭＳ Ｐゴシック" panose="020B0600070205080204" pitchFamily="34" charset="-128"/>
                <a:cs typeface="Times New Roman"/>
              </a:rPr>
              <a:t>,</a:t>
            </a:r>
            <a:r>
              <a:rPr kumimoji="0" lang="en-US" sz="800" b="0" i="0" u="none" strike="noStrike" kern="1200" cap="none" spc="10"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lang="en-US" sz="800" b="0" i="0" u="none" strike="noStrike" kern="1200" cap="none" spc="33" normalizeH="0" baseline="0" noProof="0">
                <a:ln>
                  <a:noFill/>
                </a:ln>
                <a:solidFill>
                  <a:prstClr val="black"/>
                </a:solidFill>
                <a:effectLst/>
                <a:uLnTx/>
                <a:uFillTx/>
                <a:latin typeface="Times New Roman"/>
                <a:ea typeface="ＭＳ Ｐゴシック" panose="020B0600070205080204" pitchFamily="34" charset="-128"/>
                <a:cs typeface="Times New Roman"/>
              </a:rPr>
              <a:t>2</a:t>
            </a:r>
            <a:r>
              <a:rPr kumimoji="0" lang="en-US" sz="800" b="0" i="0" u="none" strike="noStrike" kern="1200" cap="none" spc="40" normalizeH="0" baseline="0" noProof="0">
                <a:ln>
                  <a:noFill/>
                </a:ln>
                <a:solidFill>
                  <a:prstClr val="black"/>
                </a:solidFill>
                <a:effectLst/>
                <a:uLnTx/>
                <a:uFillTx/>
                <a:latin typeface="Times New Roman"/>
                <a:ea typeface="ＭＳ Ｐゴシック" panose="020B0600070205080204" pitchFamily="34" charset="-128"/>
                <a:cs typeface="Times New Roman"/>
              </a:rPr>
              <a:t>0</a:t>
            </a:r>
            <a:r>
              <a:rPr kumimoji="0" lang="en-US" sz="800" b="0" i="0" u="none" strike="noStrike" kern="1200" cap="none" spc="33" normalizeH="0" baseline="0" noProof="0">
                <a:ln>
                  <a:noFill/>
                </a:ln>
                <a:solidFill>
                  <a:prstClr val="black"/>
                </a:solidFill>
                <a:effectLst/>
                <a:uLnTx/>
                <a:uFillTx/>
                <a:latin typeface="Times New Roman"/>
                <a:ea typeface="ＭＳ Ｐゴシック" panose="020B0600070205080204" pitchFamily="34" charset="-128"/>
                <a:cs typeface="Times New Roman"/>
              </a:rPr>
              <a:t>14</a:t>
            </a:r>
            <a:r>
              <a:rPr kumimoji="0" lang="en-US" sz="800"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a:t>
            </a:r>
            <a:r>
              <a:rPr kumimoji="0" lang="en-US" sz="800" b="0" i="0" u="none" strike="noStrike" kern="1200" cap="none" spc="20" normalizeH="0" baseline="0" noProof="0">
                <a:ln>
                  <a:noFill/>
                </a:ln>
                <a:solidFill>
                  <a:prstClr val="black"/>
                </a:solidFill>
                <a:effectLst/>
                <a:uLnTx/>
                <a:uFillTx/>
                <a:latin typeface="Times New Roman"/>
                <a:ea typeface="ＭＳ Ｐゴシック" panose="020B0600070205080204" pitchFamily="34" charset="-128"/>
                <a:cs typeface="Times New Roman"/>
              </a:rPr>
              <a:t>,</a:t>
            </a:r>
            <a:r>
              <a:rPr kumimoji="0" lang="en-US" sz="800" b="0" i="0" u="none" strike="noStrike" kern="1200" cap="none" spc="10"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lang="en-US" sz="800" b="0" i="0" u="none" strike="noStrike" kern="1200" cap="none" spc="-50" normalizeH="0" baseline="0" noProof="0">
                <a:ln>
                  <a:noFill/>
                </a:ln>
                <a:solidFill>
                  <a:prstClr val="black"/>
                </a:solidFill>
                <a:effectLst/>
                <a:uLnTx/>
                <a:uFillTx/>
                <a:latin typeface="Times New Roman"/>
                <a:ea typeface="ＭＳ Ｐゴシック" panose="020B0600070205080204" pitchFamily="34" charset="-128"/>
                <a:cs typeface="Times New Roman"/>
              </a:rPr>
              <a:t>M</a:t>
            </a:r>
            <a:r>
              <a:rPr kumimoji="0" lang="en-US" sz="800" b="0" i="0" u="none" strike="noStrike" kern="1200" cap="none" spc="-47"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lang="en-US" sz="800" b="0" i="0" u="none" strike="noStrike" kern="1200" cap="none" spc="80" normalizeH="0" baseline="0" noProof="0">
                <a:ln>
                  <a:noFill/>
                </a:ln>
                <a:solidFill>
                  <a:prstClr val="black"/>
                </a:solidFill>
                <a:effectLst/>
                <a:uLnTx/>
                <a:uFillTx/>
                <a:latin typeface="Times New Roman"/>
                <a:ea typeface="ＭＳ Ｐゴシック" panose="020B0600070205080204" pitchFamily="34" charset="-128"/>
                <a:cs typeface="Times New Roman"/>
              </a:rPr>
              <a:t>s</a:t>
            </a:r>
            <a:r>
              <a:rPr kumimoji="0" lang="en-US" sz="800" b="0" i="0" u="none" strike="noStrike" kern="1200" cap="none" spc="33" normalizeH="0" baseline="0" noProof="0">
                <a:ln>
                  <a:noFill/>
                </a:ln>
                <a:solidFill>
                  <a:prstClr val="black"/>
                </a:solidFill>
                <a:effectLst/>
                <a:uLnTx/>
                <a:uFillTx/>
                <a:latin typeface="Times New Roman"/>
                <a:ea typeface="ＭＳ Ｐゴシック" panose="020B0600070205080204" pitchFamily="34" charset="-128"/>
                <a:cs typeface="Times New Roman"/>
              </a:rPr>
              <a:t>h</a:t>
            </a:r>
            <a:r>
              <a:rPr kumimoji="0" lang="en-US" sz="800"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r</a:t>
            </a:r>
            <a:r>
              <a:rPr kumimoji="0" lang="en-US" sz="800" b="0" i="0" u="none" strike="noStrike" kern="1200" cap="none" spc="80" normalizeH="0" baseline="0" noProof="0">
                <a:ln>
                  <a:noFill/>
                </a:ln>
                <a:solidFill>
                  <a:prstClr val="black"/>
                </a:solidFill>
                <a:effectLst/>
                <a:uLnTx/>
                <a:uFillTx/>
                <a:latin typeface="Times New Roman"/>
                <a:ea typeface="ＭＳ Ｐゴシック" panose="020B0600070205080204" pitchFamily="34" charset="-128"/>
                <a:cs typeface="Times New Roman"/>
              </a:rPr>
              <a:t>a</a:t>
            </a:r>
            <a:r>
              <a:rPr kumimoji="0" lang="en-US" sz="800" b="0" i="0" u="none" strike="noStrike" kern="1200" cap="none" spc="23"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lang="en-US" sz="800" b="0" i="0" u="none" strike="noStrike" kern="1200" cap="none" spc="-3" normalizeH="0" baseline="0" noProof="0">
                <a:ln>
                  <a:noFill/>
                </a:ln>
                <a:solidFill>
                  <a:prstClr val="black"/>
                </a:solidFill>
                <a:effectLst/>
                <a:uLnTx/>
                <a:uFillTx/>
                <a:latin typeface="Times New Roman"/>
                <a:ea typeface="ＭＳ Ｐゴシック" panose="020B0600070205080204" pitchFamily="34" charset="-128"/>
                <a:cs typeface="Times New Roman"/>
              </a:rPr>
              <a:t>(</a:t>
            </a:r>
            <a:r>
              <a:rPr kumimoji="0" lang="en-US" sz="800" b="0" i="0" u="none" strike="noStrike" kern="1200" cap="none" spc="80" normalizeH="0" baseline="0" noProof="0">
                <a:ln>
                  <a:noFill/>
                </a:ln>
                <a:solidFill>
                  <a:prstClr val="black"/>
                </a:solidFill>
                <a:effectLst/>
                <a:uLnTx/>
                <a:uFillTx/>
                <a:latin typeface="Times New Roman"/>
                <a:ea typeface="ＭＳ Ｐゴシック" panose="020B0600070205080204" pitchFamily="34" charset="-128"/>
                <a:cs typeface="Times New Roman"/>
              </a:rPr>
              <a:t>S</a:t>
            </a:r>
            <a:r>
              <a:rPr kumimoji="0" lang="en-US" sz="800"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T</a:t>
            </a:r>
            <a:r>
              <a:rPr kumimoji="0" lang="en-US" sz="800" b="0" i="0" u="none" strike="noStrike" kern="1200" cap="none" spc="-43" normalizeH="0" baseline="0" noProof="0">
                <a:ln>
                  <a:noFill/>
                </a:ln>
                <a:solidFill>
                  <a:prstClr val="black"/>
                </a:solidFill>
                <a:effectLst/>
                <a:uLnTx/>
                <a:uFillTx/>
                <a:latin typeface="Times New Roman"/>
                <a:ea typeface="ＭＳ Ｐゴシック" panose="020B0600070205080204" pitchFamily="34" charset="-128"/>
                <a:cs typeface="Times New Roman"/>
              </a:rPr>
              <a:t>I</a:t>
            </a:r>
            <a:r>
              <a:rPr kumimoji="0" lang="en-US" sz="800" b="0" i="0" u="none" strike="noStrike" kern="1200" cap="none" spc="10" normalizeH="0" baseline="0" noProof="0">
                <a:ln>
                  <a:noFill/>
                </a:ln>
                <a:solidFill>
                  <a:prstClr val="black"/>
                </a:solidFill>
                <a:effectLst/>
                <a:uLnTx/>
                <a:uFillTx/>
                <a:latin typeface="Times New Roman"/>
                <a:ea typeface="ＭＳ Ｐゴシック" panose="020B0600070205080204" pitchFamily="34" charset="-128"/>
                <a:cs typeface="Times New Roman"/>
              </a:rPr>
              <a:t> </a:t>
            </a:r>
            <a:r>
              <a:rPr kumimoji="0" lang="en-US" sz="800" b="0" i="0" u="none" strike="noStrike" kern="1200" cap="none" spc="33" normalizeH="0" baseline="0" noProof="0">
                <a:ln>
                  <a:noFill/>
                </a:ln>
                <a:solidFill>
                  <a:prstClr val="black"/>
                </a:solidFill>
                <a:effectLst/>
                <a:uLnTx/>
                <a:uFillTx/>
                <a:latin typeface="Times New Roman"/>
                <a:ea typeface="ＭＳ Ｐゴシック" panose="020B0600070205080204" pitchFamily="34" charset="-128"/>
                <a:cs typeface="Times New Roman"/>
              </a:rPr>
              <a:t>2</a:t>
            </a:r>
            <a:r>
              <a:rPr kumimoji="0" lang="en-US" sz="800" b="0" i="0" u="none" strike="noStrike" kern="1200" cap="none" spc="40" normalizeH="0" baseline="0" noProof="0">
                <a:ln>
                  <a:noFill/>
                </a:ln>
                <a:solidFill>
                  <a:prstClr val="black"/>
                </a:solidFill>
                <a:effectLst/>
                <a:uLnTx/>
                <a:uFillTx/>
                <a:latin typeface="Times New Roman"/>
                <a:ea typeface="ＭＳ Ｐゴシック" panose="020B0600070205080204" pitchFamily="34" charset="-128"/>
                <a:cs typeface="Times New Roman"/>
              </a:rPr>
              <a:t>0</a:t>
            </a:r>
            <a:r>
              <a:rPr kumimoji="0" lang="en-US" sz="800" b="0" i="0" u="none" strike="noStrike" kern="1200" cap="none" spc="33" normalizeH="0" baseline="0" noProof="0">
                <a:ln>
                  <a:noFill/>
                </a:ln>
                <a:solidFill>
                  <a:prstClr val="black"/>
                </a:solidFill>
                <a:effectLst/>
                <a:uLnTx/>
                <a:uFillTx/>
                <a:latin typeface="Times New Roman"/>
                <a:ea typeface="ＭＳ Ｐゴシック" panose="020B0600070205080204" pitchFamily="34" charset="-128"/>
                <a:cs typeface="Times New Roman"/>
              </a:rPr>
              <a:t>14</a:t>
            </a:r>
            <a:r>
              <a:rPr kumimoji="0" lang="en-US" sz="800" b="0" i="0" u="none" strike="noStrike" kern="1200" cap="none" spc="0" normalizeH="0" baseline="0" noProof="0">
                <a:ln>
                  <a:noFill/>
                </a:ln>
                <a:solidFill>
                  <a:prstClr val="black"/>
                </a:solidFill>
                <a:effectLst/>
                <a:uLnTx/>
                <a:uFillTx/>
                <a:latin typeface="Times New Roman"/>
                <a:ea typeface="ＭＳ Ｐゴシック" panose="020B0600070205080204" pitchFamily="34" charset="-128"/>
                <a:cs typeface="Times New Roman"/>
              </a:rPr>
              <a:t>)</a:t>
            </a:r>
          </a:p>
        </p:txBody>
      </p:sp>
      <p:sp>
        <p:nvSpPr>
          <p:cNvPr id="3" name="TextBox 2">
            <a:extLst>
              <a:ext uri="{FF2B5EF4-FFF2-40B4-BE49-F238E27FC236}">
                <a16:creationId xmlns:a16="http://schemas.microsoft.com/office/drawing/2014/main" id="{B85BD6B5-9E6A-46EF-B439-36C4C8B4D2FF}"/>
              </a:ext>
            </a:extLst>
          </p:cNvPr>
          <p:cNvSpPr txBox="1"/>
          <p:nvPr/>
        </p:nvSpPr>
        <p:spPr>
          <a:xfrm flipH="1">
            <a:off x="116254" y="1658863"/>
            <a:ext cx="3915556" cy="3139321"/>
          </a:xfrm>
          <a:prstGeom prst="rect">
            <a:avLst/>
          </a:prstGeom>
          <a:noFill/>
        </p:spPr>
        <p:txBody>
          <a:bodyPr wrap="square" rtlCol="0">
            <a:spAutoFit/>
          </a:bodyPr>
          <a:lstStyle/>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In three different settings in Africa, in the short-run (1 year) prevention in sex work settings could avert up to 20% of new infections</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In the long-run (20 years), 60-80% of all new infections could be preventable through better programs with sex workers</a:t>
            </a:r>
          </a:p>
        </p:txBody>
      </p:sp>
      <p:sp>
        <p:nvSpPr>
          <p:cNvPr id="128" name="TextBox 127">
            <a:extLst>
              <a:ext uri="{FF2B5EF4-FFF2-40B4-BE49-F238E27FC236}">
                <a16:creationId xmlns:a16="http://schemas.microsoft.com/office/drawing/2014/main" id="{CD3AA9F7-EFDA-2041-2236-1774E5DB2896}"/>
              </a:ext>
            </a:extLst>
          </p:cNvPr>
          <p:cNvSpPr txBox="1"/>
          <p:nvPr/>
        </p:nvSpPr>
        <p:spPr>
          <a:xfrm>
            <a:off x="5337571" y="1148755"/>
            <a:ext cx="6096000" cy="646331"/>
          </a:xfrm>
          <a:prstGeom prst="rect">
            <a:avLst/>
          </a:prstGeom>
          <a:noFill/>
        </p:spPr>
        <p:txBody>
          <a:bodyPr wrap="square">
            <a:spAutoFit/>
          </a:bodyPr>
          <a:lstStyle/>
          <a:p>
            <a:r>
              <a:rPr lang="en-US" sz="1800">
                <a:solidFill>
                  <a:srgbClr val="006666"/>
                </a:solidFill>
                <a:latin typeface="Arial" panose="020B0604020202020204" pitchFamily="34" charset="0"/>
                <a:cs typeface="Arial" panose="020B0604020202020204" pitchFamily="34" charset="0"/>
              </a:rPr>
              <a:t>Estimated contribution of Condomless sex work across HIV epidemics: Short term vs. long term</a:t>
            </a:r>
            <a:endParaRPr lang="en-US">
              <a:solidFill>
                <a:srgbClr val="006666"/>
              </a:solidFill>
            </a:endParaRPr>
          </a:p>
        </p:txBody>
      </p:sp>
    </p:spTree>
    <p:extLst>
      <p:ext uri="{BB962C8B-B14F-4D97-AF65-F5344CB8AC3E}">
        <p14:creationId xmlns:p14="http://schemas.microsoft.com/office/powerpoint/2010/main" val="1375823479"/>
      </p:ext>
    </p:extLst>
  </p:cSld>
  <p:clrMapOvr>
    <a:masterClrMapping/>
  </p:clrMapOvr>
  <mc:AlternateContent xmlns:mc="http://schemas.openxmlformats.org/markup-compatibility/2006">
    <mc:Choice xmlns:p14="http://schemas.microsoft.com/office/powerpoint/2010/main" Requires="p14">
      <p:transition spd="slow" p14:dur="2000" advTm="82339"/>
    </mc:Choice>
    <mc:Fallback>
      <p:transition spd="slow" advTm="8233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E3EC45-054C-CC21-D405-A3AE49FF2E94}"/>
              </a:ext>
            </a:extLst>
          </p:cNvPr>
          <p:cNvSpPr txBox="1"/>
          <p:nvPr/>
        </p:nvSpPr>
        <p:spPr>
          <a:xfrm>
            <a:off x="8820089" y="2887489"/>
            <a:ext cx="3235277" cy="156966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lumMod val="85000"/>
                  </a:schemeClr>
                </a:solidFill>
                <a:effectLst/>
                <a:uLnTx/>
                <a:uFillTx/>
                <a:latin typeface="Arial" panose="020B0604020202020204"/>
                <a:ea typeface="+mn-ea"/>
                <a:cs typeface="+mn-cs"/>
              </a:rPr>
              <a:t>The right</a:t>
            </a:r>
            <a:r>
              <a:rPr kumimoji="0" lang="en-US" sz="3200" b="1" i="0" u="none" strike="noStrike" kern="1200" cap="none" spc="0" normalizeH="0" baseline="0" noProof="0">
                <a:ln>
                  <a:noFill/>
                </a:ln>
                <a:solidFill>
                  <a:schemeClr val="bg1">
                    <a:lumMod val="85000"/>
                  </a:schemeClr>
                </a:solidFill>
                <a:effectLst/>
                <a:uLnTx/>
                <a:uFillTx/>
                <a:latin typeface="Arial" panose="020B0604020202020204"/>
                <a:ea typeface="+mn-ea"/>
                <a:cs typeface="+mn-cs"/>
              </a:rPr>
              <a:t> </a:t>
            </a:r>
            <a:r>
              <a:rPr kumimoji="0" lang="en-US" sz="3200" b="1" i="0" u="none" strike="noStrike" kern="1200" cap="none" spc="0" normalizeH="0" baseline="0" noProof="0">
                <a:ln>
                  <a:noFill/>
                </a:ln>
                <a:solidFill>
                  <a:schemeClr val="bg1">
                    <a:lumMod val="85000"/>
                  </a:schemeClr>
                </a:solidFill>
                <a:effectLst/>
                <a:uLnTx/>
                <a:uFillTx/>
                <a:latin typeface="Arial Black" panose="020B0A04020102020204" pitchFamily="34" charset="0"/>
                <a:ea typeface="+mn-ea"/>
                <a:cs typeface="+mn-cs"/>
              </a:rPr>
              <a:t>combination and balance</a:t>
            </a:r>
          </a:p>
        </p:txBody>
      </p:sp>
      <p:sp>
        <p:nvSpPr>
          <p:cNvPr id="2" name="Title 1">
            <a:extLst>
              <a:ext uri="{FF2B5EF4-FFF2-40B4-BE49-F238E27FC236}">
                <a16:creationId xmlns:a16="http://schemas.microsoft.com/office/drawing/2014/main" id="{F5337680-2929-E39F-45C4-552E4308E980}"/>
              </a:ext>
            </a:extLst>
          </p:cNvPr>
          <p:cNvSpPr>
            <a:spLocks noGrp="1"/>
          </p:cNvSpPr>
          <p:nvPr>
            <p:ph type="title"/>
          </p:nvPr>
        </p:nvSpPr>
        <p:spPr/>
        <p:txBody>
          <a:bodyPr/>
          <a:lstStyle/>
          <a:p>
            <a:r>
              <a:rPr lang="en-US" sz="3600" b="0"/>
              <a:t>People-</a:t>
            </a:r>
            <a:r>
              <a:rPr lang="en-US" sz="3600" b="0" err="1"/>
              <a:t>centred</a:t>
            </a:r>
            <a:r>
              <a:rPr lang="en-US" sz="3600" b="0"/>
              <a:t> precision prevention</a:t>
            </a:r>
          </a:p>
        </p:txBody>
      </p:sp>
      <p:sp>
        <p:nvSpPr>
          <p:cNvPr id="3" name="Content Placeholder 2">
            <a:extLst>
              <a:ext uri="{FF2B5EF4-FFF2-40B4-BE49-F238E27FC236}">
                <a16:creationId xmlns:a16="http://schemas.microsoft.com/office/drawing/2014/main" id="{02DF6BA4-7AAA-8AFE-9ABC-71B4431374D3}"/>
              </a:ext>
            </a:extLst>
          </p:cNvPr>
          <p:cNvSpPr>
            <a:spLocks noGrp="1"/>
          </p:cNvSpPr>
          <p:nvPr>
            <p:ph idx="1"/>
          </p:nvPr>
        </p:nvSpPr>
        <p:spPr>
          <a:xfrm>
            <a:off x="838199" y="1529255"/>
            <a:ext cx="10882745" cy="4493636"/>
          </a:xfrm>
        </p:spPr>
        <p:txBody>
          <a:bodyPr>
            <a:normAutofit fontScale="92500" lnSpcReduction="10000"/>
          </a:bodyPr>
          <a:lstStyle/>
          <a:p>
            <a:pPr>
              <a:lnSpc>
                <a:spcPct val="100000"/>
              </a:lnSpc>
              <a:spcAft>
                <a:spcPts val="1200"/>
              </a:spcAft>
            </a:pPr>
            <a:r>
              <a:rPr lang="en-US" sz="3600">
                <a:solidFill>
                  <a:schemeClr val="bg1">
                    <a:lumMod val="85000"/>
                  </a:schemeClr>
                </a:solidFill>
              </a:rPr>
              <a:t>For the right </a:t>
            </a:r>
            <a:r>
              <a:rPr lang="en-US" sz="3600" b="1">
                <a:solidFill>
                  <a:schemeClr val="bg1">
                    <a:lumMod val="85000"/>
                  </a:schemeClr>
                </a:solidFill>
                <a:latin typeface="Arial Black" panose="020B0A04020102020204" pitchFamily="34" charset="0"/>
              </a:rPr>
              <a:t>people</a:t>
            </a:r>
          </a:p>
          <a:p>
            <a:pPr>
              <a:lnSpc>
                <a:spcPct val="100000"/>
              </a:lnSpc>
              <a:spcAft>
                <a:spcPts val="1200"/>
              </a:spcAft>
            </a:pPr>
            <a:r>
              <a:rPr lang="en-US" sz="3600">
                <a:solidFill>
                  <a:schemeClr val="bg1">
                    <a:lumMod val="85000"/>
                  </a:schemeClr>
                </a:solidFill>
              </a:rPr>
              <a:t>In the right </a:t>
            </a:r>
            <a:r>
              <a:rPr lang="en-US" sz="3600" b="1">
                <a:solidFill>
                  <a:schemeClr val="bg1">
                    <a:lumMod val="85000"/>
                  </a:schemeClr>
                </a:solidFill>
                <a:latin typeface="Arial Black" panose="020B0A04020102020204" pitchFamily="34" charset="0"/>
              </a:rPr>
              <a:t>locations</a:t>
            </a:r>
          </a:p>
          <a:p>
            <a:pPr>
              <a:lnSpc>
                <a:spcPct val="100000"/>
              </a:lnSpc>
              <a:spcAft>
                <a:spcPts val="1200"/>
              </a:spcAft>
            </a:pPr>
            <a:r>
              <a:rPr lang="en-US" sz="3600">
                <a:solidFill>
                  <a:schemeClr val="bg1">
                    <a:lumMod val="85000"/>
                  </a:schemeClr>
                </a:solidFill>
              </a:rPr>
              <a:t>With the right </a:t>
            </a:r>
            <a:r>
              <a:rPr lang="en-US" sz="3600" b="1">
                <a:solidFill>
                  <a:schemeClr val="bg1">
                    <a:lumMod val="85000"/>
                  </a:schemeClr>
                </a:solidFill>
                <a:latin typeface="Arial Black" panose="020B0A04020102020204" pitchFamily="34" charset="0"/>
              </a:rPr>
              <a:t>interventions</a:t>
            </a:r>
          </a:p>
          <a:p>
            <a:pPr>
              <a:lnSpc>
                <a:spcPct val="100000"/>
              </a:lnSpc>
              <a:spcAft>
                <a:spcPts val="1200"/>
              </a:spcAft>
            </a:pPr>
            <a:r>
              <a:rPr lang="en-US" sz="3600">
                <a:solidFill>
                  <a:schemeClr val="bg1">
                    <a:lumMod val="85000"/>
                  </a:schemeClr>
                </a:solidFill>
              </a:rPr>
              <a:t>At the right </a:t>
            </a:r>
            <a:r>
              <a:rPr lang="en-US" sz="3600" b="1">
                <a:solidFill>
                  <a:schemeClr val="bg1">
                    <a:lumMod val="85000"/>
                  </a:schemeClr>
                </a:solidFill>
                <a:latin typeface="Arial Black" panose="020B0A04020102020204" pitchFamily="34" charset="0"/>
              </a:rPr>
              <a:t>time</a:t>
            </a:r>
          </a:p>
          <a:p>
            <a:pPr>
              <a:lnSpc>
                <a:spcPct val="100000"/>
              </a:lnSpc>
              <a:spcAft>
                <a:spcPts val="1200"/>
              </a:spcAft>
            </a:pPr>
            <a:r>
              <a:rPr lang="en-US" sz="3600">
                <a:solidFill>
                  <a:srgbClr val="009999"/>
                </a:solidFill>
              </a:rPr>
              <a:t>In the right </a:t>
            </a:r>
            <a:r>
              <a:rPr lang="en-US" sz="3600" b="1">
                <a:solidFill>
                  <a:schemeClr val="accent6"/>
                </a:solidFill>
                <a:latin typeface="Arial Black" panose="020B0A04020102020204" pitchFamily="34" charset="0"/>
              </a:rPr>
              <a:t>way</a:t>
            </a:r>
          </a:p>
          <a:p>
            <a:pPr>
              <a:lnSpc>
                <a:spcPct val="100000"/>
              </a:lnSpc>
              <a:spcAft>
                <a:spcPts val="1200"/>
              </a:spcAft>
            </a:pPr>
            <a:r>
              <a:rPr lang="en-US" sz="3600">
                <a:solidFill>
                  <a:schemeClr val="bg1">
                    <a:lumMod val="85000"/>
                  </a:schemeClr>
                </a:solidFill>
              </a:rPr>
              <a:t>At the right </a:t>
            </a:r>
            <a:r>
              <a:rPr lang="en-US" sz="3600" b="1">
                <a:solidFill>
                  <a:schemeClr val="bg1">
                    <a:lumMod val="85000"/>
                  </a:schemeClr>
                </a:solidFill>
                <a:latin typeface="Arial Black" panose="020B0A04020102020204" pitchFamily="34" charset="0"/>
              </a:rPr>
              <a:t>cost</a:t>
            </a:r>
          </a:p>
          <a:p>
            <a:endParaRPr lang="en-US" sz="3200">
              <a:solidFill>
                <a:schemeClr val="bg1">
                  <a:lumMod val="75000"/>
                </a:schemeClr>
              </a:solidFill>
            </a:endParaRPr>
          </a:p>
        </p:txBody>
      </p:sp>
      <p:sp>
        <p:nvSpPr>
          <p:cNvPr id="5" name="Right Brace 4">
            <a:extLst>
              <a:ext uri="{FF2B5EF4-FFF2-40B4-BE49-F238E27FC236}">
                <a16:creationId xmlns:a16="http://schemas.microsoft.com/office/drawing/2014/main" id="{03B3F13B-A4F6-0019-3B25-840CC2E99154}"/>
              </a:ext>
            </a:extLst>
          </p:cNvPr>
          <p:cNvSpPr/>
          <p:nvPr/>
        </p:nvSpPr>
        <p:spPr>
          <a:xfrm>
            <a:off x="7577237" y="1796605"/>
            <a:ext cx="882869" cy="4108779"/>
          </a:xfrm>
          <a:prstGeom prst="rightBrace">
            <a:avLst/>
          </a:prstGeom>
          <a:ln w="57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Arial" panose="020B0604020202020204"/>
              <a:ea typeface="+mn-ea"/>
              <a:cs typeface="+mn-cs"/>
            </a:endParaRPr>
          </a:p>
        </p:txBody>
      </p:sp>
    </p:spTree>
    <p:extLst>
      <p:ext uri="{BB962C8B-B14F-4D97-AF65-F5344CB8AC3E}">
        <p14:creationId xmlns:p14="http://schemas.microsoft.com/office/powerpoint/2010/main" val="798509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95D30D-BB0B-78D0-22CF-F75E296FE58E}"/>
              </a:ext>
            </a:extLst>
          </p:cNvPr>
          <p:cNvSpPr/>
          <p:nvPr/>
        </p:nvSpPr>
        <p:spPr>
          <a:xfrm>
            <a:off x="5005137" y="905256"/>
            <a:ext cx="6964359" cy="46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F73F61F-65F5-46BF-37BD-B7B57D712BB1}"/>
              </a:ext>
            </a:extLst>
          </p:cNvPr>
          <p:cNvSpPr>
            <a:spLocks noGrp="1"/>
          </p:cNvSpPr>
          <p:nvPr>
            <p:ph type="title"/>
          </p:nvPr>
        </p:nvSpPr>
        <p:spPr>
          <a:xfrm>
            <a:off x="393192" y="399800"/>
            <a:ext cx="2793653" cy="971800"/>
          </a:xfrm>
          <a:solidFill>
            <a:schemeClr val="bg1"/>
          </a:solidFill>
        </p:spPr>
        <p:txBody>
          <a:bodyPr/>
          <a:lstStyle/>
          <a:p>
            <a:r>
              <a:rPr lang="en-US" sz="2800" b="0"/>
              <a:t>The ‘right’ way is local: </a:t>
            </a:r>
            <a:r>
              <a:rPr lang="en-US" sz="2800" b="0">
                <a:solidFill>
                  <a:srgbClr val="006666"/>
                </a:solidFill>
              </a:rPr>
              <a:t>Finding and engaging people using local data</a:t>
            </a:r>
            <a:br>
              <a:rPr lang="en-US" sz="2800" b="0">
                <a:solidFill>
                  <a:srgbClr val="006666"/>
                </a:solidFill>
              </a:rPr>
            </a:br>
            <a:br>
              <a:rPr lang="en-US" sz="2800" b="0">
                <a:solidFill>
                  <a:srgbClr val="006666"/>
                </a:solidFill>
              </a:rPr>
            </a:br>
            <a:endParaRPr lang="en-US" sz="2800" b="0">
              <a:solidFill>
                <a:srgbClr val="006666"/>
              </a:solidFill>
            </a:endParaRPr>
          </a:p>
        </p:txBody>
      </p:sp>
      <p:pic>
        <p:nvPicPr>
          <p:cNvPr id="7" name="Picture 6">
            <a:extLst>
              <a:ext uri="{FF2B5EF4-FFF2-40B4-BE49-F238E27FC236}">
                <a16:creationId xmlns:a16="http://schemas.microsoft.com/office/drawing/2014/main" id="{F989AACE-7AD9-86DF-E1BF-D578486048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6204" b="20710"/>
          <a:stretch/>
        </p:blipFill>
        <p:spPr>
          <a:xfrm>
            <a:off x="3409349" y="0"/>
            <a:ext cx="8782651" cy="5139908"/>
          </a:xfrm>
          <a:prstGeom prst="rect">
            <a:avLst/>
          </a:prstGeom>
          <a:solidFill>
            <a:schemeClr val="bg1"/>
          </a:solidFill>
        </p:spPr>
      </p:pic>
      <p:pic>
        <p:nvPicPr>
          <p:cNvPr id="3" name="Picture 2">
            <a:extLst>
              <a:ext uri="{FF2B5EF4-FFF2-40B4-BE49-F238E27FC236}">
                <a16:creationId xmlns:a16="http://schemas.microsoft.com/office/drawing/2014/main" id="{B4F5DFA2-B29A-8560-DE02-E8FD917ABB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1475" t="79289"/>
          <a:stretch/>
        </p:blipFill>
        <p:spPr>
          <a:xfrm>
            <a:off x="161865" y="5041392"/>
            <a:ext cx="5126736" cy="2104644"/>
          </a:xfrm>
          <a:prstGeom prst="rect">
            <a:avLst/>
          </a:prstGeom>
        </p:spPr>
      </p:pic>
      <p:sp>
        <p:nvSpPr>
          <p:cNvPr id="4" name="TextBox 3">
            <a:extLst>
              <a:ext uri="{FF2B5EF4-FFF2-40B4-BE49-F238E27FC236}">
                <a16:creationId xmlns:a16="http://schemas.microsoft.com/office/drawing/2014/main" id="{FB363C1B-7020-9629-CCF0-77023A64E7B7}"/>
              </a:ext>
            </a:extLst>
          </p:cNvPr>
          <p:cNvSpPr txBox="1"/>
          <p:nvPr/>
        </p:nvSpPr>
        <p:spPr>
          <a:xfrm>
            <a:off x="414007" y="3091821"/>
            <a:ext cx="2743200" cy="1477328"/>
          </a:xfrm>
          <a:prstGeom prst="rect">
            <a:avLst/>
          </a:prstGeom>
          <a:noFill/>
        </p:spPr>
        <p:txBody>
          <a:bodyPr wrap="square" rtlCol="0">
            <a:spAutoFit/>
          </a:bodyPr>
          <a:lstStyle/>
          <a:p>
            <a:r>
              <a:rPr lang="en-US" i="1">
                <a:solidFill>
                  <a:srgbClr val="C00000"/>
                </a:solidFill>
              </a:rPr>
              <a:t>Example:</a:t>
            </a:r>
          </a:p>
          <a:p>
            <a:r>
              <a:rPr lang="en-US" i="1">
                <a:solidFill>
                  <a:srgbClr val="C00000"/>
                </a:solidFill>
              </a:rPr>
              <a:t>Using local data to</a:t>
            </a:r>
          </a:p>
          <a:p>
            <a:r>
              <a:rPr lang="en-US" i="1">
                <a:solidFill>
                  <a:srgbClr val="C00000"/>
                </a:solidFill>
              </a:rPr>
              <a:t>reach young women</a:t>
            </a:r>
          </a:p>
          <a:p>
            <a:r>
              <a:rPr lang="en-US" i="1">
                <a:solidFill>
                  <a:srgbClr val="C00000"/>
                </a:solidFill>
              </a:rPr>
              <a:t>in a district with high HIV incidence</a:t>
            </a:r>
          </a:p>
        </p:txBody>
      </p:sp>
    </p:spTree>
    <p:extLst>
      <p:ext uri="{BB962C8B-B14F-4D97-AF65-F5344CB8AC3E}">
        <p14:creationId xmlns:p14="http://schemas.microsoft.com/office/powerpoint/2010/main" val="861118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F4DA-B27E-4AA6-A5D6-6975F06397FF}"/>
              </a:ext>
            </a:extLst>
          </p:cNvPr>
          <p:cNvSpPr>
            <a:spLocks noGrp="1"/>
          </p:cNvSpPr>
          <p:nvPr>
            <p:ph type="title"/>
          </p:nvPr>
        </p:nvSpPr>
        <p:spPr>
          <a:xfrm>
            <a:off x="373243" y="288354"/>
            <a:ext cx="11386366" cy="431828"/>
          </a:xfrm>
        </p:spPr>
        <p:txBody>
          <a:bodyPr>
            <a:normAutofit fontScale="90000"/>
          </a:bodyPr>
          <a:lstStyle/>
          <a:p>
            <a:pPr algn="l"/>
            <a:r>
              <a:rPr lang="en-US" sz="2800">
                <a:latin typeface="+mn-lt"/>
              </a:rPr>
              <a:t>Define the right mix of access platforms in line with where communities are and available resources – key populations</a:t>
            </a:r>
          </a:p>
        </p:txBody>
      </p:sp>
      <p:sp>
        <p:nvSpPr>
          <p:cNvPr id="3" name="Content Placeholder 2">
            <a:extLst>
              <a:ext uri="{FF2B5EF4-FFF2-40B4-BE49-F238E27FC236}">
                <a16:creationId xmlns:a16="http://schemas.microsoft.com/office/drawing/2014/main" id="{54EF74BB-79A9-4C66-A2A0-51EB750425A3}"/>
              </a:ext>
            </a:extLst>
          </p:cNvPr>
          <p:cNvSpPr>
            <a:spLocks noGrp="1"/>
          </p:cNvSpPr>
          <p:nvPr>
            <p:ph idx="1"/>
          </p:nvPr>
        </p:nvSpPr>
        <p:spPr>
          <a:xfrm>
            <a:off x="336531" y="1368244"/>
            <a:ext cx="2997464" cy="4721304"/>
          </a:xfrm>
        </p:spPr>
        <p:txBody>
          <a:bodyPr>
            <a:noAutofit/>
          </a:bodyPr>
          <a:lstStyle/>
          <a:p>
            <a:r>
              <a:rPr lang="en-US" sz="1600"/>
              <a:t>Strengthen community outreach </a:t>
            </a:r>
            <a:r>
              <a:rPr lang="en-US" sz="1600" u="sng"/>
              <a:t>system</a:t>
            </a:r>
            <a:r>
              <a:rPr lang="en-US" sz="1600"/>
              <a:t> (rather than single-issue outreach) for a </a:t>
            </a:r>
            <a:r>
              <a:rPr lang="en-US" sz="1600" u="sng"/>
              <a:t>continuum</a:t>
            </a:r>
            <a:r>
              <a:rPr lang="en-US" sz="1600"/>
              <a:t> of prevention, testing, treatment &amp; support</a:t>
            </a:r>
          </a:p>
          <a:p>
            <a:r>
              <a:rPr lang="en-US" sz="1600"/>
              <a:t>Importance of </a:t>
            </a:r>
            <a:r>
              <a:rPr lang="en-US" sz="1600" u="sng"/>
              <a:t>trusted </a:t>
            </a:r>
            <a:r>
              <a:rPr lang="en-US" sz="1600"/>
              <a:t>access platforms (peer-led, accessible)</a:t>
            </a:r>
          </a:p>
          <a:p>
            <a:r>
              <a:rPr lang="en-US" sz="1600"/>
              <a:t>Consider </a:t>
            </a:r>
            <a:r>
              <a:rPr lang="en-US" sz="1600" u="sng"/>
              <a:t>scalability</a:t>
            </a:r>
            <a:r>
              <a:rPr lang="en-US" sz="1600"/>
              <a:t> in designing the model: (add more elements as feasible with available resources)</a:t>
            </a:r>
          </a:p>
          <a:p>
            <a:r>
              <a:rPr lang="en-US" sz="1600"/>
              <a:t>Combine interpersonal with new virtual modalities</a:t>
            </a:r>
          </a:p>
          <a:p>
            <a:r>
              <a:rPr lang="en-US" sz="1600"/>
              <a:t>New WHO Key Population Guidelines upcoming</a:t>
            </a:r>
          </a:p>
          <a:p>
            <a:endParaRPr lang="en-US" sz="1600"/>
          </a:p>
          <a:p>
            <a:endParaRPr lang="en-US" sz="1600"/>
          </a:p>
          <a:p>
            <a:endParaRPr lang="en-US" sz="1600"/>
          </a:p>
          <a:p>
            <a:endParaRPr lang="en-US" sz="1600"/>
          </a:p>
          <a:p>
            <a:endParaRPr lang="en-US" sz="1600"/>
          </a:p>
        </p:txBody>
      </p:sp>
      <p:grpSp>
        <p:nvGrpSpPr>
          <p:cNvPr id="31" name="Group">
            <a:extLst>
              <a:ext uri="{FF2B5EF4-FFF2-40B4-BE49-F238E27FC236}">
                <a16:creationId xmlns:a16="http://schemas.microsoft.com/office/drawing/2014/main" id="{71EE7984-95C3-47B9-A0C5-144F5950CE1C}"/>
              </a:ext>
            </a:extLst>
          </p:cNvPr>
          <p:cNvGrpSpPr/>
          <p:nvPr/>
        </p:nvGrpSpPr>
        <p:grpSpPr>
          <a:xfrm>
            <a:off x="3740861" y="1942476"/>
            <a:ext cx="5966009" cy="3811609"/>
            <a:chOff x="1353955" y="411055"/>
            <a:chExt cx="16131168" cy="11650819"/>
          </a:xfrm>
        </p:grpSpPr>
        <p:sp>
          <p:nvSpPr>
            <p:cNvPr id="32" name="Peer…">
              <a:extLst>
                <a:ext uri="{FF2B5EF4-FFF2-40B4-BE49-F238E27FC236}">
                  <a16:creationId xmlns:a16="http://schemas.microsoft.com/office/drawing/2014/main" id="{4D856E28-362F-4487-B43C-05218F28ECA7}"/>
                </a:ext>
              </a:extLst>
            </p:cNvPr>
            <p:cNvSpPr/>
            <p:nvPr/>
          </p:nvSpPr>
          <p:spPr>
            <a:xfrm>
              <a:off x="1792147" y="10174609"/>
              <a:ext cx="2993003" cy="1874766"/>
            </a:xfrm>
            <a:prstGeom prst="rect">
              <a:avLst/>
            </a:prstGeom>
            <a:blipFill rotWithShape="1">
              <a:blip r:embed="rId2"/>
              <a:srcRect/>
              <a:tile tx="0" ty="0" sx="100000" sy="100000" flip="none" algn="tl"/>
            </a:blipFill>
            <a:ln w="12700" cap="flat">
              <a:noFill/>
              <a:miter lim="400000"/>
            </a:ln>
            <a:effectLst>
              <a:outerShdw blurRad="508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6789" tIns="26789" rIns="26789" bIns="26789" numCol="1" anchor="ctr">
              <a:noAutofit/>
            </a:bodyPr>
            <a:lstStyle/>
            <a:p>
              <a:pPr marL="0" marR="0" lvl="0" indent="0" algn="ctr" defTabSz="308074"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kumimoji="0" sz="1200" b="0" i="0" u="none" strike="noStrike" kern="1200" cap="none" spc="0" normalizeH="0" baseline="0" noProof="0">
                  <a:ln>
                    <a:noFill/>
                  </a:ln>
                  <a:solidFill>
                    <a:srgbClr val="FFFFFF"/>
                  </a:solidFill>
                  <a:effectLst/>
                  <a:uLnTx/>
                  <a:uFillTx/>
                  <a:latin typeface="Helvetica Light"/>
                  <a:sym typeface="Helvetica Light"/>
                </a:rPr>
                <a:t>Peer</a:t>
              </a:r>
              <a:r>
                <a:rPr kumimoji="0" lang="en-US" sz="1200" b="0" i="0" u="none" strike="noStrike" kern="1200" cap="none" spc="0" normalizeH="0" baseline="0" noProof="0">
                  <a:ln>
                    <a:noFill/>
                  </a:ln>
                  <a:solidFill>
                    <a:srgbClr val="FFFFFF"/>
                  </a:solidFill>
                  <a:effectLst/>
                  <a:uLnTx/>
                  <a:uFillTx/>
                  <a:latin typeface="Helvetica Light"/>
                  <a:sym typeface="Helvetica Light"/>
                </a:rPr>
                <a:t>-led</a:t>
              </a:r>
              <a:endParaRPr kumimoji="0" sz="1200" b="0" i="0" u="none" strike="noStrike" kern="1200" cap="none" spc="0" normalizeH="0" baseline="0" noProof="0">
                <a:ln>
                  <a:noFill/>
                </a:ln>
                <a:solidFill>
                  <a:srgbClr val="FFFFFF"/>
                </a:solidFill>
                <a:effectLst/>
                <a:uLnTx/>
                <a:uFillTx/>
                <a:latin typeface="Helvetica Light"/>
                <a:sym typeface="Helvetica Light"/>
              </a:endParaRPr>
            </a:p>
            <a:p>
              <a:pPr marL="0" marR="0" lvl="0" indent="0" algn="ctr" defTabSz="308074"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kumimoji="0" sz="1200" b="0" i="0" u="none" strike="noStrike" kern="1200" cap="none" spc="0" normalizeH="0" baseline="0" noProof="0">
                  <a:ln>
                    <a:noFill/>
                  </a:ln>
                  <a:solidFill>
                    <a:srgbClr val="FFFFFF"/>
                  </a:solidFill>
                  <a:effectLst/>
                  <a:uLnTx/>
                  <a:uFillTx/>
                  <a:latin typeface="Helvetica Light"/>
                  <a:sym typeface="Helvetica Light"/>
                </a:rPr>
                <a:t> outreach</a:t>
              </a:r>
            </a:p>
          </p:txBody>
        </p:sp>
        <p:sp>
          <p:nvSpPr>
            <p:cNvPr id="33" name="Peer…">
              <a:extLst>
                <a:ext uri="{FF2B5EF4-FFF2-40B4-BE49-F238E27FC236}">
                  <a16:creationId xmlns:a16="http://schemas.microsoft.com/office/drawing/2014/main" id="{0E91D07D-6E02-4855-93EF-25826290928D}"/>
                </a:ext>
              </a:extLst>
            </p:cNvPr>
            <p:cNvSpPr/>
            <p:nvPr/>
          </p:nvSpPr>
          <p:spPr>
            <a:xfrm>
              <a:off x="6018866" y="10162110"/>
              <a:ext cx="2993002" cy="1874766"/>
            </a:xfrm>
            <a:prstGeom prst="rect">
              <a:avLst/>
            </a:prstGeom>
            <a:blipFill rotWithShape="1">
              <a:blip r:embed="rId2"/>
              <a:srcRect/>
              <a:tile tx="0" ty="0" sx="100000" sy="100000" flip="none" algn="tl"/>
            </a:blipFill>
            <a:ln w="12700" cap="flat">
              <a:noFill/>
              <a:miter lim="400000"/>
            </a:ln>
            <a:effectLst>
              <a:outerShdw blurRad="508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6789" tIns="26789" rIns="26789" bIns="26789" numCol="1" anchor="ctr">
              <a:noAutofit/>
            </a:bodyPr>
            <a:lstStyle/>
            <a:p>
              <a:pPr marL="0" marR="0" lvl="0" indent="0" algn="ctr" defTabSz="308074"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kumimoji="0" sz="1200" b="0" i="0" u="none" strike="noStrike" kern="1200" cap="none" spc="0" normalizeH="0" baseline="0" noProof="0">
                  <a:ln>
                    <a:noFill/>
                  </a:ln>
                  <a:solidFill>
                    <a:srgbClr val="FFFFFF"/>
                  </a:solidFill>
                  <a:effectLst/>
                  <a:uLnTx/>
                  <a:uFillTx/>
                  <a:latin typeface="Helvetica Light"/>
                  <a:sym typeface="Helvetica Light"/>
                </a:rPr>
                <a:t>Peer</a:t>
              </a:r>
              <a:r>
                <a:rPr kumimoji="0" lang="en-US" sz="1200" b="0" i="0" u="none" strike="noStrike" kern="1200" cap="none" spc="0" normalizeH="0" baseline="0" noProof="0">
                  <a:ln>
                    <a:noFill/>
                  </a:ln>
                  <a:solidFill>
                    <a:srgbClr val="FFFFFF"/>
                  </a:solidFill>
                  <a:effectLst/>
                  <a:uLnTx/>
                  <a:uFillTx/>
                  <a:latin typeface="Helvetica Light"/>
                  <a:sym typeface="Helvetica Light"/>
                </a:rPr>
                <a:t>-led</a:t>
              </a:r>
              <a:endParaRPr kumimoji="0" sz="1200" b="0" i="0" u="none" strike="noStrike" kern="1200" cap="none" spc="0" normalizeH="0" baseline="0" noProof="0">
                <a:ln>
                  <a:noFill/>
                </a:ln>
                <a:solidFill>
                  <a:srgbClr val="FFFFFF"/>
                </a:solidFill>
                <a:effectLst/>
                <a:uLnTx/>
                <a:uFillTx/>
                <a:latin typeface="Helvetica Light"/>
                <a:sym typeface="Helvetica Light"/>
              </a:endParaRPr>
            </a:p>
            <a:p>
              <a:pPr marL="0" marR="0" lvl="0" indent="0" algn="ctr" defTabSz="308074"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kumimoji="0" sz="1200" b="0" i="0" u="none" strike="noStrike" kern="1200" cap="none" spc="0" normalizeH="0" baseline="0" noProof="0">
                  <a:ln>
                    <a:noFill/>
                  </a:ln>
                  <a:solidFill>
                    <a:srgbClr val="FFFFFF"/>
                  </a:solidFill>
                  <a:effectLst/>
                  <a:uLnTx/>
                  <a:uFillTx/>
                  <a:latin typeface="Helvetica Light"/>
                  <a:sym typeface="Helvetica Light"/>
                </a:rPr>
                <a:t> outreach</a:t>
              </a:r>
            </a:p>
          </p:txBody>
        </p:sp>
        <p:sp>
          <p:nvSpPr>
            <p:cNvPr id="34" name="Drop-in…">
              <a:extLst>
                <a:ext uri="{FF2B5EF4-FFF2-40B4-BE49-F238E27FC236}">
                  <a16:creationId xmlns:a16="http://schemas.microsoft.com/office/drawing/2014/main" id="{60963BF9-87D8-4086-ABC1-5A136F79F6EF}"/>
                </a:ext>
              </a:extLst>
            </p:cNvPr>
            <p:cNvSpPr/>
            <p:nvPr/>
          </p:nvSpPr>
          <p:spPr>
            <a:xfrm>
              <a:off x="6022779" y="7202788"/>
              <a:ext cx="2985176" cy="1874766"/>
            </a:xfrm>
            <a:prstGeom prst="rect">
              <a:avLst/>
            </a:prstGeom>
            <a:blipFill rotWithShape="1">
              <a:blip r:embed="rId3"/>
              <a:srcRect/>
              <a:tile tx="0" ty="0" sx="100000" sy="100000" flip="none" algn="tl"/>
            </a:blipFill>
            <a:ln w="12700" cap="flat">
              <a:noFill/>
              <a:miter lim="400000"/>
            </a:ln>
            <a:effectLst>
              <a:outerShdw blurRad="25400" dist="25400" dir="2388334" rotWithShape="0">
                <a:srgbClr val="000000">
                  <a:alpha val="7931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6789" tIns="26789" rIns="26789" bIns="26789" numCol="1" anchor="ctr">
              <a:noAutofit/>
            </a:bodyPr>
            <a:lstStyle/>
            <a:p>
              <a:pPr marL="0" marR="0" lvl="0" indent="0" algn="ctr" defTabSz="308074"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kumimoji="0" sz="1200" b="0" i="0" u="none" strike="noStrike" kern="1200" cap="none" spc="0" normalizeH="0" baseline="0" noProof="0">
                  <a:ln>
                    <a:noFill/>
                  </a:ln>
                  <a:solidFill>
                    <a:srgbClr val="FFFFFF"/>
                  </a:solidFill>
                  <a:effectLst/>
                  <a:uLnTx/>
                  <a:uFillTx/>
                  <a:latin typeface="Helvetica Light"/>
                  <a:sym typeface="Helvetica Light"/>
                </a:rPr>
                <a:t>Drop-in </a:t>
              </a:r>
            </a:p>
            <a:p>
              <a:pPr marL="0" marR="0" lvl="0" indent="0" algn="ctr" defTabSz="308074"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kumimoji="0" sz="1200" b="0" i="0" u="none" strike="noStrike" kern="1200" cap="none" spc="0" normalizeH="0" baseline="0" noProof="0">
                  <a:ln>
                    <a:noFill/>
                  </a:ln>
                  <a:solidFill>
                    <a:srgbClr val="FFFFFF"/>
                  </a:solidFill>
                  <a:effectLst/>
                  <a:uLnTx/>
                  <a:uFillTx/>
                  <a:latin typeface="Helvetica Light"/>
                  <a:sym typeface="Helvetica Light"/>
                </a:rPr>
                <a:t>centre</a:t>
              </a:r>
            </a:p>
          </p:txBody>
        </p:sp>
        <p:sp>
          <p:nvSpPr>
            <p:cNvPr id="35" name="Peer…">
              <a:extLst>
                <a:ext uri="{FF2B5EF4-FFF2-40B4-BE49-F238E27FC236}">
                  <a16:creationId xmlns:a16="http://schemas.microsoft.com/office/drawing/2014/main" id="{BCDB700A-4C98-4AC9-A486-D095280FE9E0}"/>
                </a:ext>
              </a:extLst>
            </p:cNvPr>
            <p:cNvSpPr/>
            <p:nvPr/>
          </p:nvSpPr>
          <p:spPr>
            <a:xfrm>
              <a:off x="10245584" y="10174609"/>
              <a:ext cx="2993003" cy="1874766"/>
            </a:xfrm>
            <a:prstGeom prst="rect">
              <a:avLst/>
            </a:prstGeom>
            <a:blipFill rotWithShape="1">
              <a:blip r:embed="rId2"/>
              <a:srcRect/>
              <a:tile tx="0" ty="0" sx="100000" sy="100000" flip="none" algn="tl"/>
            </a:blipFill>
            <a:ln w="12700" cap="flat">
              <a:noFill/>
              <a:miter lim="400000"/>
            </a:ln>
            <a:effectLst>
              <a:outerShdw blurRad="508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6789" tIns="26789" rIns="26789" bIns="26789" numCol="1" anchor="ctr">
              <a:noAutofit/>
            </a:bodyPr>
            <a:lstStyle/>
            <a:p>
              <a:pPr marL="0" marR="0" lvl="0" indent="0" algn="ctr" defTabSz="308074"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kumimoji="0" sz="1200" b="0" i="0" u="none" strike="noStrike" kern="1200" cap="none" spc="0" normalizeH="0" baseline="0" noProof="0">
                  <a:ln>
                    <a:noFill/>
                  </a:ln>
                  <a:solidFill>
                    <a:srgbClr val="FFFFFF"/>
                  </a:solidFill>
                  <a:effectLst/>
                  <a:uLnTx/>
                  <a:uFillTx/>
                  <a:latin typeface="Helvetica Light"/>
                  <a:sym typeface="Helvetica Light"/>
                </a:rPr>
                <a:t>Peer</a:t>
              </a:r>
              <a:r>
                <a:rPr kumimoji="0" lang="en-US" sz="1200" b="0" i="0" u="none" strike="noStrike" kern="1200" cap="none" spc="0" normalizeH="0" baseline="0" noProof="0">
                  <a:ln>
                    <a:noFill/>
                  </a:ln>
                  <a:solidFill>
                    <a:srgbClr val="FFFFFF"/>
                  </a:solidFill>
                  <a:effectLst/>
                  <a:uLnTx/>
                  <a:uFillTx/>
                  <a:latin typeface="Helvetica Light"/>
                  <a:sym typeface="Helvetica Light"/>
                </a:rPr>
                <a:t>-led</a:t>
              </a:r>
              <a:endParaRPr kumimoji="0" sz="1200" b="0" i="0" u="none" strike="noStrike" kern="1200" cap="none" spc="0" normalizeH="0" baseline="0" noProof="0">
                <a:ln>
                  <a:noFill/>
                </a:ln>
                <a:solidFill>
                  <a:srgbClr val="FFFFFF"/>
                </a:solidFill>
                <a:effectLst/>
                <a:uLnTx/>
                <a:uFillTx/>
                <a:latin typeface="Helvetica Light"/>
                <a:sym typeface="Helvetica Light"/>
              </a:endParaRPr>
            </a:p>
            <a:p>
              <a:pPr marL="0" marR="0" lvl="0" indent="0" algn="ctr" defTabSz="308074"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kumimoji="0" sz="1200" b="0" i="0" u="none" strike="noStrike" kern="1200" cap="none" spc="0" normalizeH="0" baseline="0" noProof="0">
                  <a:ln>
                    <a:noFill/>
                  </a:ln>
                  <a:solidFill>
                    <a:srgbClr val="FFFFFF"/>
                  </a:solidFill>
                  <a:effectLst/>
                  <a:uLnTx/>
                  <a:uFillTx/>
                  <a:latin typeface="Helvetica Light"/>
                  <a:sym typeface="Helvetica Light"/>
                </a:rPr>
                <a:t> outreach</a:t>
              </a:r>
            </a:p>
          </p:txBody>
        </p:sp>
        <p:sp>
          <p:nvSpPr>
            <p:cNvPr id="36" name="Drop-in…">
              <a:extLst>
                <a:ext uri="{FF2B5EF4-FFF2-40B4-BE49-F238E27FC236}">
                  <a16:creationId xmlns:a16="http://schemas.microsoft.com/office/drawing/2014/main" id="{76A02226-15F0-4EED-A7FA-E35D7E81F34B}"/>
                </a:ext>
              </a:extLst>
            </p:cNvPr>
            <p:cNvSpPr/>
            <p:nvPr/>
          </p:nvSpPr>
          <p:spPr>
            <a:xfrm>
              <a:off x="10249497" y="7215286"/>
              <a:ext cx="2985176" cy="1874766"/>
            </a:xfrm>
            <a:prstGeom prst="rect">
              <a:avLst/>
            </a:prstGeom>
            <a:blipFill rotWithShape="1">
              <a:blip r:embed="rId3"/>
              <a:srcRect/>
              <a:tile tx="0" ty="0" sx="100000" sy="100000" flip="none" algn="tl"/>
            </a:blipFill>
            <a:ln w="12700" cap="flat">
              <a:noFill/>
              <a:miter lim="400000"/>
            </a:ln>
            <a:effectLst>
              <a:outerShdw blurRad="25400" dist="25400" dir="2388334" rotWithShape="0">
                <a:srgbClr val="000000">
                  <a:alpha val="7931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6789" tIns="26789" rIns="26789" bIns="26789" numCol="1" anchor="ctr">
              <a:noAutofit/>
            </a:bodyPr>
            <a:lstStyle/>
            <a:p>
              <a:pPr marL="0" marR="0" lvl="0" indent="0" algn="ctr" defTabSz="308074"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kumimoji="0" sz="1200" b="0" i="0" u="none" strike="noStrike" kern="1200" cap="none" spc="0" normalizeH="0" baseline="0" noProof="0">
                  <a:ln>
                    <a:noFill/>
                  </a:ln>
                  <a:solidFill>
                    <a:srgbClr val="FFFFFF"/>
                  </a:solidFill>
                  <a:effectLst/>
                  <a:uLnTx/>
                  <a:uFillTx/>
                  <a:latin typeface="Helvetica Light"/>
                  <a:sym typeface="Helvetica Light"/>
                </a:rPr>
                <a:t>Drop-in </a:t>
              </a:r>
            </a:p>
            <a:p>
              <a:pPr marL="0" marR="0" lvl="0" indent="0" algn="ctr" defTabSz="308074"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kumimoji="0" sz="1200" b="0" i="0" u="none" strike="noStrike" kern="1200" cap="none" spc="0" normalizeH="0" baseline="0" noProof="0">
                  <a:ln>
                    <a:noFill/>
                  </a:ln>
                  <a:solidFill>
                    <a:srgbClr val="FFFFFF"/>
                  </a:solidFill>
                  <a:effectLst/>
                  <a:uLnTx/>
                  <a:uFillTx/>
                  <a:latin typeface="Helvetica Light"/>
                  <a:sym typeface="Helvetica Light"/>
                </a:rPr>
                <a:t>centre</a:t>
              </a:r>
            </a:p>
          </p:txBody>
        </p:sp>
        <p:sp>
          <p:nvSpPr>
            <p:cNvPr id="37" name="Basic…">
              <a:extLst>
                <a:ext uri="{FF2B5EF4-FFF2-40B4-BE49-F238E27FC236}">
                  <a16:creationId xmlns:a16="http://schemas.microsoft.com/office/drawing/2014/main" id="{26109817-5B2C-4AE1-B673-C0FF98AAD5EF}"/>
                </a:ext>
              </a:extLst>
            </p:cNvPr>
            <p:cNvSpPr/>
            <p:nvPr/>
          </p:nvSpPr>
          <p:spPr>
            <a:xfrm>
              <a:off x="10269315" y="4238937"/>
              <a:ext cx="2985176" cy="1874766"/>
            </a:xfrm>
            <a:prstGeom prst="rect">
              <a:avLst/>
            </a:prstGeom>
            <a:blipFill rotWithShape="1">
              <a:blip r:embed="rId4"/>
              <a:srcRect/>
              <a:tile tx="0" ty="0" sx="100000" sy="100000" flip="none" algn="tl"/>
            </a:blipFill>
            <a:ln w="12700" cap="flat">
              <a:noFill/>
              <a:miter lim="400000"/>
            </a:ln>
            <a:effectLst>
              <a:outerShdw blurRad="508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6789" tIns="26789" rIns="26789" bIns="26789" numCol="1" anchor="ctr">
              <a:noAutofit/>
            </a:bodyPr>
            <a:lstStyle/>
            <a:p>
              <a:pPr marL="0" marR="0" lvl="0" indent="0" algn="ctr" defTabSz="308074"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kumimoji="0" sz="1200" b="0" i="0" u="none" strike="noStrike" kern="1200" cap="none" spc="0" normalizeH="0" baseline="0" noProof="0">
                  <a:ln>
                    <a:noFill/>
                  </a:ln>
                  <a:solidFill>
                    <a:srgbClr val="FFFFFF"/>
                  </a:solidFill>
                  <a:effectLst/>
                  <a:uLnTx/>
                  <a:uFillTx/>
                  <a:latin typeface="Helvetica Light"/>
                  <a:sym typeface="Helvetica Light"/>
                </a:rPr>
                <a:t>Basic </a:t>
              </a:r>
            </a:p>
            <a:p>
              <a:pPr marL="0" marR="0" lvl="0" indent="0" algn="ctr" defTabSz="308074"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kumimoji="0" sz="1200" b="0" i="0" u="none" strike="noStrike" kern="1200" cap="none" spc="0" normalizeH="0" baseline="0" noProof="0">
                  <a:ln>
                    <a:noFill/>
                  </a:ln>
                  <a:solidFill>
                    <a:srgbClr val="FFFFFF"/>
                  </a:solidFill>
                  <a:effectLst/>
                  <a:uLnTx/>
                  <a:uFillTx/>
                  <a:latin typeface="Helvetica Light"/>
                  <a:sym typeface="Helvetica Light"/>
                </a:rPr>
                <a:t>clinic</a:t>
              </a:r>
            </a:p>
          </p:txBody>
        </p:sp>
        <p:sp>
          <p:nvSpPr>
            <p:cNvPr id="38" name="Peer…">
              <a:extLst>
                <a:ext uri="{FF2B5EF4-FFF2-40B4-BE49-F238E27FC236}">
                  <a16:creationId xmlns:a16="http://schemas.microsoft.com/office/drawing/2014/main" id="{98D7BE28-2440-4B50-AA98-3767F6E50E81}"/>
                </a:ext>
              </a:extLst>
            </p:cNvPr>
            <p:cNvSpPr/>
            <p:nvPr/>
          </p:nvSpPr>
          <p:spPr>
            <a:xfrm>
              <a:off x="14476218" y="10187108"/>
              <a:ext cx="2993003" cy="1874766"/>
            </a:xfrm>
            <a:prstGeom prst="rect">
              <a:avLst/>
            </a:prstGeom>
            <a:blipFill rotWithShape="1">
              <a:blip r:embed="rId2"/>
              <a:srcRect/>
              <a:tile tx="0" ty="0" sx="100000" sy="100000" flip="none" algn="tl"/>
            </a:blipFill>
            <a:ln w="12700" cap="flat">
              <a:noFill/>
              <a:miter lim="400000"/>
            </a:ln>
            <a:effectLst>
              <a:outerShdw blurRad="508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6789" tIns="26789" rIns="26789" bIns="26789" numCol="1" anchor="ctr">
              <a:noAutofit/>
            </a:bodyPr>
            <a:lstStyle/>
            <a:p>
              <a:pPr marL="0" marR="0" lvl="0" indent="0" algn="ctr" defTabSz="308074"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kumimoji="0" sz="1200" b="0" i="0" u="none" strike="noStrike" kern="1200" cap="none" spc="0" normalizeH="0" baseline="0" noProof="0">
                  <a:ln>
                    <a:noFill/>
                  </a:ln>
                  <a:solidFill>
                    <a:srgbClr val="FFFFFF"/>
                  </a:solidFill>
                  <a:effectLst/>
                  <a:uLnTx/>
                  <a:uFillTx/>
                  <a:latin typeface="Helvetica Light"/>
                  <a:sym typeface="Helvetica Light"/>
                </a:rPr>
                <a:t>Peer</a:t>
              </a:r>
              <a:r>
                <a:rPr kumimoji="0" lang="en-US" sz="1200" b="0" i="0" u="none" strike="noStrike" kern="1200" cap="none" spc="0" normalizeH="0" baseline="0" noProof="0">
                  <a:ln>
                    <a:noFill/>
                  </a:ln>
                  <a:solidFill>
                    <a:srgbClr val="FFFFFF"/>
                  </a:solidFill>
                  <a:effectLst/>
                  <a:uLnTx/>
                  <a:uFillTx/>
                  <a:latin typeface="Helvetica Light"/>
                  <a:sym typeface="Helvetica Light"/>
                </a:rPr>
                <a:t>-led</a:t>
              </a:r>
              <a:endParaRPr kumimoji="0" sz="1200" b="0" i="0" u="none" strike="noStrike" kern="1200" cap="none" spc="0" normalizeH="0" baseline="0" noProof="0">
                <a:ln>
                  <a:noFill/>
                </a:ln>
                <a:solidFill>
                  <a:srgbClr val="FFFFFF"/>
                </a:solidFill>
                <a:effectLst/>
                <a:uLnTx/>
                <a:uFillTx/>
                <a:latin typeface="Helvetica Light"/>
                <a:sym typeface="Helvetica Light"/>
              </a:endParaRPr>
            </a:p>
            <a:p>
              <a:pPr marL="0" marR="0" lvl="0" indent="0" algn="ctr" defTabSz="308074"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kumimoji="0" sz="1200" b="0" i="0" u="none" strike="noStrike" kern="1200" cap="none" spc="0" normalizeH="0" baseline="0" noProof="0">
                  <a:ln>
                    <a:noFill/>
                  </a:ln>
                  <a:solidFill>
                    <a:srgbClr val="FFFFFF"/>
                  </a:solidFill>
                  <a:effectLst/>
                  <a:uLnTx/>
                  <a:uFillTx/>
                  <a:latin typeface="Helvetica Light"/>
                  <a:sym typeface="Helvetica Light"/>
                </a:rPr>
                <a:t> outreach</a:t>
              </a:r>
            </a:p>
          </p:txBody>
        </p:sp>
        <p:sp>
          <p:nvSpPr>
            <p:cNvPr id="39" name="Drop-in…">
              <a:extLst>
                <a:ext uri="{FF2B5EF4-FFF2-40B4-BE49-F238E27FC236}">
                  <a16:creationId xmlns:a16="http://schemas.microsoft.com/office/drawing/2014/main" id="{C422F8D0-4E11-4650-A445-F5549AA066B3}"/>
                </a:ext>
              </a:extLst>
            </p:cNvPr>
            <p:cNvSpPr/>
            <p:nvPr/>
          </p:nvSpPr>
          <p:spPr>
            <a:xfrm>
              <a:off x="14480131" y="7227784"/>
              <a:ext cx="2985176" cy="1874766"/>
            </a:xfrm>
            <a:prstGeom prst="rect">
              <a:avLst/>
            </a:prstGeom>
            <a:blipFill rotWithShape="1">
              <a:blip r:embed="rId3"/>
              <a:srcRect/>
              <a:tile tx="0" ty="0" sx="100000" sy="100000" flip="none" algn="tl"/>
            </a:blipFill>
            <a:ln w="12700" cap="flat">
              <a:noFill/>
              <a:miter lim="400000"/>
            </a:ln>
            <a:effectLst>
              <a:outerShdw blurRad="25400" dist="25400" dir="2388334" rotWithShape="0">
                <a:srgbClr val="000000">
                  <a:alpha val="7931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6789" tIns="26789" rIns="26789" bIns="26789" numCol="1" anchor="ctr">
              <a:noAutofit/>
            </a:bodyPr>
            <a:lstStyle/>
            <a:p>
              <a:pPr marL="0" marR="0" lvl="0" indent="0" algn="ctr" defTabSz="308074"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kumimoji="0" sz="1200" b="0" i="0" u="none" strike="noStrike" kern="1200" cap="none" spc="0" normalizeH="0" baseline="0" noProof="0">
                  <a:ln>
                    <a:noFill/>
                  </a:ln>
                  <a:solidFill>
                    <a:srgbClr val="FFFFFF"/>
                  </a:solidFill>
                  <a:effectLst/>
                  <a:uLnTx/>
                  <a:uFillTx/>
                  <a:latin typeface="Helvetica Light"/>
                  <a:sym typeface="Helvetica Light"/>
                </a:rPr>
                <a:t>Drop-in </a:t>
              </a:r>
            </a:p>
            <a:p>
              <a:pPr marL="0" marR="0" lvl="0" indent="0" algn="ctr" defTabSz="308074"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kumimoji="0" sz="1200" b="0" i="0" u="none" strike="noStrike" kern="1200" cap="none" spc="0" normalizeH="0" baseline="0" noProof="0">
                  <a:ln>
                    <a:noFill/>
                  </a:ln>
                  <a:solidFill>
                    <a:srgbClr val="FFFFFF"/>
                  </a:solidFill>
                  <a:effectLst/>
                  <a:uLnTx/>
                  <a:uFillTx/>
                  <a:latin typeface="Helvetica Light"/>
                  <a:sym typeface="Helvetica Light"/>
                </a:rPr>
                <a:t>centre</a:t>
              </a:r>
            </a:p>
          </p:txBody>
        </p:sp>
        <p:sp>
          <p:nvSpPr>
            <p:cNvPr id="40" name="Basic…">
              <a:extLst>
                <a:ext uri="{FF2B5EF4-FFF2-40B4-BE49-F238E27FC236}">
                  <a16:creationId xmlns:a16="http://schemas.microsoft.com/office/drawing/2014/main" id="{10755167-B7C3-497B-A935-A5D785EA849F}"/>
                </a:ext>
              </a:extLst>
            </p:cNvPr>
            <p:cNvSpPr/>
            <p:nvPr/>
          </p:nvSpPr>
          <p:spPr>
            <a:xfrm>
              <a:off x="14499945" y="4251436"/>
              <a:ext cx="2985177" cy="1874766"/>
            </a:xfrm>
            <a:prstGeom prst="rect">
              <a:avLst/>
            </a:prstGeom>
            <a:blipFill rotWithShape="1">
              <a:blip r:embed="rId4"/>
              <a:srcRect/>
              <a:tile tx="0" ty="0" sx="100000" sy="100000" flip="none" algn="tl"/>
            </a:blipFill>
            <a:ln w="12700" cap="flat">
              <a:noFill/>
              <a:miter lim="400000"/>
            </a:ln>
            <a:effectLst>
              <a:outerShdw blurRad="50800" dist="25400" dir="54000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6789" tIns="26789" rIns="26789" bIns="26789" numCol="1" anchor="ctr">
              <a:noAutofit/>
            </a:bodyPr>
            <a:lstStyle/>
            <a:p>
              <a:pPr marL="0" marR="0" lvl="0" indent="0" algn="ctr" defTabSz="308074"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kumimoji="0" sz="1200" b="0" i="0" u="none" strike="noStrike" kern="1200" cap="none" spc="0" normalizeH="0" baseline="0" noProof="0">
                  <a:ln>
                    <a:noFill/>
                  </a:ln>
                  <a:solidFill>
                    <a:srgbClr val="FFFFFF"/>
                  </a:solidFill>
                  <a:effectLst/>
                  <a:uLnTx/>
                  <a:uFillTx/>
                  <a:latin typeface="Helvetica Light"/>
                  <a:sym typeface="Helvetica Light"/>
                </a:rPr>
                <a:t>Basic </a:t>
              </a:r>
            </a:p>
            <a:p>
              <a:pPr marL="0" marR="0" lvl="0" indent="0" algn="ctr" defTabSz="308074" rtl="0" eaLnBrk="1" fontAlgn="auto" latinLnBrk="0" hangingPunct="1">
                <a:lnSpc>
                  <a:spcPct val="100000"/>
                </a:lnSpc>
                <a:spcBef>
                  <a:spcPts val="0"/>
                </a:spcBef>
                <a:spcAft>
                  <a:spcPts val="0"/>
                </a:spcAft>
                <a:buClrTx/>
                <a:buSzTx/>
                <a:buFontTx/>
                <a:buNone/>
                <a:tabLst/>
                <a:defRPr sz="3200">
                  <a:solidFill>
                    <a:srgbClr val="FFFFFF"/>
                  </a:solidFill>
                  <a:latin typeface="Helvetica Light"/>
                  <a:ea typeface="Helvetica Light"/>
                  <a:cs typeface="Helvetica Light"/>
                  <a:sym typeface="Helvetica Light"/>
                </a:defRPr>
              </a:pPr>
              <a:r>
                <a:rPr kumimoji="0" sz="1200" b="0" i="0" u="none" strike="noStrike" kern="1200" cap="none" spc="0" normalizeH="0" baseline="0" noProof="0">
                  <a:ln>
                    <a:noFill/>
                  </a:ln>
                  <a:solidFill>
                    <a:srgbClr val="FFFFFF"/>
                  </a:solidFill>
                  <a:effectLst/>
                  <a:uLnTx/>
                  <a:uFillTx/>
                  <a:latin typeface="Helvetica Light"/>
                  <a:sym typeface="Helvetica Light"/>
                </a:rPr>
                <a:t>clinic</a:t>
              </a:r>
            </a:p>
          </p:txBody>
        </p:sp>
        <p:sp>
          <p:nvSpPr>
            <p:cNvPr id="41" name="ART">
              <a:extLst>
                <a:ext uri="{FF2B5EF4-FFF2-40B4-BE49-F238E27FC236}">
                  <a16:creationId xmlns:a16="http://schemas.microsoft.com/office/drawing/2014/main" id="{24F9DE6A-1D09-4AAA-B15C-A8495CC70415}"/>
                </a:ext>
              </a:extLst>
            </p:cNvPr>
            <p:cNvSpPr/>
            <p:nvPr/>
          </p:nvSpPr>
          <p:spPr>
            <a:xfrm>
              <a:off x="14480131" y="1243841"/>
              <a:ext cx="2985176" cy="1874766"/>
            </a:xfrm>
            <a:prstGeom prst="rect">
              <a:avLst/>
            </a:prstGeom>
            <a:blipFill rotWithShape="1">
              <a:blip r:embed="rId5"/>
              <a:srcRect/>
              <a:tile tx="0" ty="0" sx="100000" sy="100000" flip="none" algn="tl"/>
            </a:blipFill>
            <a:ln w="12700" cap="flat">
              <a:noFill/>
              <a:miter lim="400000"/>
            </a:ln>
            <a:effectLst>
              <a:outerShdw blurRad="63500" dist="12700" rotWithShape="0">
                <a:srgbClr val="000000">
                  <a:alpha val="50000"/>
                </a:srgbClr>
              </a:outerShdw>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6789" tIns="26789" rIns="26789" bIns="26789" numCol="1" anchor="ctr">
              <a:noAutofit/>
            </a:bodyPr>
            <a:lstStyle>
              <a:lvl1pPr defTabSz="821531">
                <a:defRPr sz="3200">
                  <a:solidFill>
                    <a:srgbClr val="FFFFFF"/>
                  </a:solidFill>
                  <a:latin typeface="Helvetica Light"/>
                  <a:ea typeface="Helvetica Light"/>
                  <a:cs typeface="Helvetica Light"/>
                  <a:sym typeface="Helvetica Light"/>
                </a:defRPr>
              </a:lvl1p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srgbClr val="FFFFFF"/>
                  </a:solidFill>
                  <a:effectLst/>
                  <a:uLnTx/>
                  <a:uFillTx/>
                  <a:latin typeface="Helvetica Light"/>
                  <a:sym typeface="Helvetica Light"/>
                </a:rPr>
                <a:t>ART</a:t>
              </a:r>
            </a:p>
          </p:txBody>
        </p:sp>
        <p:sp>
          <p:nvSpPr>
            <p:cNvPr id="42" name="Attempt to add safe space at least">
              <a:extLst>
                <a:ext uri="{FF2B5EF4-FFF2-40B4-BE49-F238E27FC236}">
                  <a16:creationId xmlns:a16="http://schemas.microsoft.com/office/drawing/2014/main" id="{FEDE3FF8-A7C6-4588-829A-374500E4D3AA}"/>
                </a:ext>
              </a:extLst>
            </p:cNvPr>
            <p:cNvSpPr/>
            <p:nvPr/>
          </p:nvSpPr>
          <p:spPr>
            <a:xfrm>
              <a:off x="1796060" y="7215286"/>
              <a:ext cx="2985177" cy="1874766"/>
            </a:xfrm>
            <a:prstGeom prst="rect">
              <a:avLst/>
            </a:prstGeom>
            <a:noFill/>
            <a:ln w="25400" cap="flat">
              <a:solidFill>
                <a:srgbClr val="85888D"/>
              </a:solidFill>
              <a:prstDash val="solid"/>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6789" tIns="26789" rIns="26789" bIns="26789" numCol="1" anchor="ctr">
              <a:noAutofit/>
            </a:bodyPr>
            <a:lstStyle>
              <a:lvl1pPr defTabSz="821531">
                <a:defRPr sz="3200">
                  <a:solidFill>
                    <a:srgbClr val="000000"/>
                  </a:solidFill>
                  <a:latin typeface="Helvetica Light"/>
                  <a:ea typeface="Helvetica Light"/>
                  <a:cs typeface="Helvetica Light"/>
                  <a:sym typeface="Helvetica Light"/>
                </a:defRPr>
              </a:lvl1p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srgbClr val="000000"/>
                  </a:solidFill>
                  <a:effectLst/>
                  <a:uLnTx/>
                  <a:uFillTx/>
                  <a:latin typeface="Helvetica Light"/>
                  <a:sym typeface="Helvetica Light"/>
                </a:rPr>
                <a:t>Attempt to add safe space at least</a:t>
              </a:r>
            </a:p>
          </p:txBody>
        </p:sp>
        <p:sp>
          <p:nvSpPr>
            <p:cNvPr id="43" name="Train/host clinician part-time at DIC">
              <a:extLst>
                <a:ext uri="{FF2B5EF4-FFF2-40B4-BE49-F238E27FC236}">
                  <a16:creationId xmlns:a16="http://schemas.microsoft.com/office/drawing/2014/main" id="{17586F81-FA15-442E-821E-E2C08BA193EC}"/>
                </a:ext>
              </a:extLst>
            </p:cNvPr>
            <p:cNvSpPr/>
            <p:nvPr/>
          </p:nvSpPr>
          <p:spPr>
            <a:xfrm>
              <a:off x="6020822" y="4207691"/>
              <a:ext cx="2985176" cy="1874766"/>
            </a:xfrm>
            <a:prstGeom prst="rect">
              <a:avLst/>
            </a:prstGeom>
            <a:noFill/>
            <a:ln w="25400" cap="flat">
              <a:solidFill>
                <a:srgbClr val="85888D"/>
              </a:solidFill>
              <a:prstDash val="solid"/>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6789" tIns="26789" rIns="26789" bIns="26789" numCol="1" anchor="ctr">
              <a:noAutofit/>
            </a:bodyPr>
            <a:lstStyle>
              <a:lvl1pPr defTabSz="821531">
                <a:defRPr sz="3200">
                  <a:solidFill>
                    <a:srgbClr val="000000"/>
                  </a:solidFill>
                  <a:latin typeface="Helvetica Light"/>
                  <a:ea typeface="Helvetica Light"/>
                  <a:cs typeface="Helvetica Light"/>
                  <a:sym typeface="Helvetica Light"/>
                </a:defRPr>
              </a:lvl1p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srgbClr val="000000"/>
                  </a:solidFill>
                  <a:effectLst/>
                  <a:uLnTx/>
                  <a:uFillTx/>
                  <a:latin typeface="Helvetica Light"/>
                  <a:sym typeface="Helvetica Light"/>
                </a:rPr>
                <a:t>Train/host clinician part-time at DIC</a:t>
              </a:r>
            </a:p>
          </p:txBody>
        </p:sp>
        <p:sp>
          <p:nvSpPr>
            <p:cNvPr id="44" name="Host ART clinician part-time at DIC">
              <a:extLst>
                <a:ext uri="{FF2B5EF4-FFF2-40B4-BE49-F238E27FC236}">
                  <a16:creationId xmlns:a16="http://schemas.microsoft.com/office/drawing/2014/main" id="{3A0FBF09-91DE-4A41-BE3B-E30109CECE05}"/>
                </a:ext>
              </a:extLst>
            </p:cNvPr>
            <p:cNvSpPr/>
            <p:nvPr/>
          </p:nvSpPr>
          <p:spPr>
            <a:xfrm>
              <a:off x="10251455" y="1243841"/>
              <a:ext cx="2985176" cy="1874766"/>
            </a:xfrm>
            <a:prstGeom prst="rect">
              <a:avLst/>
            </a:prstGeom>
            <a:noFill/>
            <a:ln w="25400" cap="flat">
              <a:solidFill>
                <a:srgbClr val="85888D"/>
              </a:solidFill>
              <a:prstDash val="solid"/>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6789" tIns="26789" rIns="26789" bIns="26789" numCol="1" anchor="ctr">
              <a:noAutofit/>
            </a:bodyPr>
            <a:lstStyle>
              <a:lvl1pPr defTabSz="821531">
                <a:defRPr sz="3200">
                  <a:solidFill>
                    <a:srgbClr val="000000"/>
                  </a:solidFill>
                  <a:latin typeface="Helvetica Light"/>
                  <a:ea typeface="Helvetica Light"/>
                  <a:cs typeface="Helvetica Light"/>
                  <a:sym typeface="Helvetica Light"/>
                </a:defRPr>
              </a:lvl1p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a:ln>
                    <a:noFill/>
                  </a:ln>
                  <a:solidFill>
                    <a:srgbClr val="000000"/>
                  </a:solidFill>
                  <a:effectLst/>
                  <a:uLnTx/>
                  <a:uFillTx/>
                  <a:latin typeface="Helvetica Light"/>
                  <a:sym typeface="Helvetica Light"/>
                </a:rPr>
                <a:t>Host ART clinician part-time at DIC</a:t>
              </a:r>
            </a:p>
          </p:txBody>
        </p:sp>
        <p:sp>
          <p:nvSpPr>
            <p:cNvPr id="45" name="1. minimum">
              <a:extLst>
                <a:ext uri="{FF2B5EF4-FFF2-40B4-BE49-F238E27FC236}">
                  <a16:creationId xmlns:a16="http://schemas.microsoft.com/office/drawing/2014/main" id="{670B35B9-A460-44F3-A1CD-854D56CFCBA4}"/>
                </a:ext>
              </a:extLst>
            </p:cNvPr>
            <p:cNvSpPr txBox="1"/>
            <p:nvPr/>
          </p:nvSpPr>
          <p:spPr>
            <a:xfrm>
              <a:off x="1353955" y="411055"/>
              <a:ext cx="3436620" cy="949881"/>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6789" tIns="26789" rIns="26789" bIns="26789" numCol="1" anchor="ctr">
              <a:noAutofit/>
            </a:bodyPr>
            <a:lstStyle>
              <a:lvl1pPr defTabSz="821531">
                <a:defRPr sz="5000">
                  <a:solidFill>
                    <a:srgbClr val="A6AAA9"/>
                  </a:solidFill>
                  <a:latin typeface="Helvetica Light"/>
                  <a:ea typeface="Helvetica Light"/>
                  <a:cs typeface="Helvetica Light"/>
                  <a:sym typeface="Helvetica Light"/>
                </a:defRPr>
              </a:lvl1p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sz="1400" b="1" i="0" u="none" strike="noStrike" kern="1200" cap="none" spc="0" normalizeH="0" baseline="0" noProof="0">
                  <a:ln>
                    <a:noFill/>
                  </a:ln>
                  <a:solidFill>
                    <a:srgbClr val="78A7B7">
                      <a:lumMod val="75000"/>
                    </a:srgbClr>
                  </a:solidFill>
                  <a:effectLst/>
                  <a:uLnTx/>
                  <a:uFillTx/>
                  <a:latin typeface="Helvetica Light"/>
                  <a:sym typeface="Helvetica Light"/>
                </a:rPr>
                <a:t>1. minimum</a:t>
              </a:r>
            </a:p>
          </p:txBody>
        </p:sp>
        <p:sp>
          <p:nvSpPr>
            <p:cNvPr id="46" name="2. basic">
              <a:extLst>
                <a:ext uri="{FF2B5EF4-FFF2-40B4-BE49-F238E27FC236}">
                  <a16:creationId xmlns:a16="http://schemas.microsoft.com/office/drawing/2014/main" id="{B1A2E244-CA18-408E-8EDA-706CC78E449A}"/>
                </a:ext>
              </a:extLst>
            </p:cNvPr>
            <p:cNvSpPr txBox="1"/>
            <p:nvPr/>
          </p:nvSpPr>
          <p:spPr>
            <a:xfrm>
              <a:off x="6091850" y="411055"/>
              <a:ext cx="2414272" cy="949881"/>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6789" tIns="26789" rIns="26789" bIns="26789" numCol="1" anchor="ctr">
              <a:noAutofit/>
            </a:bodyPr>
            <a:lstStyle>
              <a:lvl1pPr defTabSz="821531">
                <a:defRPr sz="5000">
                  <a:solidFill>
                    <a:srgbClr val="A6AAA9"/>
                  </a:solidFill>
                  <a:latin typeface="Helvetica Light"/>
                  <a:ea typeface="Helvetica Light"/>
                  <a:cs typeface="Helvetica Light"/>
                  <a:sym typeface="Helvetica Light"/>
                </a:defRPr>
              </a:lvl1p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sz="1400" b="1" i="0" u="none" strike="noStrike" kern="1200" cap="none" spc="0" normalizeH="0" baseline="0" noProof="0">
                  <a:ln>
                    <a:noFill/>
                  </a:ln>
                  <a:solidFill>
                    <a:srgbClr val="78A7B7">
                      <a:lumMod val="75000"/>
                    </a:srgbClr>
                  </a:solidFill>
                  <a:effectLst/>
                  <a:uLnTx/>
                  <a:uFillTx/>
                  <a:latin typeface="Helvetica Light"/>
                  <a:sym typeface="Helvetica Light"/>
                </a:rPr>
                <a:t>2. basic</a:t>
              </a:r>
            </a:p>
          </p:txBody>
        </p:sp>
        <p:sp>
          <p:nvSpPr>
            <p:cNvPr id="47" name="3. full">
              <a:extLst>
                <a:ext uri="{FF2B5EF4-FFF2-40B4-BE49-F238E27FC236}">
                  <a16:creationId xmlns:a16="http://schemas.microsoft.com/office/drawing/2014/main" id="{C4847CA9-F73B-4668-B32F-FD723B3B7D5C}"/>
                </a:ext>
              </a:extLst>
            </p:cNvPr>
            <p:cNvSpPr txBox="1"/>
            <p:nvPr/>
          </p:nvSpPr>
          <p:spPr>
            <a:xfrm>
              <a:off x="10691048" y="411055"/>
              <a:ext cx="1673226" cy="949881"/>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6789" tIns="26789" rIns="26789" bIns="26789" numCol="1" anchor="ctr">
              <a:noAutofit/>
            </a:bodyPr>
            <a:lstStyle>
              <a:lvl1pPr defTabSz="821531">
                <a:defRPr sz="5000">
                  <a:solidFill>
                    <a:srgbClr val="A6AAA9"/>
                  </a:solidFill>
                  <a:latin typeface="Helvetica Light"/>
                  <a:ea typeface="Helvetica Light"/>
                  <a:cs typeface="Helvetica Light"/>
                  <a:sym typeface="Helvetica Light"/>
                </a:defRPr>
              </a:lvl1p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sz="1400" b="1" i="0" u="none" strike="noStrike" kern="1200" cap="none" spc="0" normalizeH="0" baseline="0" noProof="0">
                  <a:ln>
                    <a:noFill/>
                  </a:ln>
                  <a:solidFill>
                    <a:srgbClr val="78A7B7">
                      <a:lumMod val="75000"/>
                    </a:srgbClr>
                  </a:solidFill>
                  <a:effectLst/>
                  <a:uLnTx/>
                  <a:uFillTx/>
                  <a:latin typeface="Helvetica Light"/>
                  <a:sym typeface="Helvetica Light"/>
                </a:rPr>
                <a:t>3. full</a:t>
              </a:r>
            </a:p>
          </p:txBody>
        </p:sp>
        <p:sp>
          <p:nvSpPr>
            <p:cNvPr id="48" name="4. full+ ART">
              <a:extLst>
                <a:ext uri="{FF2B5EF4-FFF2-40B4-BE49-F238E27FC236}">
                  <a16:creationId xmlns:a16="http://schemas.microsoft.com/office/drawing/2014/main" id="{8CD29828-DF23-41DC-A4DE-4D54CF3FB452}"/>
                </a:ext>
              </a:extLst>
            </p:cNvPr>
            <p:cNvSpPr txBox="1"/>
            <p:nvPr/>
          </p:nvSpPr>
          <p:spPr>
            <a:xfrm>
              <a:off x="14027548" y="411055"/>
              <a:ext cx="3457575" cy="949881"/>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6789" tIns="26789" rIns="26789" bIns="26789" numCol="1" anchor="ctr">
              <a:noAutofit/>
            </a:bodyPr>
            <a:lstStyle>
              <a:lvl1pPr defTabSz="821531">
                <a:defRPr sz="5000">
                  <a:solidFill>
                    <a:srgbClr val="A6AAA9"/>
                  </a:solidFill>
                  <a:latin typeface="Helvetica Light"/>
                  <a:ea typeface="Helvetica Light"/>
                  <a:cs typeface="Helvetica Light"/>
                  <a:sym typeface="Helvetica Light"/>
                </a:defRPr>
              </a:lvl1p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sz="1400" b="1" i="0" u="none" strike="noStrike" kern="1200" cap="none" spc="0" normalizeH="0" baseline="0" noProof="0">
                  <a:ln>
                    <a:noFill/>
                  </a:ln>
                  <a:solidFill>
                    <a:srgbClr val="78A7B7">
                      <a:lumMod val="75000"/>
                    </a:srgbClr>
                  </a:solidFill>
                  <a:effectLst/>
                  <a:uLnTx/>
                  <a:uFillTx/>
                  <a:latin typeface="Helvetica Light"/>
                  <a:sym typeface="Helvetica Light"/>
                </a:rPr>
                <a:t>4. full+ ART</a:t>
              </a:r>
            </a:p>
          </p:txBody>
        </p:sp>
        <p:sp>
          <p:nvSpPr>
            <p:cNvPr id="50" name="Refer">
              <a:extLst>
                <a:ext uri="{FF2B5EF4-FFF2-40B4-BE49-F238E27FC236}">
                  <a16:creationId xmlns:a16="http://schemas.microsoft.com/office/drawing/2014/main" id="{4ABBA67F-CF14-42CF-B051-1A24EE7A1991}"/>
                </a:ext>
              </a:extLst>
            </p:cNvPr>
            <p:cNvSpPr txBox="1"/>
            <p:nvPr/>
          </p:nvSpPr>
          <p:spPr>
            <a:xfrm>
              <a:off x="1757082" y="4921665"/>
              <a:ext cx="2721611" cy="949880"/>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6789" tIns="26789" rIns="26789" bIns="26789" numCol="1" anchor="ctr">
              <a:noAutofit/>
            </a:bodyPr>
            <a:lstStyle>
              <a:lvl1pPr defTabSz="821531">
                <a:defRPr sz="5000">
                  <a:solidFill>
                    <a:srgbClr val="A6AAA9"/>
                  </a:solidFill>
                  <a:latin typeface="Helvetica Light"/>
                  <a:ea typeface="Helvetica Light"/>
                  <a:cs typeface="Helvetica Light"/>
                  <a:sym typeface="Helvetica Light"/>
                </a:defRPr>
              </a:lvl1p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a:ln>
                    <a:noFill/>
                  </a:ln>
                  <a:solidFill>
                    <a:srgbClr val="A6AAA9"/>
                  </a:solidFill>
                  <a:effectLst/>
                  <a:uLnTx/>
                  <a:uFillTx/>
                  <a:latin typeface="Helvetica Light"/>
                  <a:sym typeface="Helvetica Light"/>
                </a:rPr>
                <a:t>Refer</a:t>
              </a:r>
              <a:r>
                <a:rPr kumimoji="0" lang="en-US" sz="1400" b="0" i="0" u="none" strike="noStrike" kern="1200" cap="none" spc="0" normalizeH="0" baseline="0" noProof="0">
                  <a:ln>
                    <a:noFill/>
                  </a:ln>
                  <a:solidFill>
                    <a:srgbClr val="A6AAA9"/>
                  </a:solidFill>
                  <a:effectLst/>
                  <a:uLnTx/>
                  <a:uFillTx/>
                  <a:latin typeface="Helvetica Light"/>
                  <a:sym typeface="Helvetica Light"/>
                </a:rPr>
                <a:t> to clinical services</a:t>
              </a:r>
              <a:endParaRPr kumimoji="0" sz="1400" b="0" i="0" u="none" strike="noStrike" kern="1200" cap="none" spc="0" normalizeH="0" baseline="0" noProof="0">
                <a:ln>
                  <a:noFill/>
                </a:ln>
                <a:solidFill>
                  <a:srgbClr val="A6AAA9"/>
                </a:solidFill>
                <a:effectLst/>
                <a:uLnTx/>
                <a:uFillTx/>
                <a:latin typeface="Helvetica Light"/>
                <a:sym typeface="Helvetica Light"/>
              </a:endParaRPr>
            </a:p>
          </p:txBody>
        </p:sp>
      </p:grpSp>
      <p:sp>
        <p:nvSpPr>
          <p:cNvPr id="51" name="TextBox 50">
            <a:extLst>
              <a:ext uri="{FF2B5EF4-FFF2-40B4-BE49-F238E27FC236}">
                <a16:creationId xmlns:a16="http://schemas.microsoft.com/office/drawing/2014/main" id="{36F6AE0A-88A0-4450-A4C7-54A99B1436E0}"/>
              </a:ext>
            </a:extLst>
          </p:cNvPr>
          <p:cNvSpPr txBox="1"/>
          <p:nvPr/>
        </p:nvSpPr>
        <p:spPr>
          <a:xfrm>
            <a:off x="3859112" y="1210964"/>
            <a:ext cx="5721478" cy="641955"/>
          </a:xfrm>
          <a:prstGeom prst="rightArrow">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a:ea typeface="+mn-ea"/>
                <a:cs typeface="+mn-cs"/>
              </a:rPr>
              <a:t>Expand mix of access platforms depending on resources available</a:t>
            </a:r>
          </a:p>
        </p:txBody>
      </p:sp>
      <p:sp>
        <p:nvSpPr>
          <p:cNvPr id="52" name="Refer">
            <a:extLst>
              <a:ext uri="{FF2B5EF4-FFF2-40B4-BE49-F238E27FC236}">
                <a16:creationId xmlns:a16="http://schemas.microsoft.com/office/drawing/2014/main" id="{D380E6CA-0B9D-4E05-A244-CFF7E85ABA61}"/>
              </a:ext>
            </a:extLst>
          </p:cNvPr>
          <p:cNvSpPr txBox="1"/>
          <p:nvPr/>
        </p:nvSpPr>
        <p:spPr>
          <a:xfrm>
            <a:off x="5440143" y="2441650"/>
            <a:ext cx="1020604" cy="356205"/>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6789" tIns="26789" rIns="26789" bIns="26789" numCol="1" anchor="ctr">
            <a:noAutofit/>
          </a:bodyPr>
          <a:lstStyle>
            <a:lvl1pPr defTabSz="821531">
              <a:defRPr sz="5000">
                <a:solidFill>
                  <a:srgbClr val="A6AAA9"/>
                </a:solidFill>
                <a:latin typeface="Helvetica Light"/>
                <a:ea typeface="Helvetica Light"/>
                <a:cs typeface="Helvetica Light"/>
                <a:sym typeface="Helvetica Light"/>
              </a:defRPr>
            </a:lvl1p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a:ln>
                  <a:noFill/>
                </a:ln>
                <a:solidFill>
                  <a:srgbClr val="A6AAA9"/>
                </a:solidFill>
                <a:effectLst/>
                <a:uLnTx/>
                <a:uFillTx/>
                <a:latin typeface="Helvetica Light"/>
                <a:sym typeface="Helvetica Light"/>
              </a:rPr>
              <a:t>Refer</a:t>
            </a:r>
            <a:r>
              <a:rPr kumimoji="0" lang="en-US" sz="1400" b="0" i="0" u="none" strike="noStrike" kern="1200" cap="none" spc="0" normalizeH="0" baseline="0" noProof="0">
                <a:ln>
                  <a:noFill/>
                </a:ln>
                <a:solidFill>
                  <a:srgbClr val="A6AAA9"/>
                </a:solidFill>
                <a:effectLst/>
                <a:uLnTx/>
                <a:uFillTx/>
                <a:latin typeface="Helvetica Light"/>
                <a:sym typeface="Helvetica Light"/>
              </a:rPr>
              <a:t> to clinical services</a:t>
            </a:r>
            <a:endParaRPr kumimoji="0" sz="1400" b="0" i="0" u="none" strike="noStrike" kern="1200" cap="none" spc="0" normalizeH="0" baseline="0" noProof="0">
              <a:ln>
                <a:noFill/>
              </a:ln>
              <a:solidFill>
                <a:srgbClr val="A6AAA9"/>
              </a:solidFill>
              <a:effectLst/>
              <a:uLnTx/>
              <a:uFillTx/>
              <a:latin typeface="Helvetica Light"/>
              <a:sym typeface="Helvetica Light"/>
            </a:endParaRPr>
          </a:p>
        </p:txBody>
      </p:sp>
      <p:sp>
        <p:nvSpPr>
          <p:cNvPr id="56" name="TextBox 55">
            <a:extLst>
              <a:ext uri="{FF2B5EF4-FFF2-40B4-BE49-F238E27FC236}">
                <a16:creationId xmlns:a16="http://schemas.microsoft.com/office/drawing/2014/main" id="{F96B340B-C982-42EE-989E-97309D4B53B8}"/>
              </a:ext>
            </a:extLst>
          </p:cNvPr>
          <p:cNvSpPr txBox="1"/>
          <p:nvPr/>
        </p:nvSpPr>
        <p:spPr>
          <a:xfrm>
            <a:off x="10458134" y="3142630"/>
            <a:ext cx="148065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hlinkClick r:id="rId6"/>
              </a:rPr>
              <a:t>Considerations in Planning and Budgeting for a Key Population Trusted Access Platform, June 2020 – </a:t>
            </a:r>
            <a:r>
              <a:rPr kumimoji="0" lang="en-US" sz="1000" b="0" i="0" u="none" strike="noStrike" kern="1200" cap="none" spc="0" normalizeH="0" baseline="0" noProof="0" err="1">
                <a:ln>
                  <a:noFill/>
                </a:ln>
                <a:solidFill>
                  <a:prstClr val="black"/>
                </a:solidFill>
                <a:effectLst/>
                <a:uLnTx/>
                <a:uFillTx/>
                <a:latin typeface="Calibri"/>
                <a:ea typeface="+mn-ea"/>
                <a:cs typeface="+mn-cs"/>
                <a:hlinkClick r:id="rId6"/>
              </a:rPr>
              <a:t>Unaids</a:t>
            </a:r>
            <a:endParaRPr kumimoji="0" lang="en-US"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7316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0E1A2B-9570-4A6B-93CB-194A14D14E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89677" y="53775"/>
            <a:ext cx="8146094" cy="6750450"/>
          </a:xfrm>
          <a:prstGeom prst="rect">
            <a:avLst/>
          </a:prstGeom>
        </p:spPr>
      </p:pic>
      <p:sp>
        <p:nvSpPr>
          <p:cNvPr id="2" name="Title 1">
            <a:extLst>
              <a:ext uri="{FF2B5EF4-FFF2-40B4-BE49-F238E27FC236}">
                <a16:creationId xmlns:a16="http://schemas.microsoft.com/office/drawing/2014/main" id="{A687AAFA-83D1-49AF-9119-AC271DC93B54}"/>
              </a:ext>
            </a:extLst>
          </p:cNvPr>
          <p:cNvSpPr>
            <a:spLocks noGrp="1"/>
          </p:cNvSpPr>
          <p:nvPr>
            <p:ph type="title"/>
          </p:nvPr>
        </p:nvSpPr>
        <p:spPr>
          <a:xfrm>
            <a:off x="371474" y="2611423"/>
            <a:ext cx="2295526" cy="817577"/>
          </a:xfrm>
        </p:spPr>
        <p:txBody>
          <a:bodyPr>
            <a:noAutofit/>
          </a:bodyPr>
          <a:lstStyle/>
          <a:p>
            <a:pPr algn="l"/>
            <a:r>
              <a:rPr lang="en-US" sz="2400"/>
              <a:t>Virtual HIV interventions:</a:t>
            </a:r>
            <a:br>
              <a:rPr lang="en-US" sz="2400"/>
            </a:br>
            <a:br>
              <a:rPr lang="en-US" sz="2400"/>
            </a:br>
            <a:r>
              <a:rPr lang="en-US" sz="2400"/>
              <a:t>Consider the range of options and </a:t>
            </a:r>
            <a:r>
              <a:rPr lang="en-US" sz="2400">
                <a:solidFill>
                  <a:srgbClr val="006666"/>
                </a:solidFill>
              </a:rPr>
              <a:t>prioritize</a:t>
            </a:r>
            <a:r>
              <a:rPr lang="en-US" sz="2400"/>
              <a:t> in line with country realities</a:t>
            </a:r>
          </a:p>
        </p:txBody>
      </p:sp>
    </p:spTree>
    <p:extLst>
      <p:ext uri="{BB962C8B-B14F-4D97-AF65-F5344CB8AC3E}">
        <p14:creationId xmlns:p14="http://schemas.microsoft.com/office/powerpoint/2010/main" val="3892036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801FD-839A-404E-AED1-4E1E56DAB6EC}"/>
              </a:ext>
            </a:extLst>
          </p:cNvPr>
          <p:cNvSpPr>
            <a:spLocks noGrp="1"/>
          </p:cNvSpPr>
          <p:nvPr>
            <p:ph type="title"/>
          </p:nvPr>
        </p:nvSpPr>
        <p:spPr>
          <a:xfrm>
            <a:off x="645625" y="176032"/>
            <a:ext cx="7126775" cy="817577"/>
          </a:xfrm>
        </p:spPr>
        <p:txBody>
          <a:bodyPr>
            <a:normAutofit fontScale="90000"/>
          </a:bodyPr>
          <a:lstStyle/>
          <a:p>
            <a:pPr algn="l"/>
            <a:r>
              <a:rPr lang="en-US" sz="3200"/>
              <a:t>HIV prevention cascades can provide additional insights to enhance precision</a:t>
            </a:r>
          </a:p>
        </p:txBody>
      </p:sp>
      <p:sp>
        <p:nvSpPr>
          <p:cNvPr id="3" name="Content Placeholder 2">
            <a:extLst>
              <a:ext uri="{FF2B5EF4-FFF2-40B4-BE49-F238E27FC236}">
                <a16:creationId xmlns:a16="http://schemas.microsoft.com/office/drawing/2014/main" id="{DDEDBA72-80A8-4263-80AA-C47FB78DABDA}"/>
              </a:ext>
            </a:extLst>
          </p:cNvPr>
          <p:cNvSpPr>
            <a:spLocks noGrp="1"/>
          </p:cNvSpPr>
          <p:nvPr>
            <p:ph idx="1"/>
          </p:nvPr>
        </p:nvSpPr>
        <p:spPr>
          <a:xfrm>
            <a:off x="723014" y="1265131"/>
            <a:ext cx="4139805" cy="5239983"/>
          </a:xfrm>
        </p:spPr>
        <p:txBody>
          <a:bodyPr>
            <a:normAutofit fontScale="85000" lnSpcReduction="10000"/>
          </a:bodyPr>
          <a:lstStyle/>
          <a:p>
            <a:r>
              <a:rPr lang="en-US" sz="2400"/>
              <a:t>Prevention cascades already in use in some countries</a:t>
            </a:r>
          </a:p>
          <a:p>
            <a:r>
              <a:rPr lang="en-US" sz="2400"/>
              <a:t>New guidance outlining a simplified programmatically oriented framework </a:t>
            </a:r>
          </a:p>
          <a:p>
            <a:r>
              <a:rPr lang="en-US" sz="2400"/>
              <a:t>Cascades can be focused on a sub- population or prevention method(s) – typically a combination of both</a:t>
            </a:r>
          </a:p>
          <a:p>
            <a:r>
              <a:rPr lang="en-US" sz="2400"/>
              <a:t>Important to recognize limitations: the denominator for prevention cascades (people at risk) is much more complex and unstable than for HIV treatment cascades</a:t>
            </a:r>
          </a:p>
          <a:p>
            <a:r>
              <a:rPr lang="en-US" sz="2400"/>
              <a:t>Cascades: an additional useful tool (but not a magic bullet)</a:t>
            </a:r>
          </a:p>
          <a:p>
            <a:endParaRPr lang="en-US" sz="2400"/>
          </a:p>
          <a:p>
            <a:pPr marL="0" indent="0">
              <a:buNone/>
            </a:pPr>
            <a:endParaRPr lang="en-US" sz="2400"/>
          </a:p>
        </p:txBody>
      </p:sp>
      <p:pic>
        <p:nvPicPr>
          <p:cNvPr id="7" name="Picture 6">
            <a:extLst>
              <a:ext uri="{FF2B5EF4-FFF2-40B4-BE49-F238E27FC236}">
                <a16:creationId xmlns:a16="http://schemas.microsoft.com/office/drawing/2014/main" id="{8F5F058D-A8C3-4CB4-9831-863809C869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43926" y="163295"/>
            <a:ext cx="1777998" cy="2526950"/>
          </a:xfrm>
          <a:prstGeom prst="rect">
            <a:avLst/>
          </a:prstGeom>
        </p:spPr>
      </p:pic>
      <p:sp>
        <p:nvSpPr>
          <p:cNvPr id="9" name="TextBox 8">
            <a:extLst>
              <a:ext uri="{FF2B5EF4-FFF2-40B4-BE49-F238E27FC236}">
                <a16:creationId xmlns:a16="http://schemas.microsoft.com/office/drawing/2014/main" id="{6F20E53B-9DB0-43FC-A2BA-F1A16C32E4AF}"/>
              </a:ext>
            </a:extLst>
          </p:cNvPr>
          <p:cNvSpPr txBox="1"/>
          <p:nvPr/>
        </p:nvSpPr>
        <p:spPr>
          <a:xfrm>
            <a:off x="7542373" y="1265131"/>
            <a:ext cx="1538676" cy="900246"/>
          </a:xfrm>
          <a:prstGeom prst="rect">
            <a:avLst/>
          </a:prstGeom>
          <a:noFill/>
        </p:spPr>
        <p:txBody>
          <a:bodyPr wrap="square">
            <a:spAutoFit/>
          </a:bodyPr>
          <a:lstStyle/>
          <a:p>
            <a:pPr eaLnBrk="1" fontAlgn="auto" hangingPunct="1">
              <a:spcBef>
                <a:spcPts val="0"/>
              </a:spcBef>
              <a:spcAft>
                <a:spcPts val="0"/>
              </a:spcAft>
              <a:defRPr/>
            </a:pPr>
            <a:r>
              <a:rPr lang="en-US" sz="1050">
                <a:solidFill>
                  <a:prstClr val="black"/>
                </a:solidFill>
                <a:latin typeface="Calibri" panose="020F0502020204030204"/>
                <a:hlinkClick r:id="rId3"/>
              </a:rPr>
              <a:t>Creating HIV prevention cascades; operational guidance on a tool for monitoring </a:t>
            </a:r>
            <a:r>
              <a:rPr lang="en-US" sz="1050" err="1">
                <a:solidFill>
                  <a:prstClr val="black"/>
                </a:solidFill>
                <a:latin typeface="Calibri" panose="020F0502020204030204"/>
                <a:hlinkClick r:id="rId3"/>
              </a:rPr>
              <a:t>programmes</a:t>
            </a:r>
            <a:r>
              <a:rPr lang="en-US" sz="1050">
                <a:solidFill>
                  <a:prstClr val="black"/>
                </a:solidFill>
                <a:latin typeface="Calibri" panose="020F0502020204030204"/>
                <a:hlinkClick r:id="rId3"/>
              </a:rPr>
              <a:t> – </a:t>
            </a:r>
            <a:r>
              <a:rPr lang="en-US" sz="1050" err="1">
                <a:solidFill>
                  <a:prstClr val="black"/>
                </a:solidFill>
                <a:latin typeface="Calibri" panose="020F0502020204030204"/>
                <a:hlinkClick r:id="rId3"/>
              </a:rPr>
              <a:t>Unaids</a:t>
            </a:r>
            <a:endParaRPr lang="en-US" sz="1050">
              <a:solidFill>
                <a:prstClr val="black"/>
              </a:solidFill>
              <a:latin typeface="Calibri" panose="020F0502020204030204"/>
            </a:endParaRPr>
          </a:p>
        </p:txBody>
      </p:sp>
      <p:sp>
        <p:nvSpPr>
          <p:cNvPr id="6" name="Title 1">
            <a:extLst>
              <a:ext uri="{FF2B5EF4-FFF2-40B4-BE49-F238E27FC236}">
                <a16:creationId xmlns:a16="http://schemas.microsoft.com/office/drawing/2014/main" id="{4DAED45D-3E1E-4AE3-9784-E128A2B6D462}"/>
              </a:ext>
            </a:extLst>
          </p:cNvPr>
          <p:cNvSpPr txBox="1">
            <a:spLocks/>
          </p:cNvSpPr>
          <p:nvPr/>
        </p:nvSpPr>
        <p:spPr>
          <a:xfrm>
            <a:off x="6092928" y="2848561"/>
            <a:ext cx="3850998" cy="4368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sz="1800" b="1">
                <a:solidFill>
                  <a:prstClr val="black"/>
                </a:solidFill>
                <a:latin typeface="Calibri Light" panose="020F0302020204030204"/>
              </a:rPr>
              <a:t>Prevention cascades: the basic model</a:t>
            </a:r>
          </a:p>
        </p:txBody>
      </p:sp>
      <p:pic>
        <p:nvPicPr>
          <p:cNvPr id="8" name="Picture 7">
            <a:extLst>
              <a:ext uri="{FF2B5EF4-FFF2-40B4-BE49-F238E27FC236}">
                <a16:creationId xmlns:a16="http://schemas.microsoft.com/office/drawing/2014/main" id="{5F4E624E-DAC7-41F8-A1BF-897875D91F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6289" y="3285460"/>
            <a:ext cx="7025712" cy="3572540"/>
          </a:xfrm>
          <a:prstGeom prst="rect">
            <a:avLst/>
          </a:prstGeom>
        </p:spPr>
      </p:pic>
    </p:spTree>
    <p:extLst>
      <p:ext uri="{BB962C8B-B14F-4D97-AF65-F5344CB8AC3E}">
        <p14:creationId xmlns:p14="http://schemas.microsoft.com/office/powerpoint/2010/main" val="3804258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sz="3600"/>
              <a:t>What Will Success Look Like</a:t>
            </a:r>
          </a:p>
        </p:txBody>
      </p:sp>
      <p:sp>
        <p:nvSpPr>
          <p:cNvPr id="9" name="Text Placeholder 3">
            <a:extLst>
              <a:ext uri="{FF2B5EF4-FFF2-40B4-BE49-F238E27FC236}">
                <a16:creationId xmlns:a16="http://schemas.microsoft.com/office/drawing/2014/main" id="{7B99C748-AD99-A5E6-0F4C-905D26CAA329}"/>
              </a:ext>
            </a:extLst>
          </p:cNvPr>
          <p:cNvSpPr>
            <a:spLocks noGrp="1"/>
          </p:cNvSpPr>
          <p:nvPr>
            <p:ph type="body" sz="quarter" idx="10"/>
          </p:nvPr>
        </p:nvSpPr>
        <p:spPr>
          <a:xfrm>
            <a:off x="595884" y="1291685"/>
            <a:ext cx="10882744" cy="547098"/>
          </a:xfrm>
        </p:spPr>
        <p:txBody>
          <a:bodyPr/>
          <a:lstStyle/>
          <a:p>
            <a:r>
              <a:rPr lang="en-US"/>
              <a:t>The 2025 high-level HIV prevention targets and commitments </a:t>
            </a:r>
          </a:p>
        </p:txBody>
      </p:sp>
      <p:pic>
        <p:nvPicPr>
          <p:cNvPr id="5" name="Picture 4">
            <a:extLst>
              <a:ext uri="{FF2B5EF4-FFF2-40B4-BE49-F238E27FC236}">
                <a16:creationId xmlns:a16="http://schemas.microsoft.com/office/drawing/2014/main" id="{9E074773-6E7A-F1C2-1A12-E244048E4E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5884" y="2039235"/>
            <a:ext cx="11000232" cy="1546856"/>
          </a:xfrm>
          <a:prstGeom prst="rect">
            <a:avLst/>
          </a:prstGeom>
        </p:spPr>
      </p:pic>
      <p:sp>
        <p:nvSpPr>
          <p:cNvPr id="3" name="TextBox 2">
            <a:extLst>
              <a:ext uri="{FF2B5EF4-FFF2-40B4-BE49-F238E27FC236}">
                <a16:creationId xmlns:a16="http://schemas.microsoft.com/office/drawing/2014/main" id="{C72187A1-D5D8-9A06-370F-42BEEB4C7D49}"/>
              </a:ext>
            </a:extLst>
          </p:cNvPr>
          <p:cNvSpPr txBox="1"/>
          <p:nvPr/>
        </p:nvSpPr>
        <p:spPr>
          <a:xfrm>
            <a:off x="8124495" y="3571032"/>
            <a:ext cx="2701159" cy="646331"/>
          </a:xfrm>
          <a:prstGeom prst="rect">
            <a:avLst/>
          </a:prstGeom>
          <a:noFill/>
        </p:spPr>
        <p:txBody>
          <a:bodyPr wrap="square" rtlCol="0">
            <a:spAutoFit/>
          </a:bodyPr>
          <a:lstStyle/>
          <a:p>
            <a:pPr algn="ctr"/>
            <a:r>
              <a:rPr lang="en-US" b="1"/>
              <a:t>An 82.5 % reduction compared to 2010</a:t>
            </a:r>
          </a:p>
        </p:txBody>
      </p:sp>
      <p:pic>
        <p:nvPicPr>
          <p:cNvPr id="4" name="Picture 4">
            <a:extLst>
              <a:ext uri="{FF2B5EF4-FFF2-40B4-BE49-F238E27FC236}">
                <a16:creationId xmlns:a16="http://schemas.microsoft.com/office/drawing/2014/main" id="{F884A106-EE16-7A9F-B13B-1F54E89A0780}"/>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5614" y="3452644"/>
            <a:ext cx="2262019" cy="327190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7" name="Audio 16">
            <a:hlinkClick r:id="" action="ppaction://media"/>
            <a:extLst>
              <a:ext uri="{FF2B5EF4-FFF2-40B4-BE49-F238E27FC236}">
                <a16:creationId xmlns:a16="http://schemas.microsoft.com/office/drawing/2014/main" id="{471079DB-B52B-5776-F9E2-961467DECA22}"/>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664630862"/>
      </p:ext>
    </p:extLst>
  </p:cSld>
  <p:clrMapOvr>
    <a:masterClrMapping/>
  </p:clrMapOvr>
  <mc:AlternateContent xmlns:mc="http://schemas.openxmlformats.org/markup-compatibility/2006">
    <mc:Choice xmlns:p14="http://schemas.microsoft.com/office/powerpoint/2010/main" Requires="p14">
      <p:transition spd="slow" p14:dur="2000" advTm="37456"/>
    </mc:Choice>
    <mc:Fallback>
      <p:transition spd="slow" advTm="374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022CA-5793-49FA-B464-C593008C2B6B}"/>
              </a:ext>
            </a:extLst>
          </p:cNvPr>
          <p:cNvSpPr>
            <a:spLocks noGrp="1"/>
          </p:cNvSpPr>
          <p:nvPr>
            <p:ph type="title"/>
          </p:nvPr>
        </p:nvSpPr>
        <p:spPr>
          <a:xfrm>
            <a:off x="454434" y="88978"/>
            <a:ext cx="11283141" cy="817577"/>
          </a:xfrm>
        </p:spPr>
        <p:txBody>
          <a:bodyPr>
            <a:normAutofit/>
          </a:bodyPr>
          <a:lstStyle/>
          <a:p>
            <a:r>
              <a:rPr lang="en-US" sz="2800"/>
              <a:t>Go beyond single intervention approaches and metrics</a:t>
            </a:r>
          </a:p>
        </p:txBody>
      </p:sp>
      <p:pic>
        <p:nvPicPr>
          <p:cNvPr id="5" name="Picture 4">
            <a:extLst>
              <a:ext uri="{FF2B5EF4-FFF2-40B4-BE49-F238E27FC236}">
                <a16:creationId xmlns:a16="http://schemas.microsoft.com/office/drawing/2014/main" id="{44306C9F-287C-4134-9636-DF3155057E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64102" y="1047435"/>
            <a:ext cx="10332962" cy="4268843"/>
          </a:xfrm>
          <a:prstGeom prst="rect">
            <a:avLst/>
          </a:prstGeom>
        </p:spPr>
      </p:pic>
      <p:pic>
        <p:nvPicPr>
          <p:cNvPr id="4" name="Picture 3">
            <a:extLst>
              <a:ext uri="{FF2B5EF4-FFF2-40B4-BE49-F238E27FC236}">
                <a16:creationId xmlns:a16="http://schemas.microsoft.com/office/drawing/2014/main" id="{F81BB4C7-6D6E-FCEC-D04A-B7B47D6837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764152"/>
            <a:ext cx="2169042" cy="3093848"/>
          </a:xfrm>
          <a:prstGeom prst="rect">
            <a:avLst/>
          </a:prstGeom>
        </p:spPr>
      </p:pic>
      <p:sp>
        <p:nvSpPr>
          <p:cNvPr id="6" name="TextBox 5">
            <a:extLst>
              <a:ext uri="{FF2B5EF4-FFF2-40B4-BE49-F238E27FC236}">
                <a16:creationId xmlns:a16="http://schemas.microsoft.com/office/drawing/2014/main" id="{6052A85D-9932-9594-7ACC-458BF9B0FFAC}"/>
              </a:ext>
            </a:extLst>
          </p:cNvPr>
          <p:cNvSpPr txBox="1"/>
          <p:nvPr/>
        </p:nvSpPr>
        <p:spPr>
          <a:xfrm>
            <a:off x="4880344" y="5625899"/>
            <a:ext cx="4757584" cy="369332"/>
          </a:xfrm>
          <a:prstGeom prst="rect">
            <a:avLst/>
          </a:prstGeom>
          <a:noFill/>
        </p:spPr>
        <p:txBody>
          <a:bodyPr wrap="none" rtlCol="0">
            <a:spAutoFit/>
          </a:bodyPr>
          <a:lstStyle/>
          <a:p>
            <a:r>
              <a:rPr lang="en-US"/>
              <a:t>Source: University of New South Wales, Australia</a:t>
            </a:r>
          </a:p>
        </p:txBody>
      </p:sp>
    </p:spTree>
    <p:extLst>
      <p:ext uri="{BB962C8B-B14F-4D97-AF65-F5344CB8AC3E}">
        <p14:creationId xmlns:p14="http://schemas.microsoft.com/office/powerpoint/2010/main" val="1625589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E3EC45-054C-CC21-D405-A3AE49FF2E94}"/>
              </a:ext>
            </a:extLst>
          </p:cNvPr>
          <p:cNvSpPr txBox="1"/>
          <p:nvPr/>
        </p:nvSpPr>
        <p:spPr>
          <a:xfrm>
            <a:off x="8820089" y="2887489"/>
            <a:ext cx="3235277" cy="156966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lumMod val="85000"/>
                  </a:prstClr>
                </a:solidFill>
                <a:effectLst/>
                <a:uLnTx/>
                <a:uFillTx/>
                <a:latin typeface="Arial" panose="020B0604020202020204"/>
                <a:ea typeface="+mn-ea"/>
                <a:cs typeface="+mn-cs"/>
              </a:rPr>
              <a:t>The right</a:t>
            </a:r>
            <a:r>
              <a:rPr kumimoji="0" lang="en-US" sz="3200" b="1" i="0" u="none" strike="noStrike" kern="1200" cap="none" spc="0" normalizeH="0" baseline="0" noProof="0">
                <a:ln>
                  <a:noFill/>
                </a:ln>
                <a:solidFill>
                  <a:prstClr val="white">
                    <a:lumMod val="85000"/>
                  </a:prstClr>
                </a:solidFill>
                <a:effectLst/>
                <a:uLnTx/>
                <a:uFillTx/>
                <a:latin typeface="Arial" panose="020B0604020202020204"/>
                <a:ea typeface="+mn-ea"/>
                <a:cs typeface="+mn-cs"/>
              </a:rPr>
              <a:t> </a:t>
            </a:r>
            <a:r>
              <a:rPr kumimoji="0" lang="en-US" sz="3200" b="1" i="0" u="none" strike="noStrike" kern="1200" cap="none" spc="0" normalizeH="0" baseline="0" noProof="0">
                <a:ln>
                  <a:noFill/>
                </a:ln>
                <a:solidFill>
                  <a:prstClr val="white">
                    <a:lumMod val="85000"/>
                  </a:prstClr>
                </a:solidFill>
                <a:effectLst/>
                <a:uLnTx/>
                <a:uFillTx/>
                <a:latin typeface="Arial Black" panose="020B0A04020102020204" pitchFamily="34" charset="0"/>
                <a:ea typeface="+mn-ea"/>
                <a:cs typeface="+mn-cs"/>
              </a:rPr>
              <a:t>combination and balance</a:t>
            </a:r>
          </a:p>
        </p:txBody>
      </p:sp>
      <p:sp>
        <p:nvSpPr>
          <p:cNvPr id="2" name="Title 1">
            <a:extLst>
              <a:ext uri="{FF2B5EF4-FFF2-40B4-BE49-F238E27FC236}">
                <a16:creationId xmlns:a16="http://schemas.microsoft.com/office/drawing/2014/main" id="{F5337680-2929-E39F-45C4-552E4308E980}"/>
              </a:ext>
            </a:extLst>
          </p:cNvPr>
          <p:cNvSpPr>
            <a:spLocks noGrp="1"/>
          </p:cNvSpPr>
          <p:nvPr>
            <p:ph type="title"/>
          </p:nvPr>
        </p:nvSpPr>
        <p:spPr/>
        <p:txBody>
          <a:bodyPr/>
          <a:lstStyle/>
          <a:p>
            <a:r>
              <a:rPr lang="en-US" sz="3600" b="0"/>
              <a:t>People-</a:t>
            </a:r>
            <a:r>
              <a:rPr lang="en-US" sz="3600" b="0" err="1"/>
              <a:t>centred</a:t>
            </a:r>
            <a:r>
              <a:rPr lang="en-US" sz="3600" b="0"/>
              <a:t> precision prevention</a:t>
            </a:r>
          </a:p>
        </p:txBody>
      </p:sp>
      <p:sp>
        <p:nvSpPr>
          <p:cNvPr id="3" name="Content Placeholder 2">
            <a:extLst>
              <a:ext uri="{FF2B5EF4-FFF2-40B4-BE49-F238E27FC236}">
                <a16:creationId xmlns:a16="http://schemas.microsoft.com/office/drawing/2014/main" id="{02DF6BA4-7AAA-8AFE-9ABC-71B4431374D3}"/>
              </a:ext>
            </a:extLst>
          </p:cNvPr>
          <p:cNvSpPr>
            <a:spLocks noGrp="1"/>
          </p:cNvSpPr>
          <p:nvPr>
            <p:ph idx="1"/>
          </p:nvPr>
        </p:nvSpPr>
        <p:spPr>
          <a:xfrm>
            <a:off x="838199" y="1529255"/>
            <a:ext cx="10882745" cy="4493636"/>
          </a:xfrm>
        </p:spPr>
        <p:txBody>
          <a:bodyPr>
            <a:normAutofit fontScale="92500" lnSpcReduction="10000"/>
          </a:bodyPr>
          <a:lstStyle/>
          <a:p>
            <a:pPr>
              <a:lnSpc>
                <a:spcPct val="100000"/>
              </a:lnSpc>
              <a:spcAft>
                <a:spcPts val="1200"/>
              </a:spcAft>
            </a:pPr>
            <a:r>
              <a:rPr lang="en-US" sz="3600">
                <a:solidFill>
                  <a:schemeClr val="bg1">
                    <a:lumMod val="85000"/>
                  </a:schemeClr>
                </a:solidFill>
              </a:rPr>
              <a:t>For the right </a:t>
            </a:r>
            <a:r>
              <a:rPr lang="en-US" sz="3600" b="1">
                <a:solidFill>
                  <a:schemeClr val="bg1">
                    <a:lumMod val="85000"/>
                  </a:schemeClr>
                </a:solidFill>
                <a:latin typeface="Arial Black" panose="020B0A04020102020204" pitchFamily="34" charset="0"/>
              </a:rPr>
              <a:t>people</a:t>
            </a:r>
          </a:p>
          <a:p>
            <a:pPr>
              <a:lnSpc>
                <a:spcPct val="100000"/>
              </a:lnSpc>
              <a:spcAft>
                <a:spcPts val="1200"/>
              </a:spcAft>
            </a:pPr>
            <a:r>
              <a:rPr lang="en-US" sz="3600">
                <a:solidFill>
                  <a:schemeClr val="bg1">
                    <a:lumMod val="85000"/>
                  </a:schemeClr>
                </a:solidFill>
              </a:rPr>
              <a:t>In the right </a:t>
            </a:r>
            <a:r>
              <a:rPr lang="en-US" sz="3600" b="1">
                <a:solidFill>
                  <a:schemeClr val="bg1">
                    <a:lumMod val="85000"/>
                  </a:schemeClr>
                </a:solidFill>
                <a:latin typeface="Arial Black" panose="020B0A04020102020204" pitchFamily="34" charset="0"/>
              </a:rPr>
              <a:t>locations</a:t>
            </a:r>
          </a:p>
          <a:p>
            <a:pPr>
              <a:lnSpc>
                <a:spcPct val="100000"/>
              </a:lnSpc>
              <a:spcAft>
                <a:spcPts val="1200"/>
              </a:spcAft>
            </a:pPr>
            <a:r>
              <a:rPr lang="en-US" sz="3600">
                <a:solidFill>
                  <a:schemeClr val="bg1">
                    <a:lumMod val="85000"/>
                  </a:schemeClr>
                </a:solidFill>
              </a:rPr>
              <a:t>With the right </a:t>
            </a:r>
            <a:r>
              <a:rPr lang="en-US" sz="3600" b="1">
                <a:solidFill>
                  <a:schemeClr val="bg1">
                    <a:lumMod val="85000"/>
                  </a:schemeClr>
                </a:solidFill>
                <a:latin typeface="Arial Black" panose="020B0A04020102020204" pitchFamily="34" charset="0"/>
              </a:rPr>
              <a:t>interventions</a:t>
            </a:r>
          </a:p>
          <a:p>
            <a:pPr>
              <a:lnSpc>
                <a:spcPct val="100000"/>
              </a:lnSpc>
              <a:spcAft>
                <a:spcPts val="1200"/>
              </a:spcAft>
            </a:pPr>
            <a:r>
              <a:rPr lang="en-US" sz="3600">
                <a:solidFill>
                  <a:schemeClr val="bg1">
                    <a:lumMod val="85000"/>
                  </a:schemeClr>
                </a:solidFill>
              </a:rPr>
              <a:t>At the right </a:t>
            </a:r>
            <a:r>
              <a:rPr lang="en-US" sz="3600" b="1">
                <a:solidFill>
                  <a:schemeClr val="bg1">
                    <a:lumMod val="85000"/>
                  </a:schemeClr>
                </a:solidFill>
                <a:latin typeface="Arial Black" panose="020B0A04020102020204" pitchFamily="34" charset="0"/>
              </a:rPr>
              <a:t>time</a:t>
            </a:r>
          </a:p>
          <a:p>
            <a:pPr>
              <a:lnSpc>
                <a:spcPct val="100000"/>
              </a:lnSpc>
              <a:spcAft>
                <a:spcPts val="1200"/>
              </a:spcAft>
            </a:pPr>
            <a:r>
              <a:rPr lang="en-US" sz="3600">
                <a:solidFill>
                  <a:schemeClr val="bg1">
                    <a:lumMod val="85000"/>
                  </a:schemeClr>
                </a:solidFill>
              </a:rPr>
              <a:t>In the right </a:t>
            </a:r>
            <a:r>
              <a:rPr lang="en-US" sz="3600" b="1">
                <a:solidFill>
                  <a:schemeClr val="bg1">
                    <a:lumMod val="85000"/>
                  </a:schemeClr>
                </a:solidFill>
                <a:latin typeface="Arial Black" panose="020B0A04020102020204" pitchFamily="34" charset="0"/>
              </a:rPr>
              <a:t>way</a:t>
            </a:r>
          </a:p>
          <a:p>
            <a:pPr>
              <a:lnSpc>
                <a:spcPct val="100000"/>
              </a:lnSpc>
              <a:spcAft>
                <a:spcPts val="1200"/>
              </a:spcAft>
            </a:pPr>
            <a:r>
              <a:rPr lang="en-US" sz="3600"/>
              <a:t>At the right </a:t>
            </a:r>
            <a:r>
              <a:rPr lang="en-US" sz="3600" b="1">
                <a:solidFill>
                  <a:srgbClr val="0099CC"/>
                </a:solidFill>
                <a:latin typeface="Arial Black" panose="020B0A04020102020204" pitchFamily="34" charset="0"/>
              </a:rPr>
              <a:t>cost</a:t>
            </a:r>
          </a:p>
          <a:p>
            <a:endParaRPr lang="en-US" sz="3200">
              <a:solidFill>
                <a:schemeClr val="bg1">
                  <a:lumMod val="75000"/>
                </a:schemeClr>
              </a:solidFill>
            </a:endParaRPr>
          </a:p>
        </p:txBody>
      </p:sp>
      <p:sp>
        <p:nvSpPr>
          <p:cNvPr id="5" name="Right Brace 4">
            <a:extLst>
              <a:ext uri="{FF2B5EF4-FFF2-40B4-BE49-F238E27FC236}">
                <a16:creationId xmlns:a16="http://schemas.microsoft.com/office/drawing/2014/main" id="{03B3F13B-A4F6-0019-3B25-840CC2E99154}"/>
              </a:ext>
            </a:extLst>
          </p:cNvPr>
          <p:cNvSpPr/>
          <p:nvPr/>
        </p:nvSpPr>
        <p:spPr>
          <a:xfrm>
            <a:off x="7577237" y="1796605"/>
            <a:ext cx="882869" cy="4108779"/>
          </a:xfrm>
          <a:prstGeom prst="rightBrace">
            <a:avLst/>
          </a:prstGeom>
          <a:ln w="57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Arial" panose="020B0604020202020204"/>
              <a:ea typeface="+mn-ea"/>
              <a:cs typeface="+mn-cs"/>
            </a:endParaRPr>
          </a:p>
        </p:txBody>
      </p:sp>
    </p:spTree>
    <p:extLst>
      <p:ext uri="{BB962C8B-B14F-4D97-AF65-F5344CB8AC3E}">
        <p14:creationId xmlns:p14="http://schemas.microsoft.com/office/powerpoint/2010/main" val="52974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8717-BC04-4C10-81EC-E0DD932A2F9F}"/>
              </a:ext>
            </a:extLst>
          </p:cNvPr>
          <p:cNvSpPr>
            <a:spLocks noGrp="1"/>
          </p:cNvSpPr>
          <p:nvPr>
            <p:ph type="title"/>
          </p:nvPr>
        </p:nvSpPr>
        <p:spPr>
          <a:xfrm>
            <a:off x="1864825" y="38635"/>
            <a:ext cx="8462356" cy="817577"/>
          </a:xfrm>
        </p:spPr>
        <p:txBody>
          <a:bodyPr>
            <a:normAutofit/>
          </a:bodyPr>
          <a:lstStyle/>
          <a:p>
            <a:r>
              <a:rPr lang="en-US" sz="2400" b="1"/>
              <a:t>Basic factors for value for money</a:t>
            </a:r>
          </a:p>
        </p:txBody>
      </p:sp>
      <p:sp>
        <p:nvSpPr>
          <p:cNvPr id="3" name="Content Placeholder 2">
            <a:extLst>
              <a:ext uri="{FF2B5EF4-FFF2-40B4-BE49-F238E27FC236}">
                <a16:creationId xmlns:a16="http://schemas.microsoft.com/office/drawing/2014/main" id="{A1671A23-7289-431A-80FA-00D2E209CA55}"/>
              </a:ext>
            </a:extLst>
          </p:cNvPr>
          <p:cNvSpPr>
            <a:spLocks noGrp="1"/>
          </p:cNvSpPr>
          <p:nvPr>
            <p:ph idx="1"/>
          </p:nvPr>
        </p:nvSpPr>
        <p:spPr>
          <a:xfrm>
            <a:off x="420413" y="856211"/>
            <a:ext cx="10962290" cy="4334767"/>
          </a:xfrm>
        </p:spPr>
        <p:txBody>
          <a:bodyPr/>
          <a:lstStyle/>
          <a:p>
            <a:pPr marL="0" indent="0">
              <a:buNone/>
            </a:pPr>
            <a:r>
              <a:rPr lang="en-US" sz="2400"/>
              <a:t>Three factors are essential to understand cost-effectiveness of HIV prevention:</a:t>
            </a:r>
          </a:p>
          <a:p>
            <a:r>
              <a:rPr lang="en-US" sz="2400">
                <a:solidFill>
                  <a:schemeClr val="accent5">
                    <a:lumMod val="75000"/>
                  </a:schemeClr>
                </a:solidFill>
              </a:rPr>
              <a:t>HIV incidence </a:t>
            </a:r>
            <a:r>
              <a:rPr lang="en-US" sz="2400"/>
              <a:t>(by age, by location, by sub-population, individual factors)</a:t>
            </a:r>
          </a:p>
          <a:p>
            <a:r>
              <a:rPr lang="en-US" sz="2400">
                <a:solidFill>
                  <a:schemeClr val="accent2">
                    <a:lumMod val="75000"/>
                  </a:schemeClr>
                </a:solidFill>
              </a:rPr>
              <a:t>Unit costs </a:t>
            </a:r>
            <a:r>
              <a:rPr lang="en-US" sz="2400"/>
              <a:t>of different packages (intensity)</a:t>
            </a:r>
          </a:p>
          <a:p>
            <a:r>
              <a:rPr lang="en-US" sz="2400">
                <a:solidFill>
                  <a:srgbClr val="00B050"/>
                </a:solidFill>
              </a:rPr>
              <a:t>Effectiveness</a:t>
            </a:r>
            <a:r>
              <a:rPr lang="en-US" sz="2400"/>
              <a:t> of interventions</a:t>
            </a:r>
          </a:p>
          <a:p>
            <a:endParaRPr lang="en-US" sz="2800"/>
          </a:p>
          <a:p>
            <a:pPr marL="0" indent="0">
              <a:buNone/>
            </a:pPr>
            <a:r>
              <a:rPr lang="en-US" sz="2000"/>
              <a:t>EXAMPLE:</a:t>
            </a:r>
          </a:p>
          <a:p>
            <a:r>
              <a:rPr lang="en-US" sz="2000"/>
              <a:t>A district/population with baseline HIV incidence of 0.4 in 100 PY (high HIV incidence category)</a:t>
            </a:r>
          </a:p>
          <a:p>
            <a:r>
              <a:rPr lang="en-US" sz="2000"/>
              <a:t>1 million USD spent at a unit cost of 100 USD per person/year</a:t>
            </a:r>
          </a:p>
          <a:p>
            <a:r>
              <a:rPr lang="en-US" sz="2000"/>
              <a:t>30% effectiveness of the </a:t>
            </a:r>
            <a:r>
              <a:rPr lang="en-US" sz="2000" err="1"/>
              <a:t>programme</a:t>
            </a:r>
            <a:r>
              <a:rPr lang="en-US" sz="2000"/>
              <a:t> in reducing incidence</a:t>
            </a:r>
          </a:p>
          <a:p>
            <a:pPr marL="0" indent="0">
              <a:buNone/>
            </a:pPr>
            <a:endParaRPr lang="en-US" sz="2000"/>
          </a:p>
          <a:p>
            <a:pPr marL="0" indent="0">
              <a:buNone/>
            </a:pPr>
            <a:r>
              <a:rPr lang="en-US" sz="2000"/>
              <a:t>RESULTS WILL BE:</a:t>
            </a:r>
          </a:p>
          <a:p>
            <a:endParaRPr lang="en-US" sz="2800"/>
          </a:p>
          <a:p>
            <a:endParaRPr lang="en-US" sz="2400"/>
          </a:p>
          <a:p>
            <a:endParaRPr lang="en-US" sz="2800"/>
          </a:p>
        </p:txBody>
      </p:sp>
      <p:sp>
        <p:nvSpPr>
          <p:cNvPr id="5" name="TextBox 4">
            <a:extLst>
              <a:ext uri="{FF2B5EF4-FFF2-40B4-BE49-F238E27FC236}">
                <a16:creationId xmlns:a16="http://schemas.microsoft.com/office/drawing/2014/main" id="{0E5BE12E-D5A3-4841-97E8-492E9CBD2059}"/>
              </a:ext>
            </a:extLst>
          </p:cNvPr>
          <p:cNvSpPr txBox="1"/>
          <p:nvPr/>
        </p:nvSpPr>
        <p:spPr>
          <a:xfrm>
            <a:off x="3005946" y="5317553"/>
            <a:ext cx="7321235" cy="923330"/>
          </a:xfrm>
          <a:prstGeom prst="rect">
            <a:avLst/>
          </a:prstGeom>
          <a:noFill/>
        </p:spPr>
        <p:txBody>
          <a:bodyPr wrap="none" rtlCol="0">
            <a:spAutoFit/>
          </a:bodyPr>
          <a:lstStyle/>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B050"/>
                </a:solidFill>
                <a:effectLst/>
                <a:uLnTx/>
                <a:uFillTx/>
                <a:latin typeface="Arial" panose="020B0604020202020204" pitchFamily="34" charset="0"/>
                <a:ea typeface="ＭＳ Ｐゴシック" panose="020B0600070205080204" pitchFamily="34" charset="-128"/>
                <a:cs typeface="+mn-cs"/>
              </a:rPr>
              <a:t>10,000 young women reached</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B050"/>
                </a:solidFill>
                <a:effectLst/>
                <a:uLnTx/>
                <a:uFillTx/>
                <a:latin typeface="Arial" panose="020B0604020202020204" pitchFamily="34" charset="0"/>
                <a:ea typeface="ＭＳ Ｐゴシック" panose="020B0600070205080204" pitchFamily="34" charset="-128"/>
                <a:cs typeface="+mn-cs"/>
              </a:rPr>
              <a:t>Among whom 40 new HIV infections would have occurred in a year</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B050"/>
                </a:solidFill>
                <a:effectLst/>
                <a:uLnTx/>
                <a:uFillTx/>
                <a:latin typeface="Arial" panose="020B0604020202020204" pitchFamily="34" charset="0"/>
                <a:ea typeface="ＭＳ Ｐゴシック" panose="020B0600070205080204" pitchFamily="34" charset="-128"/>
                <a:cs typeface="+mn-cs"/>
              </a:rPr>
              <a:t>Of which 12 new HIV infections will be averted</a:t>
            </a:r>
          </a:p>
        </p:txBody>
      </p:sp>
      <p:sp>
        <p:nvSpPr>
          <p:cNvPr id="6" name="TextBox 5">
            <a:extLst>
              <a:ext uri="{FF2B5EF4-FFF2-40B4-BE49-F238E27FC236}">
                <a16:creationId xmlns:a16="http://schemas.microsoft.com/office/drawing/2014/main" id="{2BEA1E16-8FA5-4A58-8035-46AB3BFD34FF}"/>
              </a:ext>
            </a:extLst>
          </p:cNvPr>
          <p:cNvSpPr txBox="1"/>
          <p:nvPr/>
        </p:nvSpPr>
        <p:spPr>
          <a:xfrm>
            <a:off x="7484962" y="6367458"/>
            <a:ext cx="1287532" cy="369332"/>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C00000"/>
                </a:solidFill>
                <a:effectLst/>
                <a:uLnTx/>
                <a:uFillTx/>
                <a:latin typeface="Arial" panose="020B0604020202020204" pitchFamily="34" charset="0"/>
                <a:ea typeface="ＭＳ Ｐゴシック" panose="020B0600070205080204" pitchFamily="34" charset="-128"/>
                <a:cs typeface="+mn-cs"/>
              </a:rPr>
              <a:t>Do not cite</a:t>
            </a:r>
          </a:p>
        </p:txBody>
      </p:sp>
    </p:spTree>
    <p:extLst>
      <p:ext uri="{BB962C8B-B14F-4D97-AF65-F5344CB8AC3E}">
        <p14:creationId xmlns:p14="http://schemas.microsoft.com/office/powerpoint/2010/main" val="334796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BB70B5-A37C-32AC-4B9F-9036AF240110}"/>
              </a:ext>
            </a:extLst>
          </p:cNvPr>
          <p:cNvSpPr txBox="1"/>
          <p:nvPr/>
        </p:nvSpPr>
        <p:spPr>
          <a:xfrm>
            <a:off x="8264841" y="114144"/>
            <a:ext cx="3779047"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9999"/>
                </a:solidFill>
                <a:effectLst/>
                <a:uLnTx/>
                <a:uFillTx/>
                <a:latin typeface="Calibri"/>
                <a:ea typeface="+mn-ea"/>
                <a:cs typeface="+mn-cs"/>
              </a:rPr>
              <a:t>Illustrative example (DO NOT CITE)</a:t>
            </a:r>
          </a:p>
        </p:txBody>
      </p:sp>
      <p:pic>
        <p:nvPicPr>
          <p:cNvPr id="6" name="Picture 5">
            <a:extLst>
              <a:ext uri="{FF2B5EF4-FFF2-40B4-BE49-F238E27FC236}">
                <a16:creationId xmlns:a16="http://schemas.microsoft.com/office/drawing/2014/main" id="{4A25BEBE-AD3D-FC3B-7508-6AB4E72A855D}"/>
              </a:ext>
            </a:extLst>
          </p:cNvPr>
          <p:cNvPicPr>
            <a:picLocks noChangeAspect="1"/>
          </p:cNvPicPr>
          <p:nvPr/>
        </p:nvPicPr>
        <p:blipFill>
          <a:blip r:embed="rId2"/>
          <a:stretch>
            <a:fillRect/>
          </a:stretch>
        </p:blipFill>
        <p:spPr>
          <a:xfrm>
            <a:off x="60729" y="740708"/>
            <a:ext cx="12070542" cy="5828257"/>
          </a:xfrm>
          <a:prstGeom prst="rect">
            <a:avLst/>
          </a:prstGeom>
        </p:spPr>
      </p:pic>
      <p:sp>
        <p:nvSpPr>
          <p:cNvPr id="2" name="Title 1">
            <a:extLst>
              <a:ext uri="{FF2B5EF4-FFF2-40B4-BE49-F238E27FC236}">
                <a16:creationId xmlns:a16="http://schemas.microsoft.com/office/drawing/2014/main" id="{981AB112-4528-2979-18C6-F32384BAC2BF}"/>
              </a:ext>
            </a:extLst>
          </p:cNvPr>
          <p:cNvSpPr txBox="1">
            <a:spLocks/>
          </p:cNvSpPr>
          <p:nvPr/>
        </p:nvSpPr>
        <p:spPr>
          <a:xfrm>
            <a:off x="377781" y="114144"/>
            <a:ext cx="6538026" cy="483548"/>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all" spc="0" normalizeH="0" baseline="0" noProof="0">
                <a:ln>
                  <a:noFill/>
                </a:ln>
                <a:solidFill>
                  <a:srgbClr val="009999"/>
                </a:solidFill>
                <a:effectLst/>
                <a:uLnTx/>
                <a:uFillTx/>
                <a:latin typeface="Calibri"/>
                <a:ea typeface="+mj-ea"/>
                <a:cs typeface="+mj-cs"/>
              </a:rPr>
              <a:t>Analyze Value for Money</a:t>
            </a:r>
          </a:p>
        </p:txBody>
      </p:sp>
    </p:spTree>
    <p:extLst>
      <p:ext uri="{BB962C8B-B14F-4D97-AF65-F5344CB8AC3E}">
        <p14:creationId xmlns:p14="http://schemas.microsoft.com/office/powerpoint/2010/main" val="230977311"/>
      </p:ext>
    </p:extLst>
  </p:cSld>
  <p:clrMapOvr>
    <a:masterClrMapping/>
  </p:clrMapOvr>
  <mc:AlternateContent xmlns:mc="http://schemas.openxmlformats.org/markup-compatibility/2006">
    <mc:Choice xmlns:p14="http://schemas.microsoft.com/office/powerpoint/2010/main" Requires="p14">
      <p:transition spd="slow" p14:dur="2000" advTm="31302"/>
    </mc:Choice>
    <mc:Fallback>
      <p:transition spd="slow" advTm="31302"/>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125385-765F-E959-634C-A2B3FC046474}"/>
              </a:ext>
            </a:extLst>
          </p:cNvPr>
          <p:cNvPicPr>
            <a:picLocks noChangeAspect="1"/>
          </p:cNvPicPr>
          <p:nvPr/>
        </p:nvPicPr>
        <p:blipFill>
          <a:blip r:embed="rId2"/>
          <a:stretch>
            <a:fillRect/>
          </a:stretch>
        </p:blipFill>
        <p:spPr>
          <a:xfrm>
            <a:off x="2429319" y="0"/>
            <a:ext cx="7134377" cy="6858000"/>
          </a:xfrm>
          <a:prstGeom prst="rect">
            <a:avLst/>
          </a:prstGeom>
        </p:spPr>
      </p:pic>
      <p:pic>
        <p:nvPicPr>
          <p:cNvPr id="11" name="Picture 10">
            <a:extLst>
              <a:ext uri="{FF2B5EF4-FFF2-40B4-BE49-F238E27FC236}">
                <a16:creationId xmlns:a16="http://schemas.microsoft.com/office/drawing/2014/main" id="{02BA4700-2C8A-4828-A2CB-ED8BC05DB4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69" t="2534" r="51610" b="2615"/>
          <a:stretch/>
        </p:blipFill>
        <p:spPr>
          <a:xfrm>
            <a:off x="9432130" y="3233806"/>
            <a:ext cx="2391661" cy="2284816"/>
          </a:xfrm>
          <a:prstGeom prst="rect">
            <a:avLst/>
          </a:prstGeom>
        </p:spPr>
      </p:pic>
      <p:sp>
        <p:nvSpPr>
          <p:cNvPr id="12" name="Rectangle 11">
            <a:extLst>
              <a:ext uri="{FF2B5EF4-FFF2-40B4-BE49-F238E27FC236}">
                <a16:creationId xmlns:a16="http://schemas.microsoft.com/office/drawing/2014/main" id="{DF7FA332-CD0A-424C-9CCE-142829B9F790}"/>
              </a:ext>
            </a:extLst>
          </p:cNvPr>
          <p:cNvSpPr/>
          <p:nvPr/>
        </p:nvSpPr>
        <p:spPr>
          <a:xfrm>
            <a:off x="10627961" y="4302369"/>
            <a:ext cx="45719" cy="144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780C313B-0D3E-4962-A10E-55B373D5CE54}"/>
              </a:ext>
            </a:extLst>
          </p:cNvPr>
          <p:cNvSpPr txBox="1"/>
          <p:nvPr/>
        </p:nvSpPr>
        <p:spPr>
          <a:xfrm>
            <a:off x="9683415" y="2248236"/>
            <a:ext cx="2426329" cy="1323439"/>
          </a:xfrm>
          <a:prstGeom prst="rect">
            <a:avLst/>
          </a:prstGeom>
          <a:solidFill>
            <a:schemeClr val="bg1"/>
          </a:solid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Legend:</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Impact of USD 500 million (in % of global new HIV infections among adults averted)</a:t>
            </a:r>
          </a:p>
        </p:txBody>
      </p:sp>
      <p:sp>
        <p:nvSpPr>
          <p:cNvPr id="14" name="TextBox 13">
            <a:extLst>
              <a:ext uri="{FF2B5EF4-FFF2-40B4-BE49-F238E27FC236}">
                <a16:creationId xmlns:a16="http://schemas.microsoft.com/office/drawing/2014/main" id="{81BC0645-3BA1-4A88-B236-C44A5F5B5243}"/>
              </a:ext>
            </a:extLst>
          </p:cNvPr>
          <p:cNvSpPr txBox="1"/>
          <p:nvPr/>
        </p:nvSpPr>
        <p:spPr>
          <a:xfrm>
            <a:off x="10252813" y="970046"/>
            <a:ext cx="1287532" cy="369332"/>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C00000"/>
                </a:solidFill>
                <a:effectLst/>
                <a:uLnTx/>
                <a:uFillTx/>
                <a:latin typeface="Arial" panose="020B0604020202020204" pitchFamily="34" charset="0"/>
                <a:ea typeface="ＭＳ Ｐゴシック" panose="020B0600070205080204" pitchFamily="34" charset="-128"/>
                <a:cs typeface="+mn-cs"/>
              </a:rPr>
              <a:t>Do not cite</a:t>
            </a:r>
          </a:p>
        </p:txBody>
      </p:sp>
      <p:sp>
        <p:nvSpPr>
          <p:cNvPr id="2" name="Title 1">
            <a:extLst>
              <a:ext uri="{FF2B5EF4-FFF2-40B4-BE49-F238E27FC236}">
                <a16:creationId xmlns:a16="http://schemas.microsoft.com/office/drawing/2014/main" id="{EBD776AE-D376-439A-8690-D384314AD100}"/>
              </a:ext>
            </a:extLst>
          </p:cNvPr>
          <p:cNvSpPr>
            <a:spLocks noGrp="1"/>
          </p:cNvSpPr>
          <p:nvPr>
            <p:ph type="title"/>
          </p:nvPr>
        </p:nvSpPr>
        <p:spPr>
          <a:xfrm>
            <a:off x="207258" y="1339377"/>
            <a:ext cx="2102342" cy="2537297"/>
          </a:xfrm>
        </p:spPr>
        <p:txBody>
          <a:bodyPr>
            <a:noAutofit/>
          </a:bodyPr>
          <a:lstStyle/>
          <a:p>
            <a:pPr algn="l"/>
            <a:r>
              <a:rPr lang="en-US" sz="2400"/>
              <a:t>What will be the effect of investing 1 million USD in prevention?</a:t>
            </a:r>
          </a:p>
        </p:txBody>
      </p:sp>
      <p:sp>
        <p:nvSpPr>
          <p:cNvPr id="4" name="TextBox 3">
            <a:extLst>
              <a:ext uri="{FF2B5EF4-FFF2-40B4-BE49-F238E27FC236}">
                <a16:creationId xmlns:a16="http://schemas.microsoft.com/office/drawing/2014/main" id="{4F28A991-23F0-4F98-B9DD-EC68F852F766}"/>
              </a:ext>
            </a:extLst>
          </p:cNvPr>
          <p:cNvSpPr txBox="1"/>
          <p:nvPr/>
        </p:nvSpPr>
        <p:spPr>
          <a:xfrm>
            <a:off x="164461" y="4696037"/>
            <a:ext cx="2145139" cy="1384995"/>
          </a:xfrm>
          <a:prstGeom prst="rect">
            <a:avLst/>
          </a:prstGeom>
          <a:solidFill>
            <a:schemeClr val="bg1"/>
          </a:solid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C00000"/>
                </a:solidFill>
                <a:effectLst/>
                <a:uLnTx/>
                <a:uFillTx/>
                <a:latin typeface="Arial" panose="020B0604020202020204" pitchFamily="34" charset="0"/>
                <a:ea typeface="ＭＳ Ｐゴシック" panose="020B0600070205080204" pitchFamily="34" charset="-128"/>
                <a:cs typeface="+mn-cs"/>
              </a:rPr>
              <a:t>IMPORTANT TO NOTE:</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C00000"/>
                </a:solidFill>
                <a:effectLst/>
                <a:uLnTx/>
                <a:uFillTx/>
                <a:latin typeface="Arial" panose="020B0604020202020204" pitchFamily="34" charset="0"/>
                <a:ea typeface="ＭＳ Ｐゴシック" panose="020B0600070205080204" pitchFamily="34" charset="-128"/>
                <a:cs typeface="+mn-cs"/>
              </a:rPr>
              <a:t>Several limitations to be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C00000"/>
                </a:solidFill>
                <a:effectLst/>
                <a:uLnTx/>
                <a:uFillTx/>
                <a:latin typeface="Arial" panose="020B0604020202020204" pitchFamily="34" charset="0"/>
                <a:ea typeface="ＭＳ Ｐゴシック" panose="020B0600070205080204" pitchFamily="34" charset="-128"/>
                <a:cs typeface="+mn-cs"/>
              </a:rPr>
              <a:t>considered in such basic</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C00000"/>
                </a:solidFill>
                <a:effectLst/>
                <a:uLnTx/>
                <a:uFillTx/>
                <a:latin typeface="Arial" panose="020B0604020202020204" pitchFamily="34" charset="0"/>
                <a:ea typeface="ＭＳ Ｐゴシック" panose="020B0600070205080204" pitchFamily="34" charset="-128"/>
                <a:cs typeface="+mn-cs"/>
              </a:rPr>
              <a:t>reasoning – this analysis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C00000"/>
                </a:solidFill>
                <a:effectLst/>
                <a:uLnTx/>
                <a:uFillTx/>
                <a:latin typeface="Arial" panose="020B0604020202020204" pitchFamily="34" charset="0"/>
                <a:ea typeface="ＭＳ Ｐゴシック" panose="020B0600070205080204" pitchFamily="34" charset="-128"/>
                <a:cs typeface="+mn-cs"/>
              </a:rPr>
              <a:t>only provides a broad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C00000"/>
                </a:solidFill>
                <a:effectLst/>
                <a:uLnTx/>
                <a:uFillTx/>
                <a:latin typeface="Arial" panose="020B0604020202020204" pitchFamily="34" charset="0"/>
                <a:ea typeface="ＭＳ Ｐゴシック" panose="020B0600070205080204" pitchFamily="34" charset="-128"/>
                <a:cs typeface="+mn-cs"/>
              </a:rPr>
              <a:t>direction</a:t>
            </a:r>
          </a:p>
        </p:txBody>
      </p:sp>
    </p:spTree>
    <p:extLst>
      <p:ext uri="{BB962C8B-B14F-4D97-AF65-F5344CB8AC3E}">
        <p14:creationId xmlns:p14="http://schemas.microsoft.com/office/powerpoint/2010/main" val="1008986422"/>
      </p:ext>
    </p:extLst>
  </p:cSld>
  <p:clrMapOvr>
    <a:masterClrMapping/>
  </p:clrMapOvr>
  <mc:AlternateContent xmlns:mc="http://schemas.openxmlformats.org/markup-compatibility/2006">
    <mc:Choice xmlns:p14="http://schemas.microsoft.com/office/powerpoint/2010/main" Requires="p14">
      <p:transition spd="slow" p14:dur="2000" advTm="101019"/>
    </mc:Choice>
    <mc:Fallback>
      <p:transition spd="slow" advTm="101019"/>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E3EC45-054C-CC21-D405-A3AE49FF2E94}"/>
              </a:ext>
            </a:extLst>
          </p:cNvPr>
          <p:cNvSpPr txBox="1"/>
          <p:nvPr/>
        </p:nvSpPr>
        <p:spPr>
          <a:xfrm>
            <a:off x="8820089" y="2887489"/>
            <a:ext cx="3235277" cy="156966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accent3"/>
                </a:solidFill>
                <a:effectLst/>
                <a:uLnTx/>
                <a:uFillTx/>
                <a:latin typeface="Arial" panose="020B0604020202020204"/>
                <a:ea typeface="+mn-ea"/>
                <a:cs typeface="+mn-cs"/>
              </a:rPr>
              <a:t>The right</a:t>
            </a:r>
            <a:r>
              <a:rPr kumimoji="0" lang="en-US" sz="3200" b="1" i="0" u="none" strike="noStrike" kern="1200" cap="none" spc="0" normalizeH="0" baseline="0" noProof="0">
                <a:ln>
                  <a:noFill/>
                </a:ln>
                <a:solidFill>
                  <a:schemeClr val="accent3"/>
                </a:solidFill>
                <a:effectLst/>
                <a:uLnTx/>
                <a:uFillTx/>
                <a:latin typeface="Arial" panose="020B0604020202020204"/>
                <a:ea typeface="+mn-ea"/>
                <a:cs typeface="+mn-cs"/>
              </a:rPr>
              <a:t> </a:t>
            </a:r>
            <a:r>
              <a:rPr kumimoji="0" lang="en-US" sz="3200" b="1" i="0" u="none" strike="noStrike" kern="1200" cap="none" spc="0" normalizeH="0" baseline="0" noProof="0">
                <a:ln>
                  <a:noFill/>
                </a:ln>
                <a:solidFill>
                  <a:schemeClr val="accent3"/>
                </a:solidFill>
                <a:effectLst/>
                <a:uLnTx/>
                <a:uFillTx/>
                <a:latin typeface="Arial Black" panose="020B0A04020102020204" pitchFamily="34" charset="0"/>
                <a:ea typeface="+mn-ea"/>
                <a:cs typeface="+mn-cs"/>
              </a:rPr>
              <a:t>combination and balance</a:t>
            </a:r>
          </a:p>
        </p:txBody>
      </p:sp>
      <p:sp>
        <p:nvSpPr>
          <p:cNvPr id="2" name="Title 1">
            <a:extLst>
              <a:ext uri="{FF2B5EF4-FFF2-40B4-BE49-F238E27FC236}">
                <a16:creationId xmlns:a16="http://schemas.microsoft.com/office/drawing/2014/main" id="{F5337680-2929-E39F-45C4-552E4308E980}"/>
              </a:ext>
            </a:extLst>
          </p:cNvPr>
          <p:cNvSpPr>
            <a:spLocks noGrp="1"/>
          </p:cNvSpPr>
          <p:nvPr>
            <p:ph type="title"/>
          </p:nvPr>
        </p:nvSpPr>
        <p:spPr/>
        <p:txBody>
          <a:bodyPr/>
          <a:lstStyle/>
          <a:p>
            <a:r>
              <a:rPr lang="en-US" sz="3600" b="0"/>
              <a:t>People-</a:t>
            </a:r>
            <a:r>
              <a:rPr lang="en-US" sz="3600" b="0" err="1"/>
              <a:t>centred</a:t>
            </a:r>
            <a:r>
              <a:rPr lang="en-US" sz="3600" b="0"/>
              <a:t> precision prevention</a:t>
            </a:r>
          </a:p>
        </p:txBody>
      </p:sp>
      <p:sp>
        <p:nvSpPr>
          <p:cNvPr id="3" name="Content Placeholder 2">
            <a:extLst>
              <a:ext uri="{FF2B5EF4-FFF2-40B4-BE49-F238E27FC236}">
                <a16:creationId xmlns:a16="http://schemas.microsoft.com/office/drawing/2014/main" id="{02DF6BA4-7AAA-8AFE-9ABC-71B4431374D3}"/>
              </a:ext>
            </a:extLst>
          </p:cNvPr>
          <p:cNvSpPr>
            <a:spLocks noGrp="1"/>
          </p:cNvSpPr>
          <p:nvPr>
            <p:ph idx="1"/>
          </p:nvPr>
        </p:nvSpPr>
        <p:spPr>
          <a:xfrm>
            <a:off x="838199" y="1529255"/>
            <a:ext cx="10882745" cy="4493636"/>
          </a:xfrm>
        </p:spPr>
        <p:txBody>
          <a:bodyPr>
            <a:normAutofit fontScale="92500" lnSpcReduction="10000"/>
          </a:bodyPr>
          <a:lstStyle/>
          <a:p>
            <a:pPr>
              <a:lnSpc>
                <a:spcPct val="100000"/>
              </a:lnSpc>
              <a:spcAft>
                <a:spcPts val="1200"/>
              </a:spcAft>
            </a:pPr>
            <a:r>
              <a:rPr lang="en-US" sz="3600">
                <a:solidFill>
                  <a:schemeClr val="bg1">
                    <a:lumMod val="85000"/>
                  </a:schemeClr>
                </a:solidFill>
              </a:rPr>
              <a:t>For the right </a:t>
            </a:r>
            <a:r>
              <a:rPr lang="en-US" sz="3600" b="1">
                <a:solidFill>
                  <a:schemeClr val="bg1">
                    <a:lumMod val="85000"/>
                  </a:schemeClr>
                </a:solidFill>
                <a:latin typeface="Arial Black" panose="020B0A04020102020204" pitchFamily="34" charset="0"/>
              </a:rPr>
              <a:t>people</a:t>
            </a:r>
          </a:p>
          <a:p>
            <a:pPr>
              <a:lnSpc>
                <a:spcPct val="100000"/>
              </a:lnSpc>
              <a:spcAft>
                <a:spcPts val="1200"/>
              </a:spcAft>
            </a:pPr>
            <a:r>
              <a:rPr lang="en-US" sz="3600">
                <a:solidFill>
                  <a:schemeClr val="bg1">
                    <a:lumMod val="85000"/>
                  </a:schemeClr>
                </a:solidFill>
              </a:rPr>
              <a:t>In the right </a:t>
            </a:r>
            <a:r>
              <a:rPr lang="en-US" sz="3600" b="1">
                <a:solidFill>
                  <a:schemeClr val="bg1">
                    <a:lumMod val="85000"/>
                  </a:schemeClr>
                </a:solidFill>
                <a:latin typeface="Arial Black" panose="020B0A04020102020204" pitchFamily="34" charset="0"/>
              </a:rPr>
              <a:t>locations</a:t>
            </a:r>
          </a:p>
          <a:p>
            <a:pPr>
              <a:lnSpc>
                <a:spcPct val="100000"/>
              </a:lnSpc>
              <a:spcAft>
                <a:spcPts val="1200"/>
              </a:spcAft>
            </a:pPr>
            <a:r>
              <a:rPr lang="en-US" sz="3600">
                <a:solidFill>
                  <a:schemeClr val="bg1">
                    <a:lumMod val="85000"/>
                  </a:schemeClr>
                </a:solidFill>
              </a:rPr>
              <a:t>With the right </a:t>
            </a:r>
            <a:r>
              <a:rPr lang="en-US" sz="3600" b="1">
                <a:solidFill>
                  <a:schemeClr val="bg1">
                    <a:lumMod val="85000"/>
                  </a:schemeClr>
                </a:solidFill>
                <a:latin typeface="Arial Black" panose="020B0A04020102020204" pitchFamily="34" charset="0"/>
              </a:rPr>
              <a:t>interventions</a:t>
            </a:r>
          </a:p>
          <a:p>
            <a:pPr>
              <a:lnSpc>
                <a:spcPct val="100000"/>
              </a:lnSpc>
              <a:spcAft>
                <a:spcPts val="1200"/>
              </a:spcAft>
            </a:pPr>
            <a:r>
              <a:rPr lang="en-US" sz="3600">
                <a:solidFill>
                  <a:schemeClr val="bg1">
                    <a:lumMod val="85000"/>
                  </a:schemeClr>
                </a:solidFill>
              </a:rPr>
              <a:t>At the right </a:t>
            </a:r>
            <a:r>
              <a:rPr lang="en-US" sz="3600" b="1">
                <a:solidFill>
                  <a:schemeClr val="bg1">
                    <a:lumMod val="85000"/>
                  </a:schemeClr>
                </a:solidFill>
                <a:latin typeface="Arial Black" panose="020B0A04020102020204" pitchFamily="34" charset="0"/>
              </a:rPr>
              <a:t>time</a:t>
            </a:r>
          </a:p>
          <a:p>
            <a:pPr>
              <a:lnSpc>
                <a:spcPct val="100000"/>
              </a:lnSpc>
              <a:spcAft>
                <a:spcPts val="1200"/>
              </a:spcAft>
            </a:pPr>
            <a:r>
              <a:rPr lang="en-US" sz="3600">
                <a:solidFill>
                  <a:schemeClr val="bg1">
                    <a:lumMod val="85000"/>
                  </a:schemeClr>
                </a:solidFill>
              </a:rPr>
              <a:t>In the right </a:t>
            </a:r>
            <a:r>
              <a:rPr lang="en-US" sz="3600" b="1">
                <a:solidFill>
                  <a:schemeClr val="bg1">
                    <a:lumMod val="85000"/>
                  </a:schemeClr>
                </a:solidFill>
                <a:latin typeface="Arial Black" panose="020B0A04020102020204" pitchFamily="34" charset="0"/>
              </a:rPr>
              <a:t>way</a:t>
            </a:r>
          </a:p>
          <a:p>
            <a:pPr>
              <a:lnSpc>
                <a:spcPct val="100000"/>
              </a:lnSpc>
              <a:spcAft>
                <a:spcPts val="1200"/>
              </a:spcAft>
            </a:pPr>
            <a:r>
              <a:rPr lang="en-US" sz="3600">
                <a:solidFill>
                  <a:schemeClr val="bg1">
                    <a:lumMod val="85000"/>
                  </a:schemeClr>
                </a:solidFill>
              </a:rPr>
              <a:t>At the right </a:t>
            </a:r>
            <a:r>
              <a:rPr lang="en-US" sz="3600" b="1">
                <a:solidFill>
                  <a:schemeClr val="bg1">
                    <a:lumMod val="85000"/>
                  </a:schemeClr>
                </a:solidFill>
                <a:latin typeface="Arial Black" panose="020B0A04020102020204" pitchFamily="34" charset="0"/>
              </a:rPr>
              <a:t>cost</a:t>
            </a:r>
          </a:p>
          <a:p>
            <a:endParaRPr lang="en-US" sz="3200">
              <a:solidFill>
                <a:schemeClr val="bg1">
                  <a:lumMod val="75000"/>
                </a:schemeClr>
              </a:solidFill>
            </a:endParaRPr>
          </a:p>
        </p:txBody>
      </p:sp>
      <p:sp>
        <p:nvSpPr>
          <p:cNvPr id="5" name="Right Brace 4">
            <a:extLst>
              <a:ext uri="{FF2B5EF4-FFF2-40B4-BE49-F238E27FC236}">
                <a16:creationId xmlns:a16="http://schemas.microsoft.com/office/drawing/2014/main" id="{03B3F13B-A4F6-0019-3B25-840CC2E99154}"/>
              </a:ext>
            </a:extLst>
          </p:cNvPr>
          <p:cNvSpPr/>
          <p:nvPr/>
        </p:nvSpPr>
        <p:spPr>
          <a:xfrm>
            <a:off x="7577237" y="1796605"/>
            <a:ext cx="882869" cy="4108779"/>
          </a:xfrm>
          <a:prstGeom prst="rightBrace">
            <a:avLst/>
          </a:prstGeom>
          <a:ln w="57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Arial" panose="020B0604020202020204"/>
              <a:ea typeface="+mn-ea"/>
              <a:cs typeface="+mn-cs"/>
            </a:endParaRPr>
          </a:p>
        </p:txBody>
      </p:sp>
    </p:spTree>
    <p:extLst>
      <p:ext uri="{BB962C8B-B14F-4D97-AF65-F5344CB8AC3E}">
        <p14:creationId xmlns:p14="http://schemas.microsoft.com/office/powerpoint/2010/main" val="842602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DF7283-C403-A18E-B44B-76628F806AA1}"/>
              </a:ext>
            </a:extLst>
          </p:cNvPr>
          <p:cNvSpPr>
            <a:spLocks noGrp="1"/>
          </p:cNvSpPr>
          <p:nvPr>
            <p:ph type="title"/>
          </p:nvPr>
        </p:nvSpPr>
        <p:spPr>
          <a:xfrm>
            <a:off x="454429" y="70050"/>
            <a:ext cx="11283141" cy="426493"/>
          </a:xfrm>
        </p:spPr>
        <p:txBody>
          <a:bodyPr>
            <a:normAutofit fontScale="90000"/>
          </a:bodyPr>
          <a:lstStyle/>
          <a:p>
            <a:r>
              <a:rPr lang="en-US" sz="2400" b="1">
                <a:solidFill>
                  <a:schemeClr val="accent3">
                    <a:lumMod val="75000"/>
                  </a:schemeClr>
                </a:solidFill>
              </a:rPr>
              <a:t>National prevention reviews: How analytical tools fit together</a:t>
            </a:r>
          </a:p>
        </p:txBody>
      </p:sp>
      <p:sp>
        <p:nvSpPr>
          <p:cNvPr id="7" name="TextBox 6">
            <a:extLst>
              <a:ext uri="{FF2B5EF4-FFF2-40B4-BE49-F238E27FC236}">
                <a16:creationId xmlns:a16="http://schemas.microsoft.com/office/drawing/2014/main" id="{CFECA343-3CD1-0D0B-6F61-49EA0A8DCC32}"/>
              </a:ext>
            </a:extLst>
          </p:cNvPr>
          <p:cNvSpPr txBox="1"/>
          <p:nvPr/>
        </p:nvSpPr>
        <p:spPr>
          <a:xfrm>
            <a:off x="111760" y="623719"/>
            <a:ext cx="2946400" cy="1107996"/>
          </a:xfrm>
          <a:prstGeom prst="rect">
            <a:avLst/>
          </a:prstGeom>
          <a:noFill/>
        </p:spPr>
        <p:txBody>
          <a:bodyPr wrap="square" rtlCol="0">
            <a:spAutoFit/>
          </a:bodyPr>
          <a:lstStyle/>
          <a:p>
            <a:r>
              <a:rPr lang="en-US" b="1"/>
              <a:t>1. Overview &amp; synthesis</a:t>
            </a:r>
            <a:br>
              <a:rPr lang="en-US" b="1"/>
            </a:br>
            <a:r>
              <a:rPr lang="en-US" sz="1600" i="1"/>
              <a:t>Start with synthesis available in GPC scorecards and understand gaps towards global targets</a:t>
            </a:r>
          </a:p>
        </p:txBody>
      </p:sp>
      <p:sp>
        <p:nvSpPr>
          <p:cNvPr id="8" name="Rectangle 7">
            <a:extLst>
              <a:ext uri="{FF2B5EF4-FFF2-40B4-BE49-F238E27FC236}">
                <a16:creationId xmlns:a16="http://schemas.microsoft.com/office/drawing/2014/main" id="{3B938DBF-EBBA-8CE1-75F2-BCB408C59D28}"/>
              </a:ext>
            </a:extLst>
          </p:cNvPr>
          <p:cNvSpPr/>
          <p:nvPr/>
        </p:nvSpPr>
        <p:spPr>
          <a:xfrm>
            <a:off x="3329128" y="653845"/>
            <a:ext cx="8751112" cy="54274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Global HIV Prevention Coalition Scorecards</a:t>
            </a:r>
          </a:p>
        </p:txBody>
      </p:sp>
      <p:sp>
        <p:nvSpPr>
          <p:cNvPr id="10" name="Arrow: Pentagon 9">
            <a:extLst>
              <a:ext uri="{FF2B5EF4-FFF2-40B4-BE49-F238E27FC236}">
                <a16:creationId xmlns:a16="http://schemas.microsoft.com/office/drawing/2014/main" id="{7C6CF968-DEB6-E6E4-F753-6DAAC4D8A549}"/>
              </a:ext>
            </a:extLst>
          </p:cNvPr>
          <p:cNvSpPr/>
          <p:nvPr/>
        </p:nvSpPr>
        <p:spPr>
          <a:xfrm>
            <a:off x="10444480" y="1677665"/>
            <a:ext cx="1635760" cy="1673599"/>
          </a:xfrm>
          <a:prstGeom prst="homePlate">
            <a:avLst>
              <a:gd name="adj" fmla="val 18944"/>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IMPACT</a:t>
            </a:r>
          </a:p>
          <a:p>
            <a:pPr algn="ctr"/>
            <a:endParaRPr lang="en-US" sz="1600"/>
          </a:p>
          <a:p>
            <a:pPr algn="ctr"/>
            <a:r>
              <a:rPr lang="en-US" sz="1400"/>
              <a:t>HIV incidence </a:t>
            </a:r>
            <a:br>
              <a:rPr lang="en-US" sz="1400"/>
            </a:br>
            <a:br>
              <a:rPr lang="en-US" sz="1400"/>
            </a:br>
            <a:endParaRPr lang="en-US" sz="1400"/>
          </a:p>
          <a:p>
            <a:pPr algn="ctr"/>
            <a:r>
              <a:rPr lang="en-US" sz="1400" i="1"/>
              <a:t>(HIV estimates, PHIA …)</a:t>
            </a:r>
          </a:p>
        </p:txBody>
      </p:sp>
      <p:sp>
        <p:nvSpPr>
          <p:cNvPr id="11" name="Arrow: Pentagon 10">
            <a:extLst>
              <a:ext uri="{FF2B5EF4-FFF2-40B4-BE49-F238E27FC236}">
                <a16:creationId xmlns:a16="http://schemas.microsoft.com/office/drawing/2014/main" id="{55D85337-B002-32DF-82CD-31910FE80458}"/>
              </a:ext>
            </a:extLst>
          </p:cNvPr>
          <p:cNvSpPr/>
          <p:nvPr/>
        </p:nvSpPr>
        <p:spPr>
          <a:xfrm>
            <a:off x="8659980" y="1690626"/>
            <a:ext cx="1635760" cy="1673599"/>
          </a:xfrm>
          <a:prstGeom prst="homePlate">
            <a:avLst>
              <a:gd name="adj" fmla="val 1521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OUTCOMES</a:t>
            </a:r>
          </a:p>
          <a:p>
            <a:pPr algn="ctr"/>
            <a:endParaRPr lang="en-US" sz="1400"/>
          </a:p>
          <a:p>
            <a:pPr algn="ctr"/>
            <a:r>
              <a:rPr lang="en-US" sz="1400"/>
              <a:t>Prevention service use, </a:t>
            </a:r>
            <a:r>
              <a:rPr lang="en-US" sz="1400" err="1"/>
              <a:t>behaviour</a:t>
            </a:r>
            <a:r>
              <a:rPr lang="en-US" sz="1400"/>
              <a:t> </a:t>
            </a:r>
            <a:br>
              <a:rPr lang="en-US" sz="1400"/>
            </a:br>
            <a:br>
              <a:rPr lang="en-US" sz="1400"/>
            </a:br>
            <a:r>
              <a:rPr lang="en-US" sz="1400" i="1"/>
              <a:t>(GAM, surveys)</a:t>
            </a:r>
          </a:p>
        </p:txBody>
      </p:sp>
      <p:sp>
        <p:nvSpPr>
          <p:cNvPr id="12" name="Arrow: Pentagon 11">
            <a:extLst>
              <a:ext uri="{FF2B5EF4-FFF2-40B4-BE49-F238E27FC236}">
                <a16:creationId xmlns:a16="http://schemas.microsoft.com/office/drawing/2014/main" id="{6AE28AC3-BFD7-DFDE-CF69-604AB89284E1}"/>
              </a:ext>
            </a:extLst>
          </p:cNvPr>
          <p:cNvSpPr/>
          <p:nvPr/>
        </p:nvSpPr>
        <p:spPr>
          <a:xfrm>
            <a:off x="6927738" y="1688300"/>
            <a:ext cx="1635760" cy="1673599"/>
          </a:xfrm>
          <a:prstGeom prst="homePlate">
            <a:avLst>
              <a:gd name="adj" fmla="val 1646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OUTPUTS</a:t>
            </a:r>
          </a:p>
          <a:p>
            <a:pPr algn="ctr"/>
            <a:br>
              <a:rPr lang="en-US" sz="1400"/>
            </a:br>
            <a:r>
              <a:rPr lang="en-US" sz="1400"/>
              <a:t>Program coverage</a:t>
            </a:r>
            <a:br>
              <a:rPr lang="en-US" sz="1400"/>
            </a:br>
            <a:endParaRPr lang="en-US" sz="1400"/>
          </a:p>
          <a:p>
            <a:pPr algn="ctr"/>
            <a:br>
              <a:rPr lang="en-US" sz="1400"/>
            </a:br>
            <a:r>
              <a:rPr lang="en-US" sz="1400"/>
              <a:t> </a:t>
            </a:r>
            <a:r>
              <a:rPr lang="en-US" sz="1400" i="1"/>
              <a:t>(GAM, program &amp; survey data)</a:t>
            </a:r>
          </a:p>
        </p:txBody>
      </p:sp>
      <p:sp>
        <p:nvSpPr>
          <p:cNvPr id="13" name="Arrow: Pentagon 12">
            <a:extLst>
              <a:ext uri="{FF2B5EF4-FFF2-40B4-BE49-F238E27FC236}">
                <a16:creationId xmlns:a16="http://schemas.microsoft.com/office/drawing/2014/main" id="{7E8B3164-6091-B080-E2CE-78C5CA4A3BD6}"/>
              </a:ext>
            </a:extLst>
          </p:cNvPr>
          <p:cNvSpPr/>
          <p:nvPr/>
        </p:nvSpPr>
        <p:spPr>
          <a:xfrm>
            <a:off x="5176840" y="1690626"/>
            <a:ext cx="1635760" cy="1673599"/>
          </a:xfrm>
          <a:prstGeom prst="homePlate">
            <a:avLst>
              <a:gd name="adj" fmla="val 1397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POLICIES</a:t>
            </a:r>
            <a:br>
              <a:rPr lang="en-US" sz="1400"/>
            </a:br>
            <a:endParaRPr lang="en-US" sz="1400"/>
          </a:p>
          <a:p>
            <a:pPr algn="ctr"/>
            <a:r>
              <a:rPr lang="en-US" sz="1400"/>
              <a:t>Policies, structural barriers</a:t>
            </a:r>
            <a:br>
              <a:rPr lang="en-US" sz="1400"/>
            </a:br>
            <a:br>
              <a:rPr lang="en-US" sz="1400"/>
            </a:br>
            <a:endParaRPr lang="en-US" sz="1400"/>
          </a:p>
          <a:p>
            <a:pPr algn="ctr"/>
            <a:r>
              <a:rPr lang="en-US" sz="1400" i="1"/>
              <a:t> (NCPI)</a:t>
            </a:r>
          </a:p>
        </p:txBody>
      </p:sp>
      <p:sp>
        <p:nvSpPr>
          <p:cNvPr id="14" name="Arrow: Pentagon 13">
            <a:extLst>
              <a:ext uri="{FF2B5EF4-FFF2-40B4-BE49-F238E27FC236}">
                <a16:creationId xmlns:a16="http://schemas.microsoft.com/office/drawing/2014/main" id="{6FFB0B7A-0579-8F9C-0CD5-D06F20CB1B87}"/>
              </a:ext>
            </a:extLst>
          </p:cNvPr>
          <p:cNvSpPr/>
          <p:nvPr/>
        </p:nvSpPr>
        <p:spPr>
          <a:xfrm>
            <a:off x="3325725" y="1690626"/>
            <a:ext cx="1754633" cy="1673599"/>
          </a:xfrm>
          <a:prstGeom prst="homePlate">
            <a:avLst>
              <a:gd name="adj" fmla="val 1506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STEWARDSHIP</a:t>
            </a:r>
          </a:p>
          <a:p>
            <a:pPr algn="ctr"/>
            <a:endParaRPr lang="en-US" sz="1400"/>
          </a:p>
          <a:p>
            <a:pPr algn="ctr"/>
            <a:r>
              <a:rPr lang="en-US" sz="1400"/>
              <a:t>Strategy, management, systems</a:t>
            </a:r>
            <a:br>
              <a:rPr lang="en-US" sz="1400"/>
            </a:br>
            <a:endParaRPr lang="en-US" sz="1400"/>
          </a:p>
          <a:p>
            <a:pPr algn="ctr"/>
            <a:r>
              <a:rPr lang="en-US" sz="1400" i="1"/>
              <a:t>(Road map survey)</a:t>
            </a:r>
          </a:p>
        </p:txBody>
      </p:sp>
      <p:sp>
        <p:nvSpPr>
          <p:cNvPr id="21" name="Arrow: Up 20">
            <a:extLst>
              <a:ext uri="{FF2B5EF4-FFF2-40B4-BE49-F238E27FC236}">
                <a16:creationId xmlns:a16="http://schemas.microsoft.com/office/drawing/2014/main" id="{A42F8C7E-2666-25D0-AE4A-83D6194B0D00}"/>
              </a:ext>
            </a:extLst>
          </p:cNvPr>
          <p:cNvSpPr/>
          <p:nvPr/>
        </p:nvSpPr>
        <p:spPr>
          <a:xfrm>
            <a:off x="3816229" y="1292974"/>
            <a:ext cx="568960" cy="245462"/>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p 21">
            <a:extLst>
              <a:ext uri="{FF2B5EF4-FFF2-40B4-BE49-F238E27FC236}">
                <a16:creationId xmlns:a16="http://schemas.microsoft.com/office/drawing/2014/main" id="{20DD0964-A6C2-5726-3BA2-CFA6C378D338}"/>
              </a:ext>
            </a:extLst>
          </p:cNvPr>
          <p:cNvSpPr/>
          <p:nvPr/>
        </p:nvSpPr>
        <p:spPr>
          <a:xfrm>
            <a:off x="5607796" y="1292974"/>
            <a:ext cx="568960" cy="245462"/>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Up 22">
            <a:extLst>
              <a:ext uri="{FF2B5EF4-FFF2-40B4-BE49-F238E27FC236}">
                <a16:creationId xmlns:a16="http://schemas.microsoft.com/office/drawing/2014/main" id="{E72F4A1B-6CFF-FBDE-F893-08074E964D7B}"/>
              </a:ext>
            </a:extLst>
          </p:cNvPr>
          <p:cNvSpPr/>
          <p:nvPr/>
        </p:nvSpPr>
        <p:spPr>
          <a:xfrm>
            <a:off x="7369980" y="1292974"/>
            <a:ext cx="568960" cy="245462"/>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Up 23">
            <a:extLst>
              <a:ext uri="{FF2B5EF4-FFF2-40B4-BE49-F238E27FC236}">
                <a16:creationId xmlns:a16="http://schemas.microsoft.com/office/drawing/2014/main" id="{8C260E3E-34ED-F6CE-678B-62F282364465}"/>
              </a:ext>
            </a:extLst>
          </p:cNvPr>
          <p:cNvSpPr/>
          <p:nvPr/>
        </p:nvSpPr>
        <p:spPr>
          <a:xfrm>
            <a:off x="9132164" y="1292974"/>
            <a:ext cx="568960" cy="245462"/>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Up 24">
            <a:extLst>
              <a:ext uri="{FF2B5EF4-FFF2-40B4-BE49-F238E27FC236}">
                <a16:creationId xmlns:a16="http://schemas.microsoft.com/office/drawing/2014/main" id="{1FB61DB6-7EF3-7DC6-8FE7-AB2BEA54F565}"/>
              </a:ext>
            </a:extLst>
          </p:cNvPr>
          <p:cNvSpPr/>
          <p:nvPr/>
        </p:nvSpPr>
        <p:spPr>
          <a:xfrm>
            <a:off x="10960964" y="1299454"/>
            <a:ext cx="568960" cy="245462"/>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0A5215C-7132-8DBE-B15D-D4D8CFC0E71B}"/>
              </a:ext>
            </a:extLst>
          </p:cNvPr>
          <p:cNvSpPr txBox="1"/>
          <p:nvPr/>
        </p:nvSpPr>
        <p:spPr>
          <a:xfrm>
            <a:off x="111760" y="1858891"/>
            <a:ext cx="2946400" cy="1384995"/>
          </a:xfrm>
          <a:prstGeom prst="rect">
            <a:avLst/>
          </a:prstGeom>
          <a:noFill/>
        </p:spPr>
        <p:txBody>
          <a:bodyPr wrap="square" rtlCol="0">
            <a:spAutoFit/>
          </a:bodyPr>
          <a:lstStyle/>
          <a:p>
            <a:r>
              <a:rPr lang="en-US" b="1"/>
              <a:t>2. Analyze progress along the results chain &amp; inequities</a:t>
            </a:r>
          </a:p>
          <a:p>
            <a:r>
              <a:rPr lang="en-US" sz="1600" i="1"/>
              <a:t>Further examine data sources, disaggregate, analyze inequities in progress</a:t>
            </a:r>
            <a:endParaRPr lang="en-US" sz="1400" i="1"/>
          </a:p>
        </p:txBody>
      </p:sp>
      <p:sp>
        <p:nvSpPr>
          <p:cNvPr id="27" name="TextBox 26">
            <a:extLst>
              <a:ext uri="{FF2B5EF4-FFF2-40B4-BE49-F238E27FC236}">
                <a16:creationId xmlns:a16="http://schemas.microsoft.com/office/drawing/2014/main" id="{F8F93E1F-8403-CAC1-256C-77B3E60ADAEB}"/>
              </a:ext>
            </a:extLst>
          </p:cNvPr>
          <p:cNvSpPr txBox="1"/>
          <p:nvPr/>
        </p:nvSpPr>
        <p:spPr>
          <a:xfrm>
            <a:off x="111760" y="3688387"/>
            <a:ext cx="3119120" cy="1107996"/>
          </a:xfrm>
          <a:prstGeom prst="rect">
            <a:avLst/>
          </a:prstGeom>
          <a:noFill/>
        </p:spPr>
        <p:txBody>
          <a:bodyPr wrap="square" rtlCol="0">
            <a:spAutoFit/>
          </a:bodyPr>
          <a:lstStyle/>
          <a:p>
            <a:r>
              <a:rPr lang="en-US" b="1"/>
              <a:t>3. Estimate prevention needs</a:t>
            </a:r>
          </a:p>
          <a:p>
            <a:r>
              <a:rPr lang="en-US" sz="1600" i="1"/>
              <a:t>Understand detailed needs of populations and for key intervention areas</a:t>
            </a:r>
          </a:p>
        </p:txBody>
      </p:sp>
      <p:sp>
        <p:nvSpPr>
          <p:cNvPr id="28" name="Rectangle 27">
            <a:extLst>
              <a:ext uri="{FF2B5EF4-FFF2-40B4-BE49-F238E27FC236}">
                <a16:creationId xmlns:a16="http://schemas.microsoft.com/office/drawing/2014/main" id="{426A2FFA-16CC-CBD4-6C8C-327041EDF672}"/>
              </a:ext>
            </a:extLst>
          </p:cNvPr>
          <p:cNvSpPr/>
          <p:nvPr/>
        </p:nvSpPr>
        <p:spPr>
          <a:xfrm>
            <a:off x="3329128" y="3688388"/>
            <a:ext cx="1642515" cy="129284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Key population size estimates &amp; prevention denominators</a:t>
            </a:r>
          </a:p>
        </p:txBody>
      </p:sp>
      <p:sp>
        <p:nvSpPr>
          <p:cNvPr id="29" name="Rectangle 28">
            <a:extLst>
              <a:ext uri="{FF2B5EF4-FFF2-40B4-BE49-F238E27FC236}">
                <a16:creationId xmlns:a16="http://schemas.microsoft.com/office/drawing/2014/main" id="{85B8C8AA-B79D-5D86-31AE-3B151445A737}"/>
              </a:ext>
            </a:extLst>
          </p:cNvPr>
          <p:cNvSpPr/>
          <p:nvPr/>
        </p:nvSpPr>
        <p:spPr>
          <a:xfrm>
            <a:off x="5128433" y="3688387"/>
            <a:ext cx="1642515" cy="129284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Estimates of girls &amp; women at higher risk of HIV and associated factors</a:t>
            </a:r>
          </a:p>
        </p:txBody>
      </p:sp>
      <p:sp>
        <p:nvSpPr>
          <p:cNvPr id="30" name="Rectangle 29">
            <a:extLst>
              <a:ext uri="{FF2B5EF4-FFF2-40B4-BE49-F238E27FC236}">
                <a16:creationId xmlns:a16="http://schemas.microsoft.com/office/drawing/2014/main" id="{5CBC5A2F-F4EB-B438-25E6-661C169436BE}"/>
              </a:ext>
            </a:extLst>
          </p:cNvPr>
          <p:cNvSpPr/>
          <p:nvPr/>
        </p:nvSpPr>
        <p:spPr>
          <a:xfrm>
            <a:off x="6898467" y="3691221"/>
            <a:ext cx="1642515" cy="129284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Estimates of boys &amp; men at higher risk of HIV, VMMC decision-making tool</a:t>
            </a:r>
          </a:p>
        </p:txBody>
      </p:sp>
      <p:sp>
        <p:nvSpPr>
          <p:cNvPr id="31" name="Rectangle 30">
            <a:extLst>
              <a:ext uri="{FF2B5EF4-FFF2-40B4-BE49-F238E27FC236}">
                <a16:creationId xmlns:a16="http://schemas.microsoft.com/office/drawing/2014/main" id="{413E1089-9B29-E13F-A243-654C2FA60B54}"/>
              </a:ext>
            </a:extLst>
          </p:cNvPr>
          <p:cNvSpPr/>
          <p:nvPr/>
        </p:nvSpPr>
        <p:spPr>
          <a:xfrm>
            <a:off x="8668501" y="3696887"/>
            <a:ext cx="1642515" cy="129284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Condom needs estimation tool</a:t>
            </a:r>
          </a:p>
        </p:txBody>
      </p:sp>
      <p:sp>
        <p:nvSpPr>
          <p:cNvPr id="32" name="Rectangle 31">
            <a:extLst>
              <a:ext uri="{FF2B5EF4-FFF2-40B4-BE49-F238E27FC236}">
                <a16:creationId xmlns:a16="http://schemas.microsoft.com/office/drawing/2014/main" id="{E35B02B5-9208-36AF-0360-678568D73B16}"/>
              </a:ext>
            </a:extLst>
          </p:cNvPr>
          <p:cNvSpPr/>
          <p:nvPr/>
        </p:nvSpPr>
        <p:spPr>
          <a:xfrm>
            <a:off x="10463416" y="3696887"/>
            <a:ext cx="1642515" cy="129284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PrEP target setting tools </a:t>
            </a:r>
          </a:p>
        </p:txBody>
      </p:sp>
      <p:sp>
        <p:nvSpPr>
          <p:cNvPr id="33" name="TextBox 32">
            <a:extLst>
              <a:ext uri="{FF2B5EF4-FFF2-40B4-BE49-F238E27FC236}">
                <a16:creationId xmlns:a16="http://schemas.microsoft.com/office/drawing/2014/main" id="{215D62A4-FC45-0BCA-6688-FA0E4B45A535}"/>
              </a:ext>
            </a:extLst>
          </p:cNvPr>
          <p:cNvSpPr txBox="1"/>
          <p:nvPr/>
        </p:nvSpPr>
        <p:spPr>
          <a:xfrm>
            <a:off x="111759" y="5126285"/>
            <a:ext cx="3213965" cy="861774"/>
          </a:xfrm>
          <a:prstGeom prst="rect">
            <a:avLst/>
          </a:prstGeom>
          <a:noFill/>
        </p:spPr>
        <p:txBody>
          <a:bodyPr wrap="square" rtlCol="0">
            <a:spAutoFit/>
          </a:bodyPr>
          <a:lstStyle/>
          <a:p>
            <a:r>
              <a:rPr lang="en-US" b="1"/>
              <a:t>4. Granular program analysis</a:t>
            </a:r>
          </a:p>
          <a:p>
            <a:r>
              <a:rPr lang="en-US" sz="1600" i="1"/>
              <a:t>Through prevention self-assessment tools (PSATSs) for the 5 pillars</a:t>
            </a:r>
          </a:p>
        </p:txBody>
      </p:sp>
      <p:sp>
        <p:nvSpPr>
          <p:cNvPr id="34" name="Rectangle 33">
            <a:extLst>
              <a:ext uri="{FF2B5EF4-FFF2-40B4-BE49-F238E27FC236}">
                <a16:creationId xmlns:a16="http://schemas.microsoft.com/office/drawing/2014/main" id="{D12D9D46-3FD4-1BEA-E5A4-3148EFC584B9}"/>
              </a:ext>
            </a:extLst>
          </p:cNvPr>
          <p:cNvSpPr/>
          <p:nvPr/>
        </p:nvSpPr>
        <p:spPr>
          <a:xfrm>
            <a:off x="3325725" y="5177288"/>
            <a:ext cx="1642515" cy="8166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Key population PSAT</a:t>
            </a:r>
          </a:p>
        </p:txBody>
      </p:sp>
      <p:sp>
        <p:nvSpPr>
          <p:cNvPr id="35" name="Rectangle 34">
            <a:extLst>
              <a:ext uri="{FF2B5EF4-FFF2-40B4-BE49-F238E27FC236}">
                <a16:creationId xmlns:a16="http://schemas.microsoft.com/office/drawing/2014/main" id="{D1D09EAD-26A9-53E6-68AB-6BEF8B30C21A}"/>
              </a:ext>
            </a:extLst>
          </p:cNvPr>
          <p:cNvSpPr/>
          <p:nvPr/>
        </p:nvSpPr>
        <p:spPr>
          <a:xfrm>
            <a:off x="5128433" y="5177288"/>
            <a:ext cx="1642515" cy="8166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Adolescent girls &amp; young women PSAT</a:t>
            </a:r>
          </a:p>
        </p:txBody>
      </p:sp>
      <p:sp>
        <p:nvSpPr>
          <p:cNvPr id="36" name="Rectangle 35">
            <a:extLst>
              <a:ext uri="{FF2B5EF4-FFF2-40B4-BE49-F238E27FC236}">
                <a16:creationId xmlns:a16="http://schemas.microsoft.com/office/drawing/2014/main" id="{891FD26C-4420-39EB-32CC-644C50D98D60}"/>
              </a:ext>
            </a:extLst>
          </p:cNvPr>
          <p:cNvSpPr/>
          <p:nvPr/>
        </p:nvSpPr>
        <p:spPr>
          <a:xfrm>
            <a:off x="6927738" y="5177288"/>
            <a:ext cx="1642515" cy="8166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Boys &amp; men /VMMC </a:t>
            </a:r>
            <a:br>
              <a:rPr lang="en-US" sz="1600"/>
            </a:br>
            <a:r>
              <a:rPr lang="en-US" sz="1600"/>
              <a:t>PSAT</a:t>
            </a:r>
          </a:p>
        </p:txBody>
      </p:sp>
      <p:sp>
        <p:nvSpPr>
          <p:cNvPr id="37" name="Rectangle 36">
            <a:extLst>
              <a:ext uri="{FF2B5EF4-FFF2-40B4-BE49-F238E27FC236}">
                <a16:creationId xmlns:a16="http://schemas.microsoft.com/office/drawing/2014/main" id="{013703FB-43E1-5596-4326-A6229DB069B0}"/>
              </a:ext>
            </a:extLst>
          </p:cNvPr>
          <p:cNvSpPr/>
          <p:nvPr/>
        </p:nvSpPr>
        <p:spPr>
          <a:xfrm>
            <a:off x="8668501" y="5181310"/>
            <a:ext cx="1642515" cy="8166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Condom</a:t>
            </a:r>
            <a:br>
              <a:rPr lang="en-US" sz="1600"/>
            </a:br>
            <a:r>
              <a:rPr lang="en-US" sz="1600"/>
              <a:t>PSAT</a:t>
            </a:r>
          </a:p>
        </p:txBody>
      </p:sp>
      <p:sp>
        <p:nvSpPr>
          <p:cNvPr id="38" name="Rectangle 37">
            <a:extLst>
              <a:ext uri="{FF2B5EF4-FFF2-40B4-BE49-F238E27FC236}">
                <a16:creationId xmlns:a16="http://schemas.microsoft.com/office/drawing/2014/main" id="{C9027F80-0338-DD0F-6505-A98AC6B65770}"/>
              </a:ext>
            </a:extLst>
          </p:cNvPr>
          <p:cNvSpPr/>
          <p:nvPr/>
        </p:nvSpPr>
        <p:spPr>
          <a:xfrm>
            <a:off x="10463416" y="5181310"/>
            <a:ext cx="1642515" cy="8166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ARV-based prevention /PrEP</a:t>
            </a:r>
            <a:br>
              <a:rPr lang="en-US" sz="1600"/>
            </a:br>
            <a:r>
              <a:rPr lang="en-US" sz="1600"/>
              <a:t>PSAT</a:t>
            </a:r>
          </a:p>
        </p:txBody>
      </p:sp>
      <p:sp>
        <p:nvSpPr>
          <p:cNvPr id="39" name="Rectangle 38">
            <a:extLst>
              <a:ext uri="{FF2B5EF4-FFF2-40B4-BE49-F238E27FC236}">
                <a16:creationId xmlns:a16="http://schemas.microsoft.com/office/drawing/2014/main" id="{5D61C1A5-A8F9-D84E-17BC-7D66204C51BD}"/>
              </a:ext>
            </a:extLst>
          </p:cNvPr>
          <p:cNvSpPr/>
          <p:nvPr/>
        </p:nvSpPr>
        <p:spPr>
          <a:xfrm>
            <a:off x="0" y="5993908"/>
            <a:ext cx="12192000" cy="864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4C3AD85-34F8-6737-7F0F-F445AEEB4706}"/>
              </a:ext>
            </a:extLst>
          </p:cNvPr>
          <p:cNvSpPr txBox="1"/>
          <p:nvPr/>
        </p:nvSpPr>
        <p:spPr>
          <a:xfrm>
            <a:off x="111758" y="6172398"/>
            <a:ext cx="3213965" cy="615553"/>
          </a:xfrm>
          <a:prstGeom prst="rect">
            <a:avLst/>
          </a:prstGeom>
          <a:noFill/>
        </p:spPr>
        <p:txBody>
          <a:bodyPr wrap="square" rtlCol="0">
            <a:spAutoFit/>
          </a:bodyPr>
          <a:lstStyle/>
          <a:p>
            <a:r>
              <a:rPr lang="en-US" b="1"/>
              <a:t>5. Other cross-cutting analytics</a:t>
            </a:r>
          </a:p>
          <a:p>
            <a:r>
              <a:rPr lang="en-US" sz="1600" i="1"/>
              <a:t>Dig deeper based on country needs</a:t>
            </a:r>
          </a:p>
        </p:txBody>
      </p:sp>
      <p:sp>
        <p:nvSpPr>
          <p:cNvPr id="41" name="Rectangle 40">
            <a:extLst>
              <a:ext uri="{FF2B5EF4-FFF2-40B4-BE49-F238E27FC236}">
                <a16:creationId xmlns:a16="http://schemas.microsoft.com/office/drawing/2014/main" id="{BFA4DD82-0800-AB12-EC8B-695D9ED3CE71}"/>
              </a:ext>
            </a:extLst>
          </p:cNvPr>
          <p:cNvSpPr/>
          <p:nvPr/>
        </p:nvSpPr>
        <p:spPr>
          <a:xfrm>
            <a:off x="3329128" y="6252115"/>
            <a:ext cx="8751112" cy="53583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Prevention cascade analyses, qualitative ‘audits’ of new infections, program evaluations, …</a:t>
            </a:r>
          </a:p>
        </p:txBody>
      </p:sp>
    </p:spTree>
    <p:extLst>
      <p:ext uri="{BB962C8B-B14F-4D97-AF65-F5344CB8AC3E}">
        <p14:creationId xmlns:p14="http://schemas.microsoft.com/office/powerpoint/2010/main" val="5264340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C4C9F-BB6E-48D8-8DE6-D52CA3C9C776}"/>
              </a:ext>
            </a:extLst>
          </p:cNvPr>
          <p:cNvSpPr>
            <a:spLocks noGrp="1"/>
          </p:cNvSpPr>
          <p:nvPr>
            <p:ph type="title"/>
          </p:nvPr>
        </p:nvSpPr>
        <p:spPr/>
        <p:txBody>
          <a:bodyPr>
            <a:normAutofit/>
          </a:bodyPr>
          <a:lstStyle/>
          <a:p>
            <a:r>
              <a:rPr lang="en-US" sz="2800"/>
              <a:t>Prioritization is unavoidable in any HIV prevention response</a:t>
            </a:r>
          </a:p>
        </p:txBody>
      </p:sp>
      <p:sp>
        <p:nvSpPr>
          <p:cNvPr id="3" name="Content Placeholder 2">
            <a:extLst>
              <a:ext uri="{FF2B5EF4-FFF2-40B4-BE49-F238E27FC236}">
                <a16:creationId xmlns:a16="http://schemas.microsoft.com/office/drawing/2014/main" id="{BD1B3430-FD53-434E-BC82-D09A5F8368DE}"/>
              </a:ext>
            </a:extLst>
          </p:cNvPr>
          <p:cNvSpPr>
            <a:spLocks noGrp="1"/>
          </p:cNvSpPr>
          <p:nvPr>
            <p:ph idx="1"/>
          </p:nvPr>
        </p:nvSpPr>
        <p:spPr/>
        <p:txBody>
          <a:bodyPr/>
          <a:lstStyle/>
          <a:p>
            <a:r>
              <a:rPr lang="en-US" sz="2400"/>
              <a:t>Beyond cost-effectiveness: For full value for money considerations: Important to consider equity, non-HIV benefits and other factors</a:t>
            </a:r>
          </a:p>
          <a:p>
            <a:endParaRPr lang="en-US" sz="2400"/>
          </a:p>
          <a:p>
            <a:r>
              <a:rPr lang="en-US" sz="2400"/>
              <a:t>BUT – avoiding prioritization is not possible in any public health response</a:t>
            </a:r>
          </a:p>
          <a:p>
            <a:endParaRPr lang="en-US" sz="2400"/>
          </a:p>
          <a:p>
            <a:r>
              <a:rPr lang="en-US" sz="2400"/>
              <a:t>The attempt to avoid explicit prioritization is likely to lead to implicit prioritization, which typically more inequity and lower impact</a:t>
            </a:r>
          </a:p>
          <a:p>
            <a:endParaRPr lang="en-US" sz="2400"/>
          </a:p>
          <a:p>
            <a:r>
              <a:rPr lang="en-US" sz="2400"/>
              <a:t>Various modelling tools available to support cost-effectiveness and resource allocation analyses (GOALS, AEM, Optima …)</a:t>
            </a:r>
          </a:p>
          <a:p>
            <a:endParaRPr lang="en-US" sz="2400"/>
          </a:p>
        </p:txBody>
      </p:sp>
      <p:pic>
        <p:nvPicPr>
          <p:cNvPr id="5" name="Audio 4">
            <a:hlinkClick r:id="" action="ppaction://media"/>
            <a:extLst>
              <a:ext uri="{FF2B5EF4-FFF2-40B4-BE49-F238E27FC236}">
                <a16:creationId xmlns:a16="http://schemas.microsoft.com/office/drawing/2014/main" id="{A09B6C8D-AE6A-2C60-E039-45D5049D30B0}"/>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374940616"/>
      </p:ext>
    </p:extLst>
  </p:cSld>
  <p:clrMapOvr>
    <a:masterClrMapping/>
  </p:clrMapOvr>
  <mc:AlternateContent xmlns:mc="http://schemas.openxmlformats.org/markup-compatibility/2006">
    <mc:Choice xmlns:p14="http://schemas.microsoft.com/office/powerpoint/2010/main" Requires="p14">
      <p:transition spd="slow" p14:dur="2000" advTm="74246"/>
    </mc:Choice>
    <mc:Fallback>
      <p:transition spd="slow" advTm="742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26383-8F98-5247-059F-B5339A7E91D0}"/>
              </a:ext>
            </a:extLst>
          </p:cNvPr>
          <p:cNvSpPr>
            <a:spLocks noGrp="1"/>
          </p:cNvSpPr>
          <p:nvPr>
            <p:ph type="title"/>
          </p:nvPr>
        </p:nvSpPr>
        <p:spPr/>
        <p:txBody>
          <a:bodyPr>
            <a:normAutofit fontScale="90000"/>
          </a:bodyPr>
          <a:lstStyle/>
          <a:p>
            <a:r>
              <a:rPr lang="en-US" sz="3200"/>
              <a:t>Decision and delivery sciences and models </a:t>
            </a:r>
            <a:br>
              <a:rPr lang="en-US" sz="3200"/>
            </a:br>
            <a:r>
              <a:rPr lang="en-US" sz="3200"/>
              <a:t>can support decision-making</a:t>
            </a:r>
          </a:p>
        </p:txBody>
      </p:sp>
      <p:sp>
        <p:nvSpPr>
          <p:cNvPr id="3" name="Content Placeholder 2">
            <a:extLst>
              <a:ext uri="{FF2B5EF4-FFF2-40B4-BE49-F238E27FC236}">
                <a16:creationId xmlns:a16="http://schemas.microsoft.com/office/drawing/2014/main" id="{C9E1047A-C486-1B92-D23F-9A153D9AA100}"/>
              </a:ext>
            </a:extLst>
          </p:cNvPr>
          <p:cNvSpPr>
            <a:spLocks noGrp="1"/>
          </p:cNvSpPr>
          <p:nvPr>
            <p:ph idx="1"/>
          </p:nvPr>
        </p:nvSpPr>
        <p:spPr/>
        <p:txBody>
          <a:bodyPr/>
          <a:lstStyle/>
          <a:p>
            <a:endParaRPr lang="en-US"/>
          </a:p>
        </p:txBody>
      </p:sp>
      <p:pic>
        <p:nvPicPr>
          <p:cNvPr id="4" name="Picture 3" descr="Optima-India.jpg">
            <a:extLst>
              <a:ext uri="{FF2B5EF4-FFF2-40B4-BE49-F238E27FC236}">
                <a16:creationId xmlns:a16="http://schemas.microsoft.com/office/drawing/2014/main" id="{7C567485-9DCA-706B-554E-93B94DF013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04992" y="2047841"/>
            <a:ext cx="4767992" cy="3175800"/>
          </a:xfrm>
          <a:prstGeom prst="rect">
            <a:avLst/>
          </a:prstGeom>
        </p:spPr>
      </p:pic>
      <p:pic>
        <p:nvPicPr>
          <p:cNvPr id="5" name="Picture 4" descr="Slide4-DDS-Oct15.jpg">
            <a:extLst>
              <a:ext uri="{FF2B5EF4-FFF2-40B4-BE49-F238E27FC236}">
                <a16:creationId xmlns:a16="http://schemas.microsoft.com/office/drawing/2014/main" id="{DB15E992-8A1B-58D7-2358-D487841082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4913" y="1363287"/>
            <a:ext cx="6833445" cy="4471743"/>
          </a:xfrm>
          <a:prstGeom prst="rect">
            <a:avLst/>
          </a:prstGeom>
        </p:spPr>
      </p:pic>
      <p:sp>
        <p:nvSpPr>
          <p:cNvPr id="6" name="TextBox 5">
            <a:extLst>
              <a:ext uri="{FF2B5EF4-FFF2-40B4-BE49-F238E27FC236}">
                <a16:creationId xmlns:a16="http://schemas.microsoft.com/office/drawing/2014/main" id="{91DA3A62-78C3-D0BF-6432-6D49BA03895E}"/>
              </a:ext>
            </a:extLst>
          </p:cNvPr>
          <p:cNvSpPr txBox="1"/>
          <p:nvPr/>
        </p:nvSpPr>
        <p:spPr>
          <a:xfrm>
            <a:off x="7287879" y="1597572"/>
            <a:ext cx="4462825" cy="369332"/>
          </a:xfrm>
          <a:prstGeom prst="rect">
            <a:avLst/>
          </a:prstGeom>
          <a:noFill/>
        </p:spPr>
        <p:txBody>
          <a:bodyPr wrap="none" rtlCol="0">
            <a:spAutoFit/>
          </a:bodyPr>
          <a:lstStyle/>
          <a:p>
            <a:r>
              <a:rPr lang="en-US"/>
              <a:t>Formal mathematical optimization algorithms</a:t>
            </a:r>
          </a:p>
        </p:txBody>
      </p:sp>
      <p:sp>
        <p:nvSpPr>
          <p:cNvPr id="7" name="TextBox 6">
            <a:extLst>
              <a:ext uri="{FF2B5EF4-FFF2-40B4-BE49-F238E27FC236}">
                <a16:creationId xmlns:a16="http://schemas.microsoft.com/office/drawing/2014/main" id="{22853A97-E944-CC98-3201-A4D029BDCF7D}"/>
              </a:ext>
            </a:extLst>
          </p:cNvPr>
          <p:cNvSpPr txBox="1"/>
          <p:nvPr/>
        </p:nvSpPr>
        <p:spPr>
          <a:xfrm>
            <a:off x="5169368" y="6242897"/>
            <a:ext cx="1820948" cy="338554"/>
          </a:xfrm>
          <a:prstGeom prst="rect">
            <a:avLst/>
          </a:prstGeom>
          <a:noFill/>
        </p:spPr>
        <p:txBody>
          <a:bodyPr wrap="none" rtlCol="0">
            <a:spAutoFit/>
          </a:bodyPr>
          <a:lstStyle/>
          <a:p>
            <a:r>
              <a:rPr lang="en-US" sz="1600"/>
              <a:t>Source: World Bank</a:t>
            </a:r>
          </a:p>
        </p:txBody>
      </p:sp>
    </p:spTree>
    <p:extLst>
      <p:ext uri="{BB962C8B-B14F-4D97-AF65-F5344CB8AC3E}">
        <p14:creationId xmlns:p14="http://schemas.microsoft.com/office/powerpoint/2010/main" val="41779616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6CED-ACF3-7E0D-0EC8-61ED147982CF}"/>
              </a:ext>
            </a:extLst>
          </p:cNvPr>
          <p:cNvSpPr>
            <a:spLocks noGrp="1"/>
          </p:cNvSpPr>
          <p:nvPr>
            <p:ph type="title"/>
          </p:nvPr>
        </p:nvSpPr>
        <p:spPr/>
        <p:txBody>
          <a:bodyPr>
            <a:normAutofit fontScale="90000"/>
          </a:bodyPr>
          <a:lstStyle/>
          <a:p>
            <a:r>
              <a:rPr lang="en-US" sz="2800"/>
              <a:t>People </a:t>
            </a:r>
            <a:r>
              <a:rPr lang="en-US" sz="2800" err="1"/>
              <a:t>centred</a:t>
            </a:r>
            <a:r>
              <a:rPr lang="en-US" sz="2800"/>
              <a:t> precision prevention is not about focusing on very few, </a:t>
            </a:r>
            <a:br>
              <a:rPr lang="en-US" sz="2800"/>
            </a:br>
            <a:r>
              <a:rPr lang="en-US" sz="2800"/>
              <a:t>but about the right intensity aligned to people’s needs</a:t>
            </a:r>
          </a:p>
        </p:txBody>
      </p:sp>
      <p:sp>
        <p:nvSpPr>
          <p:cNvPr id="3" name="Content Placeholder 2">
            <a:extLst>
              <a:ext uri="{FF2B5EF4-FFF2-40B4-BE49-F238E27FC236}">
                <a16:creationId xmlns:a16="http://schemas.microsoft.com/office/drawing/2014/main" id="{30C183EC-E09D-FB39-2F02-74DD07148E3A}"/>
              </a:ext>
            </a:extLst>
          </p:cNvPr>
          <p:cNvSpPr>
            <a:spLocks noGrp="1"/>
          </p:cNvSpPr>
          <p:nvPr>
            <p:ph idx="1"/>
          </p:nvPr>
        </p:nvSpPr>
        <p:spPr>
          <a:xfrm>
            <a:off x="454434" y="1237163"/>
            <a:ext cx="11283141" cy="4638502"/>
          </a:xfrm>
        </p:spPr>
        <p:txBody>
          <a:bodyPr/>
          <a:lstStyle/>
          <a:p>
            <a:r>
              <a:rPr lang="en-US" sz="2400" b="1">
                <a:solidFill>
                  <a:schemeClr val="accent3"/>
                </a:solidFill>
              </a:rPr>
              <a:t>People-centered </a:t>
            </a:r>
          </a:p>
          <a:p>
            <a:pPr lvl="1"/>
            <a:r>
              <a:rPr lang="en-US" sz="2000"/>
              <a:t>Precision in </a:t>
            </a:r>
            <a:r>
              <a:rPr lang="en-US" sz="2000" u="sng"/>
              <a:t>design</a:t>
            </a:r>
            <a:r>
              <a:rPr lang="en-US" sz="2000"/>
              <a:t> at community-level but avoid invasive screening of individuals</a:t>
            </a:r>
          </a:p>
          <a:p>
            <a:pPr lvl="2"/>
            <a:r>
              <a:rPr lang="en-US" sz="1850"/>
              <a:t>Platforms that reach people most in need – not disclosure of key population identities or excluding people who demand prevention</a:t>
            </a:r>
          </a:p>
          <a:p>
            <a:pPr lvl="1"/>
            <a:r>
              <a:rPr lang="en-US" sz="2000"/>
              <a:t>Co-create, life-style choices, local design</a:t>
            </a:r>
          </a:p>
          <a:p>
            <a:r>
              <a:rPr lang="en-US" sz="2400" b="1">
                <a:solidFill>
                  <a:schemeClr val="accent3"/>
                </a:solidFill>
              </a:rPr>
              <a:t>Precision: Need a mix of </a:t>
            </a:r>
          </a:p>
          <a:p>
            <a:pPr lvl="1"/>
            <a:r>
              <a:rPr lang="en-US" sz="2000" b="1"/>
              <a:t>intensive prevention for populations with highest HIV incidence </a:t>
            </a:r>
            <a:r>
              <a:rPr lang="en-US" sz="2000"/>
              <a:t>(key populations and adolescent girls, boys, women and men in very few locations, mostly in southern Africa, some few in eastern Africa) – this includes PrEP and regular community outreach/empowerment plus all basic prevention &amp; treatment options)</a:t>
            </a:r>
          </a:p>
          <a:p>
            <a:pPr lvl="1"/>
            <a:r>
              <a:rPr lang="en-US" sz="2000" b="1"/>
              <a:t>basic lower cost prevention options at scale</a:t>
            </a:r>
            <a:r>
              <a:rPr lang="en-US" sz="2000"/>
              <a:t> (condoms, VMMC where applicable, testing &amp; treatment plus basic demand generation using cost-efficient channels) for other settings with moderate HIV incidence</a:t>
            </a:r>
          </a:p>
          <a:p>
            <a:pPr marL="0" indent="0">
              <a:buNone/>
            </a:pPr>
            <a:r>
              <a:rPr lang="en-US" sz="2400" b="1">
                <a:solidFill>
                  <a:srgbClr val="92D050"/>
                </a:solidFill>
              </a:rPr>
              <a:t>-&gt; To achieve optimal prevention outcomes and reductions in HIV incidence</a:t>
            </a:r>
          </a:p>
          <a:p>
            <a:pPr lvl="1"/>
            <a:endParaRPr lang="en-US" sz="2250"/>
          </a:p>
          <a:p>
            <a:endParaRPr lang="en-US" sz="2400"/>
          </a:p>
          <a:p>
            <a:endParaRPr lang="en-US" sz="2400"/>
          </a:p>
          <a:p>
            <a:endParaRPr lang="en-US" sz="2400"/>
          </a:p>
        </p:txBody>
      </p:sp>
    </p:spTree>
    <p:extLst>
      <p:ext uri="{BB962C8B-B14F-4D97-AF65-F5344CB8AC3E}">
        <p14:creationId xmlns:p14="http://schemas.microsoft.com/office/powerpoint/2010/main" val="4132675219"/>
      </p:ext>
    </p:extLst>
  </p:cSld>
  <p:clrMapOvr>
    <a:masterClrMapping/>
  </p:clrMapOvr>
  <mc:AlternateContent xmlns:mc="http://schemas.openxmlformats.org/markup-compatibility/2006">
    <mc:Choice xmlns:p14="http://schemas.microsoft.com/office/powerpoint/2010/main" Requires="p14">
      <p:transition spd="slow" p14:dur="2000" advTm="129034"/>
    </mc:Choice>
    <mc:Fallback>
      <p:transition spd="slow" advTm="12903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0" y="29409"/>
            <a:ext cx="12192000" cy="657546"/>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base" latinLnBrk="0" hangingPunct="1">
              <a:lnSpc>
                <a:spcPct val="85000"/>
              </a:lnSpc>
              <a:spcBef>
                <a:spcPts val="0"/>
              </a:spcBef>
              <a:spcAft>
                <a:spcPct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70C8BE"/>
                </a:solidFill>
                <a:effectLst/>
                <a:uLnTx/>
                <a:uFillTx/>
                <a:latin typeface="Arial" panose="020B0604020202020204" pitchFamily="34" charset="0"/>
                <a:ea typeface="+mn-ea"/>
                <a:cs typeface="+mn-cs"/>
              </a:rPr>
              <a:t>Detailed HIV prevention targets in the new Global AIDS Strategy </a:t>
            </a:r>
            <a:br>
              <a:rPr kumimoji="0" lang="en-US" sz="2400" b="0" i="0" u="none" strike="noStrike" kern="1200" cap="none" spc="0" normalizeH="0" baseline="0" noProof="0">
                <a:ln>
                  <a:noFill/>
                </a:ln>
                <a:solidFill>
                  <a:srgbClr val="70C8BE"/>
                </a:solidFill>
                <a:effectLst/>
                <a:uLnTx/>
                <a:uFillTx/>
                <a:latin typeface="Arial" panose="020B0604020202020204" pitchFamily="34" charset="0"/>
                <a:ea typeface="+mn-ea"/>
                <a:cs typeface="+mn-cs"/>
              </a:rPr>
            </a:br>
            <a:r>
              <a:rPr kumimoji="0" lang="en-US" sz="2400" b="0" i="0" u="none" strike="noStrike" kern="1200" cap="none" spc="0" normalizeH="0" baseline="0" noProof="0">
                <a:ln>
                  <a:noFill/>
                </a:ln>
                <a:solidFill>
                  <a:srgbClr val="70C8BE"/>
                </a:solidFill>
                <a:effectLst/>
                <a:uLnTx/>
                <a:uFillTx/>
                <a:latin typeface="Arial" panose="020B0604020202020204" pitchFamily="34" charset="0"/>
                <a:ea typeface="+mn-ea"/>
                <a:cs typeface="+mn-cs"/>
              </a:rPr>
              <a:t>for young people and adults</a:t>
            </a:r>
          </a:p>
        </p:txBody>
      </p:sp>
      <p:graphicFrame>
        <p:nvGraphicFramePr>
          <p:cNvPr id="3" name="Table 2">
            <a:extLst>
              <a:ext uri="{FF2B5EF4-FFF2-40B4-BE49-F238E27FC236}">
                <a16:creationId xmlns:a16="http://schemas.microsoft.com/office/drawing/2014/main" id="{0B6190C0-FC14-4CB7-9654-65DAA3DAFE7F}"/>
              </a:ext>
            </a:extLst>
          </p:cNvPr>
          <p:cNvGraphicFramePr>
            <a:graphicFrameLocks noGrp="1"/>
          </p:cNvGraphicFramePr>
          <p:nvPr/>
        </p:nvGraphicFramePr>
        <p:xfrm>
          <a:off x="1550572" y="647903"/>
          <a:ext cx="9090857" cy="6191049"/>
        </p:xfrm>
        <a:graphic>
          <a:graphicData uri="http://schemas.openxmlformats.org/drawingml/2006/table">
            <a:tbl>
              <a:tblPr>
                <a:tableStyleId>{5C22544A-7EE6-4342-B048-85BDC9FD1C3A}</a:tableStyleId>
              </a:tblPr>
              <a:tblGrid>
                <a:gridCol w="1480383">
                  <a:extLst>
                    <a:ext uri="{9D8B030D-6E8A-4147-A177-3AD203B41FA5}">
                      <a16:colId xmlns:a16="http://schemas.microsoft.com/office/drawing/2014/main" val="139289927"/>
                    </a:ext>
                  </a:extLst>
                </a:gridCol>
                <a:gridCol w="4257674">
                  <a:extLst>
                    <a:ext uri="{9D8B030D-6E8A-4147-A177-3AD203B41FA5}">
                      <a16:colId xmlns:a16="http://schemas.microsoft.com/office/drawing/2014/main" val="3699748800"/>
                    </a:ext>
                  </a:extLst>
                </a:gridCol>
                <a:gridCol w="838200">
                  <a:extLst>
                    <a:ext uri="{9D8B030D-6E8A-4147-A177-3AD203B41FA5}">
                      <a16:colId xmlns:a16="http://schemas.microsoft.com/office/drawing/2014/main" val="1208338014"/>
                    </a:ext>
                  </a:extLst>
                </a:gridCol>
                <a:gridCol w="838200">
                  <a:extLst>
                    <a:ext uri="{9D8B030D-6E8A-4147-A177-3AD203B41FA5}">
                      <a16:colId xmlns:a16="http://schemas.microsoft.com/office/drawing/2014/main" val="91917542"/>
                    </a:ext>
                  </a:extLst>
                </a:gridCol>
                <a:gridCol w="838200">
                  <a:extLst>
                    <a:ext uri="{9D8B030D-6E8A-4147-A177-3AD203B41FA5}">
                      <a16:colId xmlns:a16="http://schemas.microsoft.com/office/drawing/2014/main" val="3877872843"/>
                    </a:ext>
                  </a:extLst>
                </a:gridCol>
                <a:gridCol w="838200">
                  <a:extLst>
                    <a:ext uri="{9D8B030D-6E8A-4147-A177-3AD203B41FA5}">
                      <a16:colId xmlns:a16="http://schemas.microsoft.com/office/drawing/2014/main" val="2574046693"/>
                    </a:ext>
                  </a:extLst>
                </a:gridCol>
              </a:tblGrid>
              <a:tr h="248072">
                <a:tc rowSpan="2" gridSpan="2">
                  <a:txBody>
                    <a:bodyPr/>
                    <a:lstStyle/>
                    <a:p>
                      <a:pPr marL="0" marR="0">
                        <a:lnSpc>
                          <a:spcPct val="107000"/>
                        </a:lnSpc>
                        <a:spcBef>
                          <a:spcPts val="0"/>
                        </a:spcBef>
                        <a:spcAft>
                          <a:spcPts val="800"/>
                        </a:spcAft>
                      </a:pPr>
                      <a:r>
                        <a:rPr lang="en-US" sz="1800" b="1">
                          <a:solidFill>
                            <a:schemeClr val="bg1"/>
                          </a:solidFill>
                          <a:effectLst/>
                        </a:rPr>
                        <a:t>Young people and adults 15-49</a:t>
                      </a:r>
                      <a:endParaRPr lang="en-US"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4">
                        <a:lumMod val="75000"/>
                      </a:schemeClr>
                    </a:solidFill>
                  </a:tcPr>
                </a:tc>
                <a:tc rowSpan="2" hMerge="1">
                  <a:txBody>
                    <a:bodyPr/>
                    <a:lstStyle/>
                    <a:p>
                      <a:endParaRPr lang="en-US"/>
                    </a:p>
                  </a:txBody>
                  <a:tcPr/>
                </a:tc>
                <a:tc gridSpan="4">
                  <a:txBody>
                    <a:bodyPr/>
                    <a:lstStyle/>
                    <a:p>
                      <a:pPr marL="0" marR="0" algn="ctr">
                        <a:lnSpc>
                          <a:spcPct val="107000"/>
                        </a:lnSpc>
                        <a:spcBef>
                          <a:spcPts val="0"/>
                        </a:spcBef>
                        <a:spcAft>
                          <a:spcPts val="800"/>
                        </a:spcAft>
                      </a:pPr>
                      <a:r>
                        <a:rPr lang="en-US" sz="1600" b="1">
                          <a:solidFill>
                            <a:schemeClr val="bg1"/>
                          </a:solidFill>
                          <a:effectLst/>
                        </a:rPr>
                        <a:t>Risk by prioritization stratum</a:t>
                      </a:r>
                      <a:endParaRPr lang="en-US"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 marR="7200" marT="7200" marB="0" anchor="ctr">
                    <a:solidFill>
                      <a:schemeClr val="accent4">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9572808"/>
                  </a:ext>
                </a:extLst>
              </a:tr>
              <a:tr h="217980">
                <a:tc gridSpan="2" vMerge="1">
                  <a:txBody>
                    <a:bodyPr/>
                    <a:lstStyle/>
                    <a:p>
                      <a:endParaRPr lang="en-US"/>
                    </a:p>
                  </a:txBody>
                  <a:tcPr/>
                </a:tc>
                <a:tc hMerge="1" vMerge="1">
                  <a:txBody>
                    <a:bodyPr/>
                    <a:lstStyle/>
                    <a:p>
                      <a:endParaRPr lang="en-US"/>
                    </a:p>
                  </a:txBody>
                  <a:tcPr/>
                </a:tc>
                <a:tc gridSpan="2">
                  <a:txBody>
                    <a:bodyPr/>
                    <a:lstStyle/>
                    <a:p>
                      <a:pPr marL="0" marR="0" algn="ctr">
                        <a:lnSpc>
                          <a:spcPct val="107000"/>
                        </a:lnSpc>
                        <a:spcBef>
                          <a:spcPts val="0"/>
                        </a:spcBef>
                        <a:spcAft>
                          <a:spcPts val="800"/>
                        </a:spcAft>
                      </a:pPr>
                      <a:r>
                        <a:rPr lang="en-US" sz="1400" b="1">
                          <a:solidFill>
                            <a:schemeClr val="bg1"/>
                          </a:solidFill>
                          <a:effectLst/>
                        </a:rPr>
                        <a:t>Very high</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 marR="7200" marT="7200" marB="0" anchor="ctr">
                    <a:solidFill>
                      <a:schemeClr val="accent4">
                        <a:lumMod val="75000"/>
                      </a:schemeClr>
                    </a:solidFill>
                  </a:tcPr>
                </a:tc>
                <a:tc hMerge="1">
                  <a:txBody>
                    <a:bodyPr/>
                    <a:lstStyle/>
                    <a:p>
                      <a:endParaRPr lang="en-US"/>
                    </a:p>
                  </a:txBody>
                  <a:tcPr/>
                </a:tc>
                <a:tc>
                  <a:txBody>
                    <a:bodyPr/>
                    <a:lstStyle/>
                    <a:p>
                      <a:pPr marL="0" marR="0" algn="ctr">
                        <a:lnSpc>
                          <a:spcPct val="107000"/>
                        </a:lnSpc>
                        <a:spcBef>
                          <a:spcPts val="0"/>
                        </a:spcBef>
                        <a:spcAft>
                          <a:spcPts val="800"/>
                        </a:spcAft>
                      </a:pPr>
                      <a:r>
                        <a:rPr lang="en-US" sz="1400" b="1">
                          <a:solidFill>
                            <a:schemeClr val="bg1"/>
                          </a:solidFill>
                          <a:effectLst/>
                        </a:rPr>
                        <a:t>Moderate</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 marR="7200" marT="7200" marB="0" anchor="ctr">
                    <a:solidFill>
                      <a:schemeClr val="accent4">
                        <a:lumMod val="75000"/>
                      </a:schemeClr>
                    </a:solidFill>
                  </a:tcPr>
                </a:tc>
                <a:tc>
                  <a:txBody>
                    <a:bodyPr/>
                    <a:lstStyle/>
                    <a:p>
                      <a:pPr marL="0" marR="0" algn="ctr">
                        <a:lnSpc>
                          <a:spcPct val="107000"/>
                        </a:lnSpc>
                        <a:spcBef>
                          <a:spcPts val="0"/>
                        </a:spcBef>
                        <a:spcAft>
                          <a:spcPts val="800"/>
                        </a:spcAft>
                      </a:pPr>
                      <a:r>
                        <a:rPr lang="en-US" sz="1400" b="1">
                          <a:solidFill>
                            <a:schemeClr val="bg1"/>
                          </a:solidFill>
                          <a:effectLst/>
                        </a:rPr>
                        <a:t>Low</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 marR="7200" marT="7200" marB="0" anchor="ctr">
                    <a:solidFill>
                      <a:schemeClr val="accent4">
                        <a:lumMod val="75000"/>
                      </a:schemeClr>
                    </a:solidFill>
                  </a:tcPr>
                </a:tc>
                <a:extLst>
                  <a:ext uri="{0D108BD9-81ED-4DB2-BD59-A6C34878D82A}">
                    <a16:rowId xmlns:a16="http://schemas.microsoft.com/office/drawing/2014/main" val="2057045612"/>
                  </a:ext>
                </a:extLst>
              </a:tr>
              <a:tr h="752868">
                <a:tc rowSpan="3">
                  <a:txBody>
                    <a:bodyPr/>
                    <a:lstStyle/>
                    <a:p>
                      <a:pPr marL="0" marR="0">
                        <a:lnSpc>
                          <a:spcPct val="80000"/>
                        </a:lnSpc>
                        <a:spcBef>
                          <a:spcPts val="0"/>
                        </a:spcBef>
                        <a:spcAft>
                          <a:spcPts val="0"/>
                        </a:spcAft>
                      </a:pPr>
                      <a:r>
                        <a:rPr lang="en-US" sz="1400">
                          <a:effectLst/>
                        </a:rPr>
                        <a:t>All ages and genders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accent4">
                        <a:lumMod val="40000"/>
                        <a:lumOff val="60000"/>
                      </a:schemeClr>
                    </a:solidFill>
                  </a:tcPr>
                </a:tc>
                <a:tc>
                  <a:txBody>
                    <a:bodyPr/>
                    <a:lstStyle/>
                    <a:p>
                      <a:pPr marL="0" marR="0">
                        <a:lnSpc>
                          <a:spcPct val="80000"/>
                        </a:lnSpc>
                        <a:spcBef>
                          <a:spcPts val="0"/>
                        </a:spcBef>
                        <a:spcAft>
                          <a:spcPts val="0"/>
                        </a:spcAft>
                      </a:pPr>
                      <a:r>
                        <a:rPr lang="en-US" sz="1400">
                          <a:effectLst/>
                        </a:rPr>
                        <a:t>Condoms/lubricant use at last  sex by those not taking PrEP with  a non-regular partner whose HIV viral load status is not known to be  undetectable (includes those who are known to be HIV-negative)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gridSpan="2">
                  <a:txBody>
                    <a:bodyPr/>
                    <a:lstStyle/>
                    <a:p>
                      <a:pPr marL="0" marR="0" algn="ctr">
                        <a:lnSpc>
                          <a:spcPct val="107000"/>
                        </a:lnSpc>
                        <a:spcBef>
                          <a:spcPts val="0"/>
                        </a:spcBef>
                        <a:spcAft>
                          <a:spcPts val="0"/>
                        </a:spcAft>
                      </a:pPr>
                      <a:r>
                        <a:rPr lang="en-US" sz="1400" b="1">
                          <a:effectLst/>
                        </a:rPr>
                        <a:t>95%</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a:txBody>
                    <a:bodyPr/>
                    <a:lstStyle/>
                    <a:p>
                      <a:pPr marL="0" marR="0" algn="ctr">
                        <a:lnSpc>
                          <a:spcPct val="107000"/>
                        </a:lnSpc>
                        <a:spcBef>
                          <a:spcPts val="0"/>
                        </a:spcBef>
                        <a:spcAft>
                          <a:spcPts val="0"/>
                        </a:spcAft>
                      </a:pPr>
                      <a:r>
                        <a:rPr lang="en-US" sz="1400" b="1">
                          <a:effectLst/>
                        </a:rPr>
                        <a:t>70%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b="1">
                          <a:effectLst/>
                        </a:rPr>
                        <a:t>50%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4227392492"/>
                  </a:ext>
                </a:extLst>
              </a:tr>
              <a:tr h="299452">
                <a:tc vMerge="1">
                  <a:txBody>
                    <a:bodyPr/>
                    <a:lstStyle/>
                    <a:p>
                      <a:endParaRPr lang="en-US"/>
                    </a:p>
                  </a:txBody>
                  <a:tcPr/>
                </a:tc>
                <a:tc>
                  <a:txBody>
                    <a:bodyPr/>
                    <a:lstStyle/>
                    <a:p>
                      <a:pPr>
                        <a:lnSpc>
                          <a:spcPct val="80000"/>
                        </a:lnSpc>
                      </a:pPr>
                      <a:r>
                        <a:rPr lang="en-US" sz="1400">
                          <a:effectLst/>
                        </a:rPr>
                        <a:t>PrEP use (by risk category)</a:t>
                      </a:r>
                      <a:endParaRPr lang="en-US"/>
                    </a:p>
                  </a:txBody>
                  <a:tcPr marL="45720" marR="45720" anchor="ctr"/>
                </a:tc>
                <a:tc gridSpan="2">
                  <a:txBody>
                    <a:bodyPr/>
                    <a:lstStyle/>
                    <a:p>
                      <a:pPr marL="0" marR="0" algn="ctr">
                        <a:lnSpc>
                          <a:spcPct val="107000"/>
                        </a:lnSpc>
                        <a:spcBef>
                          <a:spcPts val="0"/>
                        </a:spcBef>
                        <a:spcAft>
                          <a:spcPts val="0"/>
                        </a:spcAft>
                      </a:pPr>
                      <a:r>
                        <a:rPr lang="en-US" sz="1400" b="1">
                          <a:effectLst/>
                        </a:rPr>
                        <a:t>50%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a:txBody>
                    <a:bodyPr/>
                    <a:lstStyle/>
                    <a:p>
                      <a:pPr marL="0" marR="0" algn="ctr">
                        <a:lnSpc>
                          <a:spcPct val="107000"/>
                        </a:lnSpc>
                        <a:spcBef>
                          <a:spcPts val="0"/>
                        </a:spcBef>
                        <a:spcAft>
                          <a:spcPts val="0"/>
                        </a:spcAft>
                      </a:pPr>
                      <a:r>
                        <a:rPr lang="en-US" sz="1400" b="1">
                          <a:effectLst/>
                        </a:rPr>
                        <a:t>5%</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b="1">
                          <a:effectLst/>
                        </a:rPr>
                        <a:t>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4016611828"/>
                  </a:ext>
                </a:extLst>
              </a:tr>
              <a:tr h="299452">
                <a:tc vMerge="1">
                  <a:txBody>
                    <a:bodyPr/>
                    <a:lstStyle/>
                    <a:p>
                      <a:endParaRPr lang="en-US"/>
                    </a:p>
                  </a:txBody>
                  <a:tcPr/>
                </a:tc>
                <a:tc>
                  <a:txBody>
                    <a:bodyPr/>
                    <a:lstStyle/>
                    <a:p>
                      <a:pPr>
                        <a:lnSpc>
                          <a:spcPct val="80000"/>
                        </a:lnSpc>
                      </a:pPr>
                      <a:r>
                        <a:rPr lang="en-US" sz="1400">
                          <a:effectLst/>
                        </a:rPr>
                        <a:t>STI screening and treatment</a:t>
                      </a:r>
                      <a:endParaRPr lang="en-US"/>
                    </a:p>
                  </a:txBody>
                  <a:tcPr marL="45720" marR="45720" anchor="ctr"/>
                </a:tc>
                <a:tc gridSpan="2">
                  <a:txBody>
                    <a:bodyPr/>
                    <a:lstStyle/>
                    <a:p>
                      <a:pPr marL="0" marR="0" algn="ctr">
                        <a:lnSpc>
                          <a:spcPct val="107000"/>
                        </a:lnSpc>
                        <a:spcBef>
                          <a:spcPts val="0"/>
                        </a:spcBef>
                        <a:spcAft>
                          <a:spcPts val="0"/>
                        </a:spcAft>
                      </a:pPr>
                      <a:r>
                        <a:rPr lang="en-US" sz="1400" b="1">
                          <a:effectLst/>
                        </a:rPr>
                        <a:t>80%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a:txBody>
                    <a:bodyPr/>
                    <a:lstStyle/>
                    <a:p>
                      <a:pPr marL="0" marR="0" algn="ctr">
                        <a:lnSpc>
                          <a:spcPct val="107000"/>
                        </a:lnSpc>
                        <a:spcBef>
                          <a:spcPts val="0"/>
                        </a:spcBef>
                        <a:spcAft>
                          <a:spcPts val="0"/>
                        </a:spcAft>
                      </a:pPr>
                      <a:r>
                        <a:rPr lang="en-US" sz="1400" b="1">
                          <a:effectLst/>
                        </a:rPr>
                        <a:t>10%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b="1">
                          <a:effectLst/>
                        </a:rPr>
                        <a:t>10%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798323869"/>
                  </a:ext>
                </a:extLst>
              </a:tr>
              <a:tr h="422709">
                <a:tc>
                  <a:txBody>
                    <a:bodyPr/>
                    <a:lstStyle/>
                    <a:p>
                      <a:pPr marL="0" marR="0">
                        <a:lnSpc>
                          <a:spcPct val="80000"/>
                        </a:lnSpc>
                        <a:spcBef>
                          <a:spcPts val="0"/>
                        </a:spcBef>
                        <a:spcAft>
                          <a:spcPts val="0"/>
                        </a:spcAft>
                      </a:pPr>
                      <a:r>
                        <a:rPr lang="en-US" sz="1400">
                          <a:effectLst/>
                        </a:rPr>
                        <a:t>Adolescents and young people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accent4">
                        <a:lumMod val="40000"/>
                        <a:lumOff val="60000"/>
                      </a:schemeClr>
                    </a:solidFill>
                  </a:tcPr>
                </a:tc>
                <a:tc>
                  <a:txBody>
                    <a:bodyPr/>
                    <a:lstStyle/>
                    <a:p>
                      <a:pPr marL="0" marR="0">
                        <a:lnSpc>
                          <a:spcPct val="80000"/>
                        </a:lnSpc>
                        <a:spcBef>
                          <a:spcPts val="0"/>
                        </a:spcBef>
                        <a:spcAft>
                          <a:spcPts val="0"/>
                        </a:spcAft>
                      </a:pPr>
                      <a:r>
                        <a:rPr lang="en-US" sz="1400">
                          <a:effectLst/>
                        </a:rPr>
                        <a:t>Comprehensive sexuality education in schools, in line with UN  international technical guidance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gridSpan="2">
                  <a:txBody>
                    <a:bodyPr/>
                    <a:lstStyle/>
                    <a:p>
                      <a:pPr marL="0" marR="0" algn="ctr">
                        <a:lnSpc>
                          <a:spcPct val="107000"/>
                        </a:lnSpc>
                        <a:spcBef>
                          <a:spcPts val="0"/>
                        </a:spcBef>
                        <a:spcAft>
                          <a:spcPts val="0"/>
                        </a:spcAft>
                      </a:pPr>
                      <a:r>
                        <a:rPr lang="en-US" sz="1400" b="1">
                          <a:effectLst/>
                        </a:rPr>
                        <a:t>90%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a:txBody>
                    <a:bodyPr/>
                    <a:lstStyle/>
                    <a:p>
                      <a:pPr marL="0" marR="0" algn="ctr">
                        <a:lnSpc>
                          <a:spcPct val="107000"/>
                        </a:lnSpc>
                        <a:spcBef>
                          <a:spcPts val="0"/>
                        </a:spcBef>
                        <a:spcAft>
                          <a:spcPts val="0"/>
                        </a:spcAft>
                      </a:pPr>
                      <a:r>
                        <a:rPr lang="en-US" sz="1400" b="1">
                          <a:effectLst/>
                        </a:rPr>
                        <a:t>90%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b="1">
                          <a:effectLst/>
                        </a:rPr>
                        <a:t>90%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640162152"/>
                  </a:ext>
                </a:extLst>
              </a:tr>
              <a:tr h="281765">
                <a:tc rowSpan="2" gridSpan="2">
                  <a:txBody>
                    <a:bodyPr/>
                    <a:lstStyle/>
                    <a:p>
                      <a:pPr>
                        <a:lnSpc>
                          <a:spcPct val="80000"/>
                        </a:lnSpc>
                        <a:spcAft>
                          <a:spcPts val="0"/>
                        </a:spcAft>
                      </a:pPr>
                      <a:endParaRPr lang="en-US" sz="1400">
                        <a:effectLst/>
                        <a:latin typeface="Calibri" panose="020F0502020204030204" pitchFamily="34" charset="0"/>
                        <a:cs typeface="Times New Roman" panose="02020603050405020304" pitchFamily="18" charset="0"/>
                      </a:endParaRPr>
                    </a:p>
                  </a:txBody>
                  <a:tcPr marL="45720" marR="45720">
                    <a:solidFill>
                      <a:schemeClr val="accent4">
                        <a:lumMod val="75000"/>
                      </a:schemeClr>
                    </a:solidFill>
                  </a:tcPr>
                </a:tc>
                <a:tc rowSpan="2" hMerge="1">
                  <a:txBody>
                    <a:bodyPr/>
                    <a:lstStyle/>
                    <a:p>
                      <a:endParaRPr lang="en-US"/>
                    </a:p>
                  </a:txBody>
                  <a:tcPr/>
                </a:tc>
                <a:tc gridSpan="4">
                  <a:txBody>
                    <a:bodyPr/>
                    <a:lstStyle/>
                    <a:p>
                      <a:pPr marL="0" marR="0" algn="ctr">
                        <a:lnSpc>
                          <a:spcPct val="80000"/>
                        </a:lnSpc>
                        <a:spcBef>
                          <a:spcPts val="0"/>
                        </a:spcBef>
                        <a:spcAft>
                          <a:spcPts val="0"/>
                        </a:spcAft>
                      </a:pPr>
                      <a:r>
                        <a:rPr lang="en-US" sz="1600" b="1" kern="1200">
                          <a:solidFill>
                            <a:schemeClr val="bg1"/>
                          </a:solidFill>
                          <a:effectLst/>
                          <a:latin typeface="+mn-lt"/>
                          <a:ea typeface="+mn-ea"/>
                          <a:cs typeface="+mn-cs"/>
                        </a:rPr>
                        <a:t>Strata based on geography alone</a:t>
                      </a:r>
                    </a:p>
                  </a:txBody>
                  <a:tcPr marL="45720" marR="45720" anchor="ctr">
                    <a:solidFill>
                      <a:schemeClr val="accent4">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4715701"/>
                  </a:ext>
                </a:extLst>
              </a:tr>
              <a:tr h="422709">
                <a:tc gridSpan="2" vMerge="1">
                  <a:txBody>
                    <a:bodyPr/>
                    <a:lstStyle/>
                    <a:p>
                      <a:endParaRPr lang="en-US"/>
                    </a:p>
                  </a:txBody>
                  <a:tcPr/>
                </a:tc>
                <a:tc hMerge="1" vMerge="1">
                  <a:txBody>
                    <a:bodyPr/>
                    <a:lstStyle/>
                    <a:p>
                      <a:endParaRPr lang="en-US"/>
                    </a:p>
                  </a:txBody>
                  <a:tcPr/>
                </a:tc>
                <a:tc>
                  <a:txBody>
                    <a:bodyPr/>
                    <a:lstStyle/>
                    <a:p>
                      <a:pPr marL="0" marR="0" algn="ctr">
                        <a:lnSpc>
                          <a:spcPct val="80000"/>
                        </a:lnSpc>
                        <a:spcBef>
                          <a:spcPts val="0"/>
                        </a:spcBef>
                        <a:spcAft>
                          <a:spcPts val="0"/>
                        </a:spcAft>
                      </a:pPr>
                      <a:r>
                        <a:rPr lang="en-US" sz="1400" b="1" kern="1200">
                          <a:solidFill>
                            <a:schemeClr val="bg1"/>
                          </a:solidFill>
                          <a:effectLst/>
                          <a:latin typeface="+mn-lt"/>
                          <a:ea typeface="+mn-ea"/>
                          <a:cs typeface="+mn-cs"/>
                        </a:rPr>
                        <a:t>Very high  (&gt;3%)</a:t>
                      </a:r>
                    </a:p>
                  </a:txBody>
                  <a:tcPr marL="45720" marR="45720" anchor="ctr">
                    <a:solidFill>
                      <a:schemeClr val="accent4">
                        <a:lumMod val="75000"/>
                      </a:schemeClr>
                    </a:solidFill>
                  </a:tcPr>
                </a:tc>
                <a:tc>
                  <a:txBody>
                    <a:bodyPr/>
                    <a:lstStyle/>
                    <a:p>
                      <a:pPr marL="0" marR="0" algn="ctr">
                        <a:lnSpc>
                          <a:spcPct val="80000"/>
                        </a:lnSpc>
                        <a:spcBef>
                          <a:spcPts val="0"/>
                        </a:spcBef>
                        <a:spcAft>
                          <a:spcPts val="0"/>
                        </a:spcAft>
                      </a:pPr>
                      <a:r>
                        <a:rPr lang="en-US" sz="1400" b="1" kern="1200">
                          <a:solidFill>
                            <a:schemeClr val="bg1"/>
                          </a:solidFill>
                          <a:effectLst/>
                          <a:latin typeface="+mn-lt"/>
                          <a:ea typeface="+mn-ea"/>
                          <a:cs typeface="+mn-cs"/>
                        </a:rPr>
                        <a:t>High </a:t>
                      </a:r>
                      <a:br>
                        <a:rPr lang="en-US" sz="1400" b="1" kern="1200">
                          <a:solidFill>
                            <a:schemeClr val="bg1"/>
                          </a:solidFill>
                          <a:effectLst/>
                          <a:latin typeface="+mn-lt"/>
                          <a:ea typeface="+mn-ea"/>
                          <a:cs typeface="+mn-cs"/>
                        </a:rPr>
                      </a:br>
                      <a:r>
                        <a:rPr lang="en-US" sz="1400" b="1" kern="1200">
                          <a:solidFill>
                            <a:schemeClr val="bg1"/>
                          </a:solidFill>
                          <a:effectLst/>
                          <a:latin typeface="+mn-lt"/>
                          <a:ea typeface="+mn-ea"/>
                          <a:cs typeface="+mn-cs"/>
                        </a:rPr>
                        <a:t>(1–3%)</a:t>
                      </a:r>
                    </a:p>
                  </a:txBody>
                  <a:tcPr marL="45720" marR="45720" anchor="ctr">
                    <a:solidFill>
                      <a:schemeClr val="accent4">
                        <a:lumMod val="75000"/>
                      </a:schemeClr>
                    </a:solidFill>
                  </a:tcPr>
                </a:tc>
                <a:tc>
                  <a:txBody>
                    <a:bodyPr/>
                    <a:lstStyle/>
                    <a:p>
                      <a:pPr marL="0" marR="0" algn="ctr">
                        <a:lnSpc>
                          <a:spcPct val="80000"/>
                        </a:lnSpc>
                        <a:spcBef>
                          <a:spcPts val="0"/>
                        </a:spcBef>
                        <a:spcAft>
                          <a:spcPts val="0"/>
                        </a:spcAft>
                      </a:pPr>
                      <a:r>
                        <a:rPr lang="en-US" sz="1400" b="1" kern="1200">
                          <a:solidFill>
                            <a:schemeClr val="bg1"/>
                          </a:solidFill>
                          <a:effectLst/>
                          <a:latin typeface="+mn-lt"/>
                          <a:ea typeface="+mn-ea"/>
                          <a:cs typeface="+mn-cs"/>
                        </a:rPr>
                        <a:t>Moderate  (0.3–1%)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chemeClr val="accent4">
                        <a:lumMod val="75000"/>
                      </a:schemeClr>
                    </a:solidFill>
                  </a:tcPr>
                </a:tc>
                <a:tc>
                  <a:txBody>
                    <a:bodyPr/>
                    <a:lstStyle/>
                    <a:p>
                      <a:pPr marL="0" marR="0" algn="ctr">
                        <a:lnSpc>
                          <a:spcPct val="80000"/>
                        </a:lnSpc>
                        <a:spcBef>
                          <a:spcPts val="0"/>
                        </a:spcBef>
                        <a:spcAft>
                          <a:spcPts val="0"/>
                        </a:spcAft>
                      </a:pPr>
                      <a:r>
                        <a:rPr lang="en-US" sz="1400" b="1" kern="1200">
                          <a:solidFill>
                            <a:schemeClr val="bg1"/>
                          </a:solidFill>
                          <a:effectLst/>
                          <a:latin typeface="+mn-lt"/>
                          <a:ea typeface="+mn-ea"/>
                          <a:cs typeface="+mn-cs"/>
                        </a:rPr>
                        <a:t>Low  (&lt;0.3%)</a:t>
                      </a:r>
                    </a:p>
                  </a:txBody>
                  <a:tcPr marL="45720" marR="45720" anchor="ctr">
                    <a:solidFill>
                      <a:schemeClr val="accent4">
                        <a:lumMod val="75000"/>
                      </a:schemeClr>
                    </a:solidFill>
                  </a:tcPr>
                </a:tc>
                <a:extLst>
                  <a:ext uri="{0D108BD9-81ED-4DB2-BD59-A6C34878D82A}">
                    <a16:rowId xmlns:a16="http://schemas.microsoft.com/office/drawing/2014/main" val="4133210079"/>
                  </a:ext>
                </a:extLst>
              </a:tr>
              <a:tr h="587788">
                <a:tc rowSpan="2">
                  <a:txBody>
                    <a:bodyPr/>
                    <a:lstStyle/>
                    <a:p>
                      <a:pPr marL="0" marR="0">
                        <a:lnSpc>
                          <a:spcPct val="80000"/>
                        </a:lnSpc>
                        <a:spcBef>
                          <a:spcPts val="0"/>
                        </a:spcBef>
                        <a:spcAft>
                          <a:spcPts val="0"/>
                        </a:spcAft>
                      </a:pPr>
                      <a:r>
                        <a:rPr lang="en-US" sz="1400">
                          <a:effectLst/>
                        </a:rPr>
                        <a:t>All ages and genders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accent4">
                        <a:lumMod val="40000"/>
                        <a:lumOff val="60000"/>
                      </a:schemeClr>
                    </a:solidFill>
                  </a:tcPr>
                </a:tc>
                <a:tc>
                  <a:txBody>
                    <a:bodyPr/>
                    <a:lstStyle/>
                    <a:p>
                      <a:pPr marL="0" marR="0">
                        <a:lnSpc>
                          <a:spcPct val="80000"/>
                        </a:lnSpc>
                        <a:spcBef>
                          <a:spcPts val="0"/>
                        </a:spcBef>
                        <a:spcAft>
                          <a:spcPts val="0"/>
                        </a:spcAft>
                      </a:pPr>
                      <a:r>
                        <a:rPr lang="en-US" sz="1400">
                          <a:effectLst/>
                        </a:rPr>
                        <a:t>Access to post-exposure prophylaxis (PEP) (non-occupational exposure) as part of package of risk assessment and support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b="1">
                          <a:effectLst/>
                        </a:rPr>
                        <a:t>90%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b="1">
                          <a:effectLst/>
                        </a:rPr>
                        <a:t>50%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b="1">
                          <a:effectLst/>
                        </a:rPr>
                        <a:t>5%</a:t>
                      </a:r>
                      <a:endParaRPr lang="en-US" sz="7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b="1">
                          <a:effectLst/>
                        </a:rPr>
                        <a:t>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3602522701"/>
                  </a:ext>
                </a:extLst>
              </a:tr>
              <a:tr h="422709">
                <a:tc vMerge="1">
                  <a:txBody>
                    <a:bodyPr/>
                    <a:lstStyle/>
                    <a:p>
                      <a:endParaRPr lang="en-US"/>
                    </a:p>
                  </a:txBody>
                  <a:tcPr/>
                </a:tc>
                <a:tc>
                  <a:txBody>
                    <a:bodyPr/>
                    <a:lstStyle/>
                    <a:p>
                      <a:pPr>
                        <a:lnSpc>
                          <a:spcPct val="80000"/>
                        </a:lnSpc>
                      </a:pPr>
                      <a:r>
                        <a:rPr lang="en-US" sz="1400">
                          <a:effectLst/>
                        </a:rPr>
                        <a:t>Access to PEP (nosocomial) as part of package of risk assessment and support</a:t>
                      </a:r>
                      <a:endParaRPr lang="en-US"/>
                    </a:p>
                  </a:txBody>
                  <a:tcPr marL="45720" marR="45720"/>
                </a:tc>
                <a:tc>
                  <a:txBody>
                    <a:bodyPr/>
                    <a:lstStyle/>
                    <a:p>
                      <a:pPr marL="0" marR="0" algn="ctr">
                        <a:lnSpc>
                          <a:spcPct val="107000"/>
                        </a:lnSpc>
                        <a:spcBef>
                          <a:spcPts val="0"/>
                        </a:spcBef>
                        <a:spcAft>
                          <a:spcPts val="0"/>
                        </a:spcAft>
                      </a:pPr>
                      <a:r>
                        <a:rPr lang="en-US" sz="1400" b="1">
                          <a:effectLst/>
                        </a:rPr>
                        <a:t>90%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GB" sz="1400" b="1">
                          <a:effectLst/>
                        </a:rPr>
                        <a:t>8</a:t>
                      </a:r>
                      <a:r>
                        <a:rPr lang="en-US" sz="1400" b="1">
                          <a:effectLst/>
                        </a:rPr>
                        <a:t>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b="1">
                          <a:effectLst/>
                        </a:rPr>
                        <a:t>70%</a:t>
                      </a:r>
                      <a:endParaRPr lang="en-US" sz="7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b="1">
                          <a:effectLst/>
                        </a:rPr>
                        <a:t>50%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2593890931"/>
                  </a:ext>
                </a:extLst>
              </a:tr>
              <a:tr h="422709">
                <a:tc>
                  <a:txBody>
                    <a:bodyPr/>
                    <a:lstStyle/>
                    <a:p>
                      <a:pPr marL="0" marR="0">
                        <a:lnSpc>
                          <a:spcPct val="80000"/>
                        </a:lnSpc>
                        <a:spcBef>
                          <a:spcPts val="0"/>
                        </a:spcBef>
                        <a:spcAft>
                          <a:spcPts val="0"/>
                        </a:spcAft>
                      </a:pPr>
                      <a:r>
                        <a:rPr lang="en-US" sz="1400">
                          <a:effectLst/>
                        </a:rPr>
                        <a:t>Adolescent girls and young women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accent4">
                        <a:lumMod val="40000"/>
                        <a:lumOff val="60000"/>
                      </a:schemeClr>
                    </a:solidFill>
                  </a:tcPr>
                </a:tc>
                <a:tc>
                  <a:txBody>
                    <a:bodyPr/>
                    <a:lstStyle/>
                    <a:p>
                      <a:pPr marL="0" marR="0">
                        <a:lnSpc>
                          <a:spcPct val="80000"/>
                        </a:lnSpc>
                        <a:spcBef>
                          <a:spcPts val="0"/>
                        </a:spcBef>
                        <a:spcAft>
                          <a:spcPts val="0"/>
                        </a:spcAft>
                      </a:pPr>
                      <a:r>
                        <a:rPr lang="en-US" sz="1400">
                          <a:effectLst/>
                        </a:rPr>
                        <a:t>Economic empowerment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b="1">
                          <a:effectLst/>
                        </a:rPr>
                        <a:t>20%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b="1">
                          <a:effectLst/>
                        </a:rPr>
                        <a:t>20%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b="1">
                          <a:effectLst/>
                        </a:rPr>
                        <a:t>0%</a:t>
                      </a:r>
                      <a:endParaRPr lang="en-US" sz="7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ctr">
                        <a:lnSpc>
                          <a:spcPct val="107000"/>
                        </a:lnSpc>
                        <a:spcBef>
                          <a:spcPts val="0"/>
                        </a:spcBef>
                        <a:spcAft>
                          <a:spcPts val="0"/>
                        </a:spcAft>
                      </a:pPr>
                      <a:r>
                        <a:rPr lang="en-US" sz="1400" b="1">
                          <a:effectLst/>
                        </a:rPr>
                        <a:t>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2117965172"/>
                  </a:ext>
                </a:extLst>
              </a:tr>
              <a:tr h="422709">
                <a:tc>
                  <a:txBody>
                    <a:bodyPr/>
                    <a:lstStyle/>
                    <a:p>
                      <a:pPr marL="0" marR="0">
                        <a:lnSpc>
                          <a:spcPct val="80000"/>
                        </a:lnSpc>
                        <a:spcBef>
                          <a:spcPts val="0"/>
                        </a:spcBef>
                        <a:spcAft>
                          <a:spcPts val="0"/>
                        </a:spcAft>
                      </a:pPr>
                      <a:r>
                        <a:rPr lang="en-US" sz="1400">
                          <a:effectLst/>
                        </a:rPr>
                        <a:t>Adolescent boys and men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accent4">
                        <a:lumMod val="40000"/>
                        <a:lumOff val="60000"/>
                      </a:schemeClr>
                    </a:solidFill>
                  </a:tcPr>
                </a:tc>
                <a:tc>
                  <a:txBody>
                    <a:bodyPr/>
                    <a:lstStyle/>
                    <a:p>
                      <a:pPr marL="0" marR="0">
                        <a:lnSpc>
                          <a:spcPct val="80000"/>
                        </a:lnSpc>
                        <a:spcBef>
                          <a:spcPts val="0"/>
                        </a:spcBef>
                        <a:spcAft>
                          <a:spcPts val="0"/>
                        </a:spcAft>
                      </a:pPr>
                      <a:r>
                        <a:rPr lang="en-US" sz="1400">
                          <a:effectLst/>
                        </a:rPr>
                        <a:t>VMMC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gridSpan="4">
                  <a:txBody>
                    <a:bodyPr/>
                    <a:lstStyle/>
                    <a:p>
                      <a:pPr marL="0" marR="0" algn="ctr">
                        <a:lnSpc>
                          <a:spcPct val="107000"/>
                        </a:lnSpc>
                        <a:spcBef>
                          <a:spcPts val="0"/>
                        </a:spcBef>
                        <a:spcAft>
                          <a:spcPts val="0"/>
                        </a:spcAft>
                      </a:pPr>
                      <a:r>
                        <a:rPr lang="en-US" sz="1400" b="1">
                          <a:effectLst/>
                        </a:rPr>
                        <a:t>90% in 15 priority countries</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1054427"/>
                  </a:ext>
                </a:extLst>
              </a:tr>
              <a:tr h="587788">
                <a:tc rowSpan="3">
                  <a:txBody>
                    <a:bodyPr/>
                    <a:lstStyle/>
                    <a:p>
                      <a:pPr marL="0" marR="0">
                        <a:lnSpc>
                          <a:spcPct val="80000"/>
                        </a:lnSpc>
                        <a:spcBef>
                          <a:spcPts val="0"/>
                        </a:spcBef>
                        <a:spcAft>
                          <a:spcPts val="0"/>
                        </a:spcAft>
                      </a:pPr>
                      <a:r>
                        <a:rPr lang="en-US" sz="1400">
                          <a:effectLst/>
                        </a:rPr>
                        <a:t>People within </a:t>
                      </a:r>
                      <a:r>
                        <a:rPr lang="en-US" sz="1400" err="1">
                          <a:effectLst/>
                        </a:rPr>
                        <a:t>serodiscordant</a:t>
                      </a:r>
                      <a:r>
                        <a:rPr lang="en-US" sz="1400">
                          <a:effectLst/>
                        </a:rPr>
                        <a:t> </a:t>
                      </a:r>
                    </a:p>
                    <a:p>
                      <a:pPr marL="0" marR="0">
                        <a:lnSpc>
                          <a:spcPct val="80000"/>
                        </a:lnSpc>
                        <a:spcBef>
                          <a:spcPts val="0"/>
                        </a:spcBef>
                        <a:spcAft>
                          <a:spcPts val="0"/>
                        </a:spcAft>
                      </a:pPr>
                      <a:r>
                        <a:rPr lang="en-US" sz="1400">
                          <a:effectLst/>
                        </a:rPr>
                        <a:t>partnerships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chemeClr val="accent4">
                        <a:lumMod val="40000"/>
                        <a:lumOff val="60000"/>
                      </a:schemeClr>
                    </a:solidFill>
                  </a:tcPr>
                </a:tc>
                <a:tc>
                  <a:txBody>
                    <a:bodyPr/>
                    <a:lstStyle/>
                    <a:p>
                      <a:pPr marL="0" marR="0">
                        <a:lnSpc>
                          <a:spcPct val="80000"/>
                        </a:lnSpc>
                        <a:spcBef>
                          <a:spcPts val="0"/>
                        </a:spcBef>
                        <a:spcAft>
                          <a:spcPts val="0"/>
                        </a:spcAft>
                      </a:pPr>
                      <a:r>
                        <a:rPr lang="en-US" sz="1400">
                          <a:effectLst/>
                        </a:rPr>
                        <a:t>Condoms/lubricant use at last sex by those not taking PrEP with a non- regular partner whose HIV viral load status is not known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gridSpan="4">
                  <a:txBody>
                    <a:bodyPr/>
                    <a:lstStyle/>
                    <a:p>
                      <a:pPr marL="0" marR="0" algn="ctr">
                        <a:lnSpc>
                          <a:spcPct val="107000"/>
                        </a:lnSpc>
                        <a:spcBef>
                          <a:spcPts val="0"/>
                        </a:spcBef>
                        <a:spcAft>
                          <a:spcPts val="0"/>
                        </a:spcAft>
                      </a:pPr>
                      <a:r>
                        <a:rPr lang="en-US" sz="1400" b="1">
                          <a:effectLst/>
                        </a:rPr>
                        <a:t>95%</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4990083"/>
                  </a:ext>
                </a:extLst>
              </a:tr>
              <a:tr h="299452">
                <a:tc vMerge="1">
                  <a:txBody>
                    <a:bodyPr/>
                    <a:lstStyle/>
                    <a:p>
                      <a:endParaRPr lang="en-US"/>
                    </a:p>
                  </a:txBody>
                  <a:tcPr/>
                </a:tc>
                <a:tc>
                  <a:txBody>
                    <a:bodyPr/>
                    <a:lstStyle/>
                    <a:p>
                      <a:r>
                        <a:rPr lang="en-US" sz="1400">
                          <a:effectLst/>
                        </a:rPr>
                        <a:t>PrEP until positive partner has suppressed viral load</a:t>
                      </a:r>
                      <a:endParaRPr lang="en-US"/>
                    </a:p>
                  </a:txBody>
                  <a:tcPr marL="45720" marR="45720"/>
                </a:tc>
                <a:tc gridSpan="4">
                  <a:txBody>
                    <a:bodyPr/>
                    <a:lstStyle/>
                    <a:p>
                      <a:pPr marL="0" marR="0" algn="ctr">
                        <a:lnSpc>
                          <a:spcPct val="107000"/>
                        </a:lnSpc>
                        <a:spcBef>
                          <a:spcPts val="0"/>
                        </a:spcBef>
                        <a:spcAft>
                          <a:spcPts val="0"/>
                        </a:spcAft>
                      </a:pPr>
                      <a:r>
                        <a:rPr lang="en-US" sz="1400" b="1">
                          <a:effectLst/>
                        </a:rPr>
                        <a:t>30%</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6708100"/>
                  </a:ext>
                </a:extLst>
              </a:tr>
              <a:tr h="299452">
                <a:tc vMerge="1">
                  <a:txBody>
                    <a:bodyPr/>
                    <a:lstStyle/>
                    <a:p>
                      <a:endParaRPr lang="en-US"/>
                    </a:p>
                  </a:txBody>
                  <a:tcPr/>
                </a:tc>
                <a:tc>
                  <a:txBody>
                    <a:bodyPr/>
                    <a:lstStyle/>
                    <a:p>
                      <a:r>
                        <a:rPr lang="en-US" sz="1400">
                          <a:effectLst/>
                        </a:rPr>
                        <a:t>PEP</a:t>
                      </a:r>
                      <a:endParaRPr lang="en-US"/>
                    </a:p>
                  </a:txBody>
                  <a:tcPr marL="45720" marR="45720"/>
                </a:tc>
                <a:tc gridSpan="4">
                  <a:txBody>
                    <a:bodyPr/>
                    <a:lstStyle/>
                    <a:p>
                      <a:pPr marL="0" marR="0" algn="ctr">
                        <a:lnSpc>
                          <a:spcPct val="107000"/>
                        </a:lnSpc>
                        <a:spcBef>
                          <a:spcPts val="0"/>
                        </a:spcBef>
                        <a:spcAft>
                          <a:spcPts val="0"/>
                        </a:spcAft>
                      </a:pPr>
                      <a:r>
                        <a:rPr lang="en-US" sz="1400" b="1">
                          <a:effectLst/>
                        </a:rPr>
                        <a:t>100% after high-risk exposure</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3492401"/>
                  </a:ext>
                </a:extLst>
              </a:tr>
            </a:tbl>
          </a:graphicData>
        </a:graphic>
      </p:graphicFrame>
    </p:spTree>
    <p:extLst>
      <p:ext uri="{BB962C8B-B14F-4D97-AF65-F5344CB8AC3E}">
        <p14:creationId xmlns:p14="http://schemas.microsoft.com/office/powerpoint/2010/main" val="1421442875"/>
      </p:ext>
    </p:extLst>
  </p:cSld>
  <p:clrMapOvr>
    <a:masterClrMapping/>
  </p:clrMapOvr>
  <mc:AlternateContent xmlns:mc="http://schemas.openxmlformats.org/markup-compatibility/2006">
    <mc:Choice xmlns:p14="http://schemas.microsoft.com/office/powerpoint/2010/main" Requires="p14">
      <p:transition spd="slow" p14:dur="2000" advTm="57291"/>
    </mc:Choice>
    <mc:Fallback>
      <p:transition spd="slow" advTm="57291"/>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603575-D206-D849-BAAF-FBF62ED7CA35}"/>
              </a:ext>
            </a:extLst>
          </p:cNvPr>
          <p:cNvSpPr/>
          <p:nvPr/>
        </p:nvSpPr>
        <p:spPr>
          <a:xfrm>
            <a:off x="-3810" y="5836877"/>
            <a:ext cx="12195810" cy="1004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Rectangle 1">
            <a:extLst>
              <a:ext uri="{FF2B5EF4-FFF2-40B4-BE49-F238E27FC236}">
                <a16:creationId xmlns:a16="http://schemas.microsoft.com/office/drawing/2014/main" id="{F44ABD35-4C52-9C43-81B4-208791C01A9F}"/>
              </a:ext>
            </a:extLst>
          </p:cNvPr>
          <p:cNvSpPr/>
          <p:nvPr/>
        </p:nvSpPr>
        <p:spPr>
          <a:xfrm>
            <a:off x="952500" y="5877272"/>
            <a:ext cx="10287000" cy="980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TextBox 1"/>
          <p:cNvSpPr txBox="1">
            <a:spLocks noChangeArrowheads="1"/>
          </p:cNvSpPr>
          <p:nvPr/>
        </p:nvSpPr>
        <p:spPr bwMode="auto">
          <a:xfrm>
            <a:off x="215990" y="5958061"/>
            <a:ext cx="97520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fr-CH" sz="4000" b="1">
                <a:solidFill>
                  <a:srgbClr val="50AA9B"/>
                </a:solidFill>
              </a:rPr>
              <a:t>THANK YOU!     	</a:t>
            </a:r>
            <a:r>
              <a:rPr lang="fr-CH" sz="2800">
                <a:solidFill>
                  <a:schemeClr val="accent3">
                    <a:lumMod val="75000"/>
                  </a:schemeClr>
                </a:solidFill>
              </a:rPr>
              <a:t>benediktc@unaids.org</a:t>
            </a:r>
            <a:endParaRPr lang="en-US" sz="4000">
              <a:solidFill>
                <a:schemeClr val="accent3">
                  <a:lumMod val="75000"/>
                </a:schemeClr>
              </a:solidFill>
            </a:endParaRPr>
          </a:p>
        </p:txBody>
      </p:sp>
      <p:pic>
        <p:nvPicPr>
          <p:cNvPr id="3" name="Picture 2">
            <a:extLst>
              <a:ext uri="{FF2B5EF4-FFF2-40B4-BE49-F238E27FC236}">
                <a16:creationId xmlns:a16="http://schemas.microsoft.com/office/drawing/2014/main" id="{3C3702FE-8592-A345-8041-8F5DF1124703}"/>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10475595" y="5929760"/>
            <a:ext cx="1527810" cy="819150"/>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8CAFA503-36D4-3044-86C7-996EBFD28BC6}"/>
              </a:ext>
            </a:extLst>
          </p:cNvPr>
          <p:cNvSpPr/>
          <p:nvPr/>
        </p:nvSpPr>
        <p:spPr>
          <a:xfrm>
            <a:off x="4439817" y="1798497"/>
            <a:ext cx="3365345" cy="1323439"/>
          </a:xfrm>
          <a:prstGeom prst="rect">
            <a:avLst/>
          </a:prstGeom>
        </p:spPr>
        <p:txBody>
          <a:bodyPr wrap="none">
            <a:spAutoFit/>
          </a:bodyPr>
          <a:lstStyle/>
          <a:p>
            <a:r>
              <a:rPr lang="en-US" sz="4000" b="1">
                <a:solidFill>
                  <a:schemeClr val="bg1"/>
                </a:solidFill>
              </a:rPr>
              <a:t>THANK YOU </a:t>
            </a:r>
          </a:p>
          <a:p>
            <a:endParaRPr lang="en-US" sz="4000">
              <a:solidFill>
                <a:schemeClr val="bg1"/>
              </a:solidFill>
            </a:endParaRPr>
          </a:p>
        </p:txBody>
      </p:sp>
      <p:pic>
        <p:nvPicPr>
          <p:cNvPr id="8" name="Picture 7">
            <a:extLst>
              <a:ext uri="{FF2B5EF4-FFF2-40B4-BE49-F238E27FC236}">
                <a16:creationId xmlns:a16="http://schemas.microsoft.com/office/drawing/2014/main" id="{BFE761FD-1EC0-F94B-BF43-84C562E1A10D}"/>
              </a:ext>
            </a:extLst>
          </p:cNvPr>
          <p:cNvPicPr>
            <a:picLocks noChangeAspect="1"/>
          </p:cNvPicPr>
          <p:nvPr/>
        </p:nvPicPr>
        <p:blipFill rotWithShape="1">
          <a:blip r:embed="rId3" cstate="screen">
            <a:duotone>
              <a:schemeClr val="accent3">
                <a:shade val="45000"/>
                <a:satMod val="135000"/>
              </a:schemeClr>
              <a:prstClr val="white"/>
            </a:duoton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a:ext>
            </a:extLst>
          </a:blip>
          <a:srcRect/>
          <a:stretch/>
        </p:blipFill>
        <p:spPr>
          <a:xfrm>
            <a:off x="0" y="-16206"/>
            <a:ext cx="12192000" cy="5853083"/>
          </a:xfrm>
          <a:prstGeom prst="rect">
            <a:avLst/>
          </a:prstGeom>
          <a:solidFill>
            <a:schemeClr val="accent5">
              <a:lumMod val="50000"/>
            </a:schemeClr>
          </a:solidFill>
        </p:spPr>
      </p:pic>
    </p:spTree>
    <p:extLst>
      <p:ext uri="{BB962C8B-B14F-4D97-AF65-F5344CB8AC3E}">
        <p14:creationId xmlns:p14="http://schemas.microsoft.com/office/powerpoint/2010/main" val="29905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638897" y="188724"/>
            <a:ext cx="11227281" cy="520224"/>
          </a:xfrm>
          <a:prstGeom prst="rect">
            <a:avLst/>
          </a:prstGeom>
        </p:spPr>
        <p:txBody>
          <a:bodyPr vert="horz" lIns="0" tIns="0" rIns="0" bIns="0" rtlCol="0" anchor="t" anchorCtr="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A99A"/>
                </a:solidFill>
                <a:effectLst/>
                <a:uLnTx/>
                <a:uFillTx/>
                <a:latin typeface="Arial" panose="020B0604020202020204" pitchFamily="34" charset="0"/>
                <a:ea typeface="+mn-ea"/>
                <a:cs typeface="+mn-cs"/>
              </a:rPr>
              <a:t>2025 Prevention Road Map: Thresholds for the prioritization of HIV prevention methods</a:t>
            </a:r>
          </a:p>
        </p:txBody>
      </p:sp>
      <p:graphicFrame>
        <p:nvGraphicFramePr>
          <p:cNvPr id="2" name="Table 1">
            <a:extLst>
              <a:ext uri="{FF2B5EF4-FFF2-40B4-BE49-F238E27FC236}">
                <a16:creationId xmlns:a16="http://schemas.microsoft.com/office/drawing/2014/main" id="{BEA84EED-F6D3-4E23-81AD-0D114E9CFC0E}"/>
              </a:ext>
            </a:extLst>
          </p:cNvPr>
          <p:cNvGraphicFramePr>
            <a:graphicFrameLocks noGrp="1"/>
          </p:cNvGraphicFramePr>
          <p:nvPr/>
        </p:nvGraphicFramePr>
        <p:xfrm>
          <a:off x="178116" y="708948"/>
          <a:ext cx="11896726" cy="5883066"/>
        </p:xfrm>
        <a:graphic>
          <a:graphicData uri="http://schemas.openxmlformats.org/drawingml/2006/table">
            <a:tbl>
              <a:tblPr>
                <a:tableStyleId>{5C22544A-7EE6-4342-B048-85BDC9FD1C3A}</a:tableStyleId>
              </a:tblPr>
              <a:tblGrid>
                <a:gridCol w="1885457">
                  <a:extLst>
                    <a:ext uri="{9D8B030D-6E8A-4147-A177-3AD203B41FA5}">
                      <a16:colId xmlns:a16="http://schemas.microsoft.com/office/drawing/2014/main" val="4130460360"/>
                    </a:ext>
                  </a:extLst>
                </a:gridCol>
                <a:gridCol w="2552875">
                  <a:extLst>
                    <a:ext uri="{9D8B030D-6E8A-4147-A177-3AD203B41FA5}">
                      <a16:colId xmlns:a16="http://schemas.microsoft.com/office/drawing/2014/main" val="488474937"/>
                    </a:ext>
                  </a:extLst>
                </a:gridCol>
                <a:gridCol w="1318150">
                  <a:extLst>
                    <a:ext uri="{9D8B030D-6E8A-4147-A177-3AD203B41FA5}">
                      <a16:colId xmlns:a16="http://schemas.microsoft.com/office/drawing/2014/main" val="1106182885"/>
                    </a:ext>
                  </a:extLst>
                </a:gridCol>
                <a:gridCol w="1053894">
                  <a:extLst>
                    <a:ext uri="{9D8B030D-6E8A-4147-A177-3AD203B41FA5}">
                      <a16:colId xmlns:a16="http://schemas.microsoft.com/office/drawing/2014/main" val="368297243"/>
                    </a:ext>
                  </a:extLst>
                </a:gridCol>
                <a:gridCol w="2433364">
                  <a:extLst>
                    <a:ext uri="{9D8B030D-6E8A-4147-A177-3AD203B41FA5}">
                      <a16:colId xmlns:a16="http://schemas.microsoft.com/office/drawing/2014/main" val="773802580"/>
                    </a:ext>
                  </a:extLst>
                </a:gridCol>
                <a:gridCol w="2652986">
                  <a:extLst>
                    <a:ext uri="{9D8B030D-6E8A-4147-A177-3AD203B41FA5}">
                      <a16:colId xmlns:a16="http://schemas.microsoft.com/office/drawing/2014/main" val="705662424"/>
                    </a:ext>
                  </a:extLst>
                </a:gridCol>
              </a:tblGrid>
              <a:tr h="297846">
                <a:tc>
                  <a:txBody>
                    <a:bodyPr/>
                    <a:lstStyle/>
                    <a:p>
                      <a:pPr>
                        <a:lnSpc>
                          <a:spcPct val="107000"/>
                        </a:lnSpc>
                      </a:pPr>
                      <a:endParaRPr lang="en-US" sz="2000" b="1">
                        <a:solidFill>
                          <a:schemeClr val="bg1"/>
                        </a:solidFill>
                        <a:effectLst/>
                        <a:latin typeface="Calibri" panose="020F0502020204030204" pitchFamily="34" charset="0"/>
                        <a:cs typeface="Times New Roman" panose="02020603050405020304" pitchFamily="18" charset="0"/>
                      </a:endParaRPr>
                    </a:p>
                  </a:txBody>
                  <a:tcPr marL="65092" marR="65092" marT="65092" marB="65092" anchor="ctr">
                    <a:solidFill>
                      <a:schemeClr val="accent4">
                        <a:lumMod val="75000"/>
                      </a:schemeClr>
                    </a:solidFill>
                  </a:tcPr>
                </a:tc>
                <a:tc>
                  <a:txBody>
                    <a:bodyPr/>
                    <a:lstStyle/>
                    <a:p>
                      <a:pPr marL="0" marR="0">
                        <a:lnSpc>
                          <a:spcPct val="107000"/>
                        </a:lnSpc>
                        <a:spcBef>
                          <a:spcPts val="0"/>
                        </a:spcBef>
                        <a:spcAft>
                          <a:spcPts val="800"/>
                        </a:spcAft>
                      </a:pPr>
                      <a:r>
                        <a:rPr lang="en-US" sz="2000" b="1">
                          <a:solidFill>
                            <a:schemeClr val="bg1"/>
                          </a:solidFill>
                          <a:effectLst/>
                        </a:rPr>
                        <a:t>Criterion</a:t>
                      </a:r>
                      <a:endPar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solidFill>
                      <a:schemeClr val="accent4">
                        <a:lumMod val="75000"/>
                      </a:schemeClr>
                    </a:solidFill>
                  </a:tcPr>
                </a:tc>
                <a:tc gridSpan="2">
                  <a:txBody>
                    <a:bodyPr/>
                    <a:lstStyle/>
                    <a:p>
                      <a:pPr marL="0" marR="0">
                        <a:lnSpc>
                          <a:spcPct val="107000"/>
                        </a:lnSpc>
                        <a:spcBef>
                          <a:spcPts val="0"/>
                        </a:spcBef>
                        <a:spcAft>
                          <a:spcPts val="800"/>
                        </a:spcAft>
                      </a:pPr>
                      <a:r>
                        <a:rPr lang="en-US" sz="2000" b="1">
                          <a:solidFill>
                            <a:schemeClr val="bg1"/>
                          </a:solidFill>
                          <a:effectLst/>
                        </a:rPr>
                        <a:t>High and very high</a:t>
                      </a:r>
                      <a:endPar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solidFill>
                      <a:schemeClr val="accent4">
                        <a:lumMod val="75000"/>
                      </a:schemeClr>
                    </a:solidFill>
                  </a:tcPr>
                </a:tc>
                <a:tc hMerge="1">
                  <a:txBody>
                    <a:bodyPr/>
                    <a:lstStyle/>
                    <a:p>
                      <a:endParaRPr lang="en-US"/>
                    </a:p>
                  </a:txBody>
                  <a:tcPr/>
                </a:tc>
                <a:tc>
                  <a:txBody>
                    <a:bodyPr/>
                    <a:lstStyle/>
                    <a:p>
                      <a:pPr marL="0" marR="0">
                        <a:lnSpc>
                          <a:spcPct val="107000"/>
                        </a:lnSpc>
                        <a:spcBef>
                          <a:spcPts val="0"/>
                        </a:spcBef>
                        <a:spcAft>
                          <a:spcPts val="800"/>
                        </a:spcAft>
                      </a:pPr>
                      <a:r>
                        <a:rPr lang="en-US" sz="2000" b="1">
                          <a:solidFill>
                            <a:schemeClr val="bg1"/>
                          </a:solidFill>
                          <a:effectLst/>
                        </a:rPr>
                        <a:t>Moderate</a:t>
                      </a:r>
                      <a:endPar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solidFill>
                      <a:schemeClr val="accent4">
                        <a:lumMod val="75000"/>
                      </a:schemeClr>
                    </a:solidFill>
                  </a:tcPr>
                </a:tc>
                <a:tc>
                  <a:txBody>
                    <a:bodyPr/>
                    <a:lstStyle/>
                    <a:p>
                      <a:pPr marL="0" marR="0">
                        <a:lnSpc>
                          <a:spcPct val="107000"/>
                        </a:lnSpc>
                        <a:spcBef>
                          <a:spcPts val="0"/>
                        </a:spcBef>
                        <a:spcAft>
                          <a:spcPts val="800"/>
                        </a:spcAft>
                      </a:pPr>
                      <a:r>
                        <a:rPr lang="en-US" sz="2000" b="1">
                          <a:solidFill>
                            <a:schemeClr val="bg1"/>
                          </a:solidFill>
                          <a:effectLst/>
                        </a:rPr>
                        <a:t>Low</a:t>
                      </a:r>
                      <a:endPar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solidFill>
                      <a:schemeClr val="accent4">
                        <a:lumMod val="75000"/>
                      </a:schemeClr>
                    </a:solidFill>
                  </a:tcPr>
                </a:tc>
                <a:extLst>
                  <a:ext uri="{0D108BD9-81ED-4DB2-BD59-A6C34878D82A}">
                    <a16:rowId xmlns:a16="http://schemas.microsoft.com/office/drawing/2014/main" val="888313744"/>
                  </a:ext>
                </a:extLst>
              </a:tr>
              <a:tr h="987663">
                <a:tc>
                  <a:txBody>
                    <a:bodyPr/>
                    <a:lstStyle/>
                    <a:p>
                      <a:pPr marL="0" marR="0">
                        <a:lnSpc>
                          <a:spcPct val="80000"/>
                        </a:lnSpc>
                        <a:spcBef>
                          <a:spcPts val="0"/>
                        </a:spcBef>
                        <a:spcAft>
                          <a:spcPts val="800"/>
                        </a:spcAft>
                      </a:pPr>
                      <a:r>
                        <a:rPr lang="en-US" sz="1600" b="1">
                          <a:effectLst/>
                        </a:rPr>
                        <a:t>Adolescent girls and young women</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solidFill>
                      <a:schemeClr val="accent4">
                        <a:lumMod val="40000"/>
                        <a:lumOff val="60000"/>
                      </a:schemeClr>
                    </a:solidFill>
                  </a:tcPr>
                </a:tc>
                <a:tc>
                  <a:txBody>
                    <a:bodyPr/>
                    <a:lstStyle/>
                    <a:p>
                      <a:pPr marL="0" marR="0">
                        <a:lnSpc>
                          <a:spcPct val="80000"/>
                        </a:lnSpc>
                        <a:spcBef>
                          <a:spcPts val="0"/>
                        </a:spcBef>
                        <a:spcAft>
                          <a:spcPts val="800"/>
                        </a:spcAft>
                      </a:pPr>
                      <a:r>
                        <a:rPr lang="en-US" sz="1600">
                          <a:effectLst/>
                        </a:rPr>
                        <a:t>Combination of [national or subnational incidence in women 15–24 years] AND [reported behaviour from DHS or other (&gt;2  partners; or reported STI in previous 12 months)]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tc>
                <a:tc>
                  <a:txBody>
                    <a:bodyPr/>
                    <a:lstStyle/>
                    <a:p>
                      <a:pPr marL="0" marR="0">
                        <a:lnSpc>
                          <a:spcPct val="80000"/>
                        </a:lnSpc>
                        <a:spcBef>
                          <a:spcPts val="0"/>
                        </a:spcBef>
                        <a:spcAft>
                          <a:spcPts val="800"/>
                        </a:spcAft>
                      </a:pPr>
                      <a:r>
                        <a:rPr lang="en-US" sz="1600">
                          <a:effectLst/>
                        </a:rPr>
                        <a:t>1–3% incidence</a:t>
                      </a:r>
                    </a:p>
                    <a:p>
                      <a:pPr marL="0" marR="0">
                        <a:lnSpc>
                          <a:spcPct val="80000"/>
                        </a:lnSpc>
                        <a:spcBef>
                          <a:spcPts val="0"/>
                        </a:spcBef>
                        <a:spcAft>
                          <a:spcPts val="800"/>
                        </a:spcAft>
                      </a:pPr>
                      <a:r>
                        <a:rPr lang="en-US" sz="1600">
                          <a:effectLst/>
                        </a:rPr>
                        <a:t>AND</a:t>
                      </a:r>
                    </a:p>
                    <a:p>
                      <a:pPr marL="0" marR="0">
                        <a:lnSpc>
                          <a:spcPct val="80000"/>
                        </a:lnSpc>
                        <a:spcBef>
                          <a:spcPts val="0"/>
                        </a:spcBef>
                        <a:spcAft>
                          <a:spcPts val="800"/>
                        </a:spcAft>
                      </a:pPr>
                      <a:r>
                        <a:rPr lang="en-US" sz="1600">
                          <a:effectLst/>
                        </a:rPr>
                        <a:t>high-risk reported behaviour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tc>
                <a:tc>
                  <a:txBody>
                    <a:bodyPr/>
                    <a:lstStyle/>
                    <a:p>
                      <a:pPr marL="0" marR="0">
                        <a:lnSpc>
                          <a:spcPct val="80000"/>
                        </a:lnSpc>
                        <a:spcBef>
                          <a:spcPts val="0"/>
                        </a:spcBef>
                        <a:spcAft>
                          <a:spcPts val="800"/>
                        </a:spcAft>
                      </a:pPr>
                      <a:r>
                        <a:rPr lang="en-US" sz="1600">
                          <a:effectLst/>
                        </a:rPr>
                        <a:t>&gt;3%</a:t>
                      </a:r>
                    </a:p>
                    <a:p>
                      <a:pPr marL="0" marR="0">
                        <a:lnSpc>
                          <a:spcPct val="80000"/>
                        </a:lnSpc>
                        <a:spcBef>
                          <a:spcPts val="0"/>
                        </a:spcBef>
                        <a:spcAft>
                          <a:spcPts val="800"/>
                        </a:spcAft>
                      </a:pPr>
                      <a:r>
                        <a:rPr lang="en-US" sz="1600">
                          <a:effectLst/>
                        </a:rPr>
                        <a:t>incidence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tc>
                <a:tc>
                  <a:txBody>
                    <a:bodyPr/>
                    <a:lstStyle/>
                    <a:p>
                      <a:pPr marL="0" marR="0">
                        <a:lnSpc>
                          <a:spcPct val="80000"/>
                        </a:lnSpc>
                        <a:spcBef>
                          <a:spcPts val="0"/>
                        </a:spcBef>
                        <a:spcAft>
                          <a:spcPts val="800"/>
                        </a:spcAft>
                      </a:pPr>
                      <a:r>
                        <a:rPr lang="en-US" sz="1600">
                          <a:effectLst/>
                        </a:rPr>
                        <a:t>0.3–&lt;1% incidence and high-risk reported behaviour</a:t>
                      </a:r>
                    </a:p>
                    <a:p>
                      <a:pPr marL="0" marR="0">
                        <a:lnSpc>
                          <a:spcPct val="80000"/>
                        </a:lnSpc>
                        <a:spcBef>
                          <a:spcPts val="0"/>
                        </a:spcBef>
                        <a:spcAft>
                          <a:spcPts val="800"/>
                        </a:spcAft>
                      </a:pPr>
                      <a:r>
                        <a:rPr lang="en-US" sz="1600">
                          <a:effectLst/>
                        </a:rPr>
                        <a:t>OR</a:t>
                      </a:r>
                    </a:p>
                    <a:p>
                      <a:pPr marL="0" marR="0">
                        <a:lnSpc>
                          <a:spcPct val="80000"/>
                        </a:lnSpc>
                        <a:spcBef>
                          <a:spcPts val="0"/>
                        </a:spcBef>
                        <a:spcAft>
                          <a:spcPts val="800"/>
                        </a:spcAft>
                      </a:pPr>
                      <a:r>
                        <a:rPr lang="en-US" sz="1600">
                          <a:effectLst/>
                        </a:rPr>
                        <a:t>1–3% incidence and low-risk reported  behaviour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tc>
                <a:tc>
                  <a:txBody>
                    <a:bodyPr/>
                    <a:lstStyle/>
                    <a:p>
                      <a:pPr marL="0" marR="0">
                        <a:lnSpc>
                          <a:spcPct val="80000"/>
                        </a:lnSpc>
                        <a:spcBef>
                          <a:spcPts val="0"/>
                        </a:spcBef>
                        <a:spcAft>
                          <a:spcPts val="800"/>
                        </a:spcAft>
                      </a:pPr>
                      <a:r>
                        <a:rPr lang="en-US" sz="1600">
                          <a:effectLst/>
                        </a:rPr>
                        <a:t>&lt;0.3% incidence</a:t>
                      </a:r>
                    </a:p>
                    <a:p>
                      <a:pPr marL="0" marR="0">
                        <a:lnSpc>
                          <a:spcPct val="80000"/>
                        </a:lnSpc>
                        <a:spcBef>
                          <a:spcPts val="0"/>
                        </a:spcBef>
                        <a:spcAft>
                          <a:spcPts val="800"/>
                        </a:spcAft>
                      </a:pPr>
                      <a:r>
                        <a:rPr lang="en-US" sz="1600">
                          <a:effectLst/>
                        </a:rPr>
                        <a:t>OR</a:t>
                      </a:r>
                    </a:p>
                    <a:p>
                      <a:pPr marL="0" marR="0">
                        <a:lnSpc>
                          <a:spcPct val="80000"/>
                        </a:lnSpc>
                        <a:spcBef>
                          <a:spcPts val="0"/>
                        </a:spcBef>
                        <a:spcAft>
                          <a:spcPts val="800"/>
                        </a:spcAft>
                      </a:pPr>
                      <a:r>
                        <a:rPr lang="en-US" sz="1600">
                          <a:effectLst/>
                        </a:rPr>
                        <a:t>0.3–&lt;1% incidence and low-risk reported  behaviour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tc>
                <a:extLst>
                  <a:ext uri="{0D108BD9-81ED-4DB2-BD59-A6C34878D82A}">
                    <a16:rowId xmlns:a16="http://schemas.microsoft.com/office/drawing/2014/main" val="4084871573"/>
                  </a:ext>
                </a:extLst>
              </a:tr>
              <a:tr h="987663">
                <a:tc>
                  <a:txBody>
                    <a:bodyPr/>
                    <a:lstStyle/>
                    <a:p>
                      <a:pPr marL="0" marR="0">
                        <a:lnSpc>
                          <a:spcPct val="80000"/>
                        </a:lnSpc>
                        <a:spcBef>
                          <a:spcPts val="0"/>
                        </a:spcBef>
                        <a:spcAft>
                          <a:spcPts val="800"/>
                        </a:spcAft>
                      </a:pPr>
                      <a:r>
                        <a:rPr lang="en-US" sz="1600" b="1">
                          <a:effectLst/>
                        </a:rPr>
                        <a:t>Adolescent boys and young men</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solidFill>
                      <a:schemeClr val="accent4">
                        <a:lumMod val="40000"/>
                        <a:lumOff val="60000"/>
                      </a:schemeClr>
                    </a:solidFill>
                  </a:tcPr>
                </a:tc>
                <a:tc>
                  <a:txBody>
                    <a:bodyPr/>
                    <a:lstStyle/>
                    <a:p>
                      <a:pPr marL="0" marR="0">
                        <a:lnSpc>
                          <a:spcPct val="80000"/>
                        </a:lnSpc>
                        <a:spcBef>
                          <a:spcPts val="0"/>
                        </a:spcBef>
                        <a:spcAft>
                          <a:spcPts val="800"/>
                        </a:spcAft>
                      </a:pPr>
                      <a:r>
                        <a:rPr lang="en-US" sz="1600">
                          <a:effectLst/>
                        </a:rPr>
                        <a:t>Combination of [national or subnational incidence in men 15–24 years] AND [reported </a:t>
                      </a:r>
                      <a:r>
                        <a:rPr lang="en-US" sz="1600" err="1">
                          <a:effectLst/>
                        </a:rPr>
                        <a:t>behaviour</a:t>
                      </a:r>
                      <a:r>
                        <a:rPr lang="en-US" sz="1600">
                          <a:effectLst/>
                        </a:rPr>
                        <a:t> from DHS or other (&gt;2  partners; or reported STI in previous 12 months)]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tc>
                <a:tc>
                  <a:txBody>
                    <a:bodyPr/>
                    <a:lstStyle/>
                    <a:p>
                      <a:pPr marL="0" marR="0">
                        <a:lnSpc>
                          <a:spcPct val="80000"/>
                        </a:lnSpc>
                        <a:spcBef>
                          <a:spcPts val="0"/>
                        </a:spcBef>
                        <a:spcAft>
                          <a:spcPts val="800"/>
                        </a:spcAft>
                      </a:pPr>
                      <a:r>
                        <a:rPr lang="en-US" sz="1600">
                          <a:effectLst/>
                        </a:rPr>
                        <a:t>1–3% incidence</a:t>
                      </a:r>
                    </a:p>
                    <a:p>
                      <a:pPr marL="0" marR="0">
                        <a:lnSpc>
                          <a:spcPct val="80000"/>
                        </a:lnSpc>
                        <a:spcBef>
                          <a:spcPts val="0"/>
                        </a:spcBef>
                        <a:spcAft>
                          <a:spcPts val="800"/>
                        </a:spcAft>
                      </a:pPr>
                      <a:r>
                        <a:rPr lang="en-US" sz="1600">
                          <a:effectLst/>
                        </a:rPr>
                        <a:t>AND</a:t>
                      </a:r>
                    </a:p>
                    <a:p>
                      <a:pPr marL="0" marR="0">
                        <a:lnSpc>
                          <a:spcPct val="80000"/>
                        </a:lnSpc>
                        <a:spcBef>
                          <a:spcPts val="0"/>
                        </a:spcBef>
                        <a:spcAft>
                          <a:spcPts val="800"/>
                        </a:spcAft>
                      </a:pPr>
                      <a:r>
                        <a:rPr lang="en-US" sz="1600">
                          <a:effectLst/>
                        </a:rPr>
                        <a:t>high-risk reported </a:t>
                      </a:r>
                      <a:r>
                        <a:rPr lang="en-US" sz="1600" err="1">
                          <a:effectLst/>
                        </a:rPr>
                        <a:t>behaviour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tc>
                <a:tc>
                  <a:txBody>
                    <a:bodyPr/>
                    <a:lstStyle/>
                    <a:p>
                      <a:pPr marL="0" marR="0">
                        <a:lnSpc>
                          <a:spcPct val="80000"/>
                        </a:lnSpc>
                        <a:spcBef>
                          <a:spcPts val="0"/>
                        </a:spcBef>
                        <a:spcAft>
                          <a:spcPts val="800"/>
                        </a:spcAft>
                      </a:pPr>
                      <a:r>
                        <a:rPr lang="en-US" sz="1600">
                          <a:effectLst/>
                        </a:rPr>
                        <a:t>&gt;3%</a:t>
                      </a:r>
                    </a:p>
                    <a:p>
                      <a:pPr marL="0" marR="0">
                        <a:lnSpc>
                          <a:spcPct val="80000"/>
                        </a:lnSpc>
                        <a:spcBef>
                          <a:spcPts val="0"/>
                        </a:spcBef>
                        <a:spcAft>
                          <a:spcPts val="800"/>
                        </a:spcAft>
                      </a:pPr>
                      <a:r>
                        <a:rPr lang="en-US" sz="1600">
                          <a:effectLst/>
                        </a:rPr>
                        <a:t>incidence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tc>
                <a:tc>
                  <a:txBody>
                    <a:bodyPr/>
                    <a:lstStyle/>
                    <a:p>
                      <a:pPr marL="0" marR="0">
                        <a:lnSpc>
                          <a:spcPct val="80000"/>
                        </a:lnSpc>
                        <a:spcBef>
                          <a:spcPts val="0"/>
                        </a:spcBef>
                        <a:spcAft>
                          <a:spcPts val="800"/>
                        </a:spcAft>
                      </a:pPr>
                      <a:r>
                        <a:rPr lang="en-US" sz="1600">
                          <a:effectLst/>
                        </a:rPr>
                        <a:t>0.3–&lt;1% incidence and high-risk reported behaviour</a:t>
                      </a:r>
                    </a:p>
                    <a:p>
                      <a:pPr marL="0" marR="0">
                        <a:lnSpc>
                          <a:spcPct val="80000"/>
                        </a:lnSpc>
                        <a:spcBef>
                          <a:spcPts val="0"/>
                        </a:spcBef>
                        <a:spcAft>
                          <a:spcPts val="800"/>
                        </a:spcAft>
                      </a:pPr>
                      <a:r>
                        <a:rPr lang="en-US" sz="1600">
                          <a:effectLst/>
                        </a:rPr>
                        <a:t>OR</a:t>
                      </a:r>
                    </a:p>
                    <a:p>
                      <a:pPr marL="0" marR="0">
                        <a:lnSpc>
                          <a:spcPct val="80000"/>
                        </a:lnSpc>
                        <a:spcBef>
                          <a:spcPts val="0"/>
                        </a:spcBef>
                        <a:spcAft>
                          <a:spcPts val="800"/>
                        </a:spcAft>
                      </a:pPr>
                      <a:r>
                        <a:rPr lang="en-US" sz="1600">
                          <a:effectLst/>
                        </a:rPr>
                        <a:t>1–3% incidence and low-risk reported  behaviour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tc>
                <a:tc>
                  <a:txBody>
                    <a:bodyPr/>
                    <a:lstStyle/>
                    <a:p>
                      <a:pPr marL="0" marR="0">
                        <a:lnSpc>
                          <a:spcPct val="80000"/>
                        </a:lnSpc>
                        <a:spcBef>
                          <a:spcPts val="0"/>
                        </a:spcBef>
                        <a:spcAft>
                          <a:spcPts val="800"/>
                        </a:spcAft>
                      </a:pPr>
                      <a:r>
                        <a:rPr lang="en-US" sz="1600">
                          <a:effectLst/>
                        </a:rPr>
                        <a:t>&lt;0.3% incidence</a:t>
                      </a:r>
                    </a:p>
                    <a:p>
                      <a:pPr marL="0" marR="0">
                        <a:lnSpc>
                          <a:spcPct val="80000"/>
                        </a:lnSpc>
                        <a:spcBef>
                          <a:spcPts val="0"/>
                        </a:spcBef>
                        <a:spcAft>
                          <a:spcPts val="800"/>
                        </a:spcAft>
                      </a:pPr>
                      <a:r>
                        <a:rPr lang="en-US" sz="1600">
                          <a:effectLst/>
                        </a:rPr>
                        <a:t>OR</a:t>
                      </a:r>
                    </a:p>
                    <a:p>
                      <a:pPr marL="0" marR="0">
                        <a:lnSpc>
                          <a:spcPct val="80000"/>
                        </a:lnSpc>
                        <a:spcBef>
                          <a:spcPts val="0"/>
                        </a:spcBef>
                        <a:spcAft>
                          <a:spcPts val="800"/>
                        </a:spcAft>
                      </a:pPr>
                      <a:r>
                        <a:rPr lang="en-US" sz="1600">
                          <a:effectLst/>
                        </a:rPr>
                        <a:t>0.3–&lt;1% incidence and low-risk reported  behaviour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tc>
                <a:extLst>
                  <a:ext uri="{0D108BD9-81ED-4DB2-BD59-A6C34878D82A}">
                    <a16:rowId xmlns:a16="http://schemas.microsoft.com/office/drawing/2014/main" val="1532479037"/>
                  </a:ext>
                </a:extLst>
              </a:tr>
              <a:tr h="987663">
                <a:tc>
                  <a:txBody>
                    <a:bodyPr/>
                    <a:lstStyle/>
                    <a:p>
                      <a:pPr marL="0" marR="0">
                        <a:lnSpc>
                          <a:spcPct val="80000"/>
                        </a:lnSpc>
                        <a:spcBef>
                          <a:spcPts val="0"/>
                        </a:spcBef>
                        <a:spcAft>
                          <a:spcPts val="800"/>
                        </a:spcAft>
                      </a:pPr>
                      <a:r>
                        <a:rPr lang="en-US" sz="1600" b="1">
                          <a:effectLst/>
                        </a:rPr>
                        <a:t>Adults (aged 25 and older)</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solidFill>
                      <a:schemeClr val="accent4">
                        <a:lumMod val="40000"/>
                        <a:lumOff val="60000"/>
                      </a:schemeClr>
                    </a:solidFill>
                  </a:tcPr>
                </a:tc>
                <a:tc>
                  <a:txBody>
                    <a:bodyPr/>
                    <a:lstStyle/>
                    <a:p>
                      <a:pPr marL="0" marR="0">
                        <a:lnSpc>
                          <a:spcPct val="80000"/>
                        </a:lnSpc>
                        <a:spcBef>
                          <a:spcPts val="0"/>
                        </a:spcBef>
                        <a:spcAft>
                          <a:spcPts val="800"/>
                        </a:spcAft>
                      </a:pPr>
                      <a:r>
                        <a:rPr lang="en-US" sz="1600">
                          <a:effectLst/>
                        </a:rPr>
                        <a:t>Combination of [national or subnational incidence in adults 25–49 years] AND [reported behaviour from DHS or other (&gt;2  partners; or reported STI in previous 12 months)]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tc>
                <a:tc>
                  <a:txBody>
                    <a:bodyPr/>
                    <a:lstStyle/>
                    <a:p>
                      <a:pPr marL="0" marR="0">
                        <a:lnSpc>
                          <a:spcPct val="80000"/>
                        </a:lnSpc>
                        <a:spcBef>
                          <a:spcPts val="0"/>
                        </a:spcBef>
                        <a:spcAft>
                          <a:spcPts val="800"/>
                        </a:spcAft>
                      </a:pPr>
                      <a:r>
                        <a:rPr lang="en-US" sz="1600">
                          <a:effectLst/>
                        </a:rPr>
                        <a:t>1–3% incidence</a:t>
                      </a:r>
                    </a:p>
                    <a:p>
                      <a:pPr marL="0" marR="0">
                        <a:lnSpc>
                          <a:spcPct val="80000"/>
                        </a:lnSpc>
                        <a:spcBef>
                          <a:spcPts val="0"/>
                        </a:spcBef>
                        <a:spcAft>
                          <a:spcPts val="800"/>
                        </a:spcAft>
                      </a:pPr>
                      <a:r>
                        <a:rPr lang="en-US" sz="1600">
                          <a:effectLst/>
                        </a:rPr>
                        <a:t>AND</a:t>
                      </a:r>
                    </a:p>
                    <a:p>
                      <a:pPr marL="0" marR="0">
                        <a:lnSpc>
                          <a:spcPct val="80000"/>
                        </a:lnSpc>
                        <a:spcBef>
                          <a:spcPts val="0"/>
                        </a:spcBef>
                        <a:spcAft>
                          <a:spcPts val="800"/>
                        </a:spcAft>
                      </a:pPr>
                      <a:r>
                        <a:rPr lang="en-US" sz="1600">
                          <a:effectLst/>
                        </a:rPr>
                        <a:t>high-risk reported  behaviour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tc>
                <a:tc>
                  <a:txBody>
                    <a:bodyPr/>
                    <a:lstStyle/>
                    <a:p>
                      <a:pPr marL="0" marR="0">
                        <a:lnSpc>
                          <a:spcPct val="80000"/>
                        </a:lnSpc>
                        <a:spcBef>
                          <a:spcPts val="0"/>
                        </a:spcBef>
                        <a:spcAft>
                          <a:spcPts val="800"/>
                        </a:spcAft>
                      </a:pPr>
                      <a:r>
                        <a:rPr lang="en-US" sz="1600">
                          <a:effectLst/>
                        </a:rPr>
                        <a:t>&gt;3%</a:t>
                      </a:r>
                    </a:p>
                    <a:p>
                      <a:pPr marL="0" marR="0">
                        <a:lnSpc>
                          <a:spcPct val="80000"/>
                        </a:lnSpc>
                        <a:spcBef>
                          <a:spcPts val="0"/>
                        </a:spcBef>
                        <a:spcAft>
                          <a:spcPts val="800"/>
                        </a:spcAft>
                      </a:pPr>
                      <a:r>
                        <a:rPr lang="en-US" sz="1600">
                          <a:effectLst/>
                        </a:rPr>
                        <a:t>incidence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tc>
                <a:tc>
                  <a:txBody>
                    <a:bodyPr/>
                    <a:lstStyle/>
                    <a:p>
                      <a:pPr marL="0" marR="0">
                        <a:lnSpc>
                          <a:spcPct val="80000"/>
                        </a:lnSpc>
                        <a:spcBef>
                          <a:spcPts val="0"/>
                        </a:spcBef>
                        <a:spcAft>
                          <a:spcPts val="800"/>
                        </a:spcAft>
                      </a:pPr>
                      <a:r>
                        <a:rPr lang="en-US" sz="1600">
                          <a:effectLst/>
                        </a:rPr>
                        <a:t>0.3–&lt;1% incidence and high-risk reported </a:t>
                      </a:r>
                      <a:r>
                        <a:rPr lang="en-US" sz="1600" err="1">
                          <a:effectLst/>
                        </a:rPr>
                        <a:t>behaviour</a:t>
                      </a:r>
                      <a:endParaRPr lang="en-US" sz="1600">
                        <a:effectLst/>
                      </a:endParaRPr>
                    </a:p>
                    <a:p>
                      <a:pPr marL="0" marR="0">
                        <a:lnSpc>
                          <a:spcPct val="80000"/>
                        </a:lnSpc>
                        <a:spcBef>
                          <a:spcPts val="0"/>
                        </a:spcBef>
                        <a:spcAft>
                          <a:spcPts val="800"/>
                        </a:spcAft>
                      </a:pPr>
                      <a:r>
                        <a:rPr lang="en-US" sz="1600">
                          <a:effectLst/>
                        </a:rPr>
                        <a:t>OR</a:t>
                      </a:r>
                    </a:p>
                    <a:p>
                      <a:pPr marL="0" marR="0">
                        <a:lnSpc>
                          <a:spcPct val="80000"/>
                        </a:lnSpc>
                        <a:spcBef>
                          <a:spcPts val="0"/>
                        </a:spcBef>
                        <a:spcAft>
                          <a:spcPts val="800"/>
                        </a:spcAft>
                      </a:pPr>
                      <a:r>
                        <a:rPr lang="en-US" sz="1600">
                          <a:effectLst/>
                        </a:rPr>
                        <a:t>1–3% incidence and low-risk reported </a:t>
                      </a:r>
                      <a:r>
                        <a:rPr lang="en-US" sz="1600" err="1">
                          <a:effectLst/>
                        </a:rPr>
                        <a:t>behaviour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tc>
                <a:tc>
                  <a:txBody>
                    <a:bodyPr/>
                    <a:lstStyle/>
                    <a:p>
                      <a:pPr marL="0" marR="0">
                        <a:lnSpc>
                          <a:spcPct val="80000"/>
                        </a:lnSpc>
                        <a:spcBef>
                          <a:spcPts val="0"/>
                        </a:spcBef>
                        <a:spcAft>
                          <a:spcPts val="800"/>
                        </a:spcAft>
                      </a:pPr>
                      <a:r>
                        <a:rPr lang="en-US" sz="1600">
                          <a:effectLst/>
                        </a:rPr>
                        <a:t>&lt;0.3% incidence</a:t>
                      </a:r>
                    </a:p>
                    <a:p>
                      <a:pPr marL="0" marR="0">
                        <a:lnSpc>
                          <a:spcPct val="80000"/>
                        </a:lnSpc>
                        <a:spcBef>
                          <a:spcPts val="0"/>
                        </a:spcBef>
                        <a:spcAft>
                          <a:spcPts val="800"/>
                        </a:spcAft>
                      </a:pPr>
                      <a:r>
                        <a:rPr lang="en-US" sz="1600">
                          <a:effectLst/>
                        </a:rPr>
                        <a:t>OR</a:t>
                      </a:r>
                    </a:p>
                    <a:p>
                      <a:pPr marL="0" marR="0">
                        <a:lnSpc>
                          <a:spcPct val="80000"/>
                        </a:lnSpc>
                        <a:spcBef>
                          <a:spcPts val="0"/>
                        </a:spcBef>
                        <a:spcAft>
                          <a:spcPts val="800"/>
                        </a:spcAft>
                      </a:pPr>
                      <a:r>
                        <a:rPr lang="en-US" sz="1600">
                          <a:effectLst/>
                        </a:rPr>
                        <a:t>0.3–&lt;1% incidence and low-risk reported  behaviour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tc>
                <a:extLst>
                  <a:ext uri="{0D108BD9-81ED-4DB2-BD59-A6C34878D82A}">
                    <a16:rowId xmlns:a16="http://schemas.microsoft.com/office/drawing/2014/main" val="2742591097"/>
                  </a:ext>
                </a:extLst>
              </a:tr>
              <a:tr h="592692">
                <a:tc>
                  <a:txBody>
                    <a:bodyPr/>
                    <a:lstStyle/>
                    <a:p>
                      <a:pPr marL="0" marR="0">
                        <a:lnSpc>
                          <a:spcPct val="80000"/>
                        </a:lnSpc>
                        <a:spcBef>
                          <a:spcPts val="0"/>
                        </a:spcBef>
                        <a:spcAft>
                          <a:spcPts val="800"/>
                        </a:spcAft>
                      </a:pPr>
                      <a:r>
                        <a:rPr lang="en-US" sz="1600" b="1" err="1">
                          <a:effectLst/>
                        </a:rPr>
                        <a:t>Serodiscordant</a:t>
                      </a:r>
                      <a:r>
                        <a:rPr lang="en-US" sz="1600" b="1">
                          <a:effectLst/>
                        </a:rPr>
                        <a:t> partnerships</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solidFill>
                      <a:schemeClr val="accent4">
                        <a:lumMod val="40000"/>
                        <a:lumOff val="60000"/>
                      </a:schemeClr>
                    </a:solidFill>
                  </a:tcPr>
                </a:tc>
                <a:tc>
                  <a:txBody>
                    <a:bodyPr/>
                    <a:lstStyle/>
                    <a:p>
                      <a:pPr marL="0" marR="0">
                        <a:lnSpc>
                          <a:spcPct val="80000"/>
                        </a:lnSpc>
                        <a:spcBef>
                          <a:spcPts val="0"/>
                        </a:spcBef>
                        <a:spcAft>
                          <a:spcPts val="800"/>
                        </a:spcAft>
                      </a:pPr>
                      <a:r>
                        <a:rPr lang="en-US" sz="1600">
                          <a:effectLst/>
                        </a:rPr>
                        <a:t>Estimated number of HIV-negative regular partners of someone newly starting on treatment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tc>
                <a:tc gridSpan="4">
                  <a:txBody>
                    <a:bodyPr/>
                    <a:lstStyle/>
                    <a:p>
                      <a:pPr marL="0" marR="0">
                        <a:lnSpc>
                          <a:spcPct val="80000"/>
                        </a:lnSpc>
                        <a:spcBef>
                          <a:spcPts val="0"/>
                        </a:spcBef>
                        <a:spcAft>
                          <a:spcPts val="800"/>
                        </a:spcAft>
                      </a:pPr>
                      <a:r>
                        <a:rPr lang="en-US" sz="1600">
                          <a:effectLst/>
                        </a:rPr>
                        <a:t>Risk stratification depends on choices within the partnership: choice of timing and regimen of antiretroviral therapy for the HIV-positive partner; choice of </a:t>
                      </a:r>
                      <a:r>
                        <a:rPr lang="en-US" sz="1600" err="1">
                          <a:effectLst/>
                        </a:rPr>
                        <a:t>behavioural</a:t>
                      </a:r>
                      <a:r>
                        <a:rPr lang="en-US" sz="1600">
                          <a:effectLst/>
                        </a:rPr>
                        <a:t> patterns (condoms, frequency of sex); choice of PrEP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092" marR="65092" marT="65092" marB="65092"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0757950"/>
                  </a:ext>
                </a:extLst>
              </a:tr>
            </a:tbl>
          </a:graphicData>
        </a:graphic>
      </p:graphicFrame>
    </p:spTree>
    <p:extLst>
      <p:ext uri="{BB962C8B-B14F-4D97-AF65-F5344CB8AC3E}">
        <p14:creationId xmlns:p14="http://schemas.microsoft.com/office/powerpoint/2010/main" val="3985079709"/>
      </p:ext>
    </p:extLst>
  </p:cSld>
  <p:clrMapOvr>
    <a:masterClrMapping/>
  </p:clrMapOvr>
  <mc:AlternateContent xmlns:mc="http://schemas.openxmlformats.org/markup-compatibility/2006">
    <mc:Choice xmlns:p14="http://schemas.microsoft.com/office/powerpoint/2010/main" Requires="p14">
      <p:transition spd="slow" p14:dur="2000" advTm="27873"/>
    </mc:Choice>
    <mc:Fallback>
      <p:transition spd="slow" advTm="2787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1965434" y="112583"/>
            <a:ext cx="9806152" cy="4620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70C8BE"/>
                </a:solidFill>
                <a:effectLst/>
                <a:uLnTx/>
                <a:uFillTx/>
                <a:latin typeface="Arial" panose="020B0604020202020204" pitchFamily="34" charset="0"/>
                <a:ea typeface="+mn-ea"/>
                <a:cs typeface="+mn-cs"/>
              </a:rPr>
              <a:t>Detailed granular HIV prevention targets for </a:t>
            </a:r>
            <a:r>
              <a:rPr kumimoji="0" lang="en-US" sz="2800" b="0" i="0" u="none" strike="noStrike" kern="1200" cap="none" spc="0" normalizeH="0" baseline="0" noProof="0">
                <a:ln>
                  <a:noFill/>
                </a:ln>
                <a:solidFill>
                  <a:srgbClr val="00B050"/>
                </a:solidFill>
                <a:effectLst/>
                <a:uLnTx/>
                <a:uFillTx/>
                <a:latin typeface="Arial" panose="020B0604020202020204" pitchFamily="34" charset="0"/>
                <a:ea typeface="+mn-ea"/>
                <a:cs typeface="+mn-cs"/>
              </a:rPr>
              <a:t>key populations</a:t>
            </a:r>
          </a:p>
        </p:txBody>
      </p:sp>
      <p:graphicFrame>
        <p:nvGraphicFramePr>
          <p:cNvPr id="5" name="Table 4">
            <a:extLst>
              <a:ext uri="{FF2B5EF4-FFF2-40B4-BE49-F238E27FC236}">
                <a16:creationId xmlns:a16="http://schemas.microsoft.com/office/drawing/2014/main" id="{DA5D97FB-6FA7-4261-B035-39785BAFE484}"/>
              </a:ext>
            </a:extLst>
          </p:cNvPr>
          <p:cNvGraphicFramePr>
            <a:graphicFrameLocks noGrp="1"/>
          </p:cNvGraphicFramePr>
          <p:nvPr/>
        </p:nvGraphicFramePr>
        <p:xfrm>
          <a:off x="2061029" y="667407"/>
          <a:ext cx="10130972" cy="6105899"/>
        </p:xfrm>
        <a:graphic>
          <a:graphicData uri="http://schemas.openxmlformats.org/drawingml/2006/table">
            <a:tbl>
              <a:tblPr/>
              <a:tblGrid>
                <a:gridCol w="3940592">
                  <a:extLst>
                    <a:ext uri="{9D8B030D-6E8A-4147-A177-3AD203B41FA5}">
                      <a16:colId xmlns:a16="http://schemas.microsoft.com/office/drawing/2014/main" val="3445399568"/>
                    </a:ext>
                  </a:extLst>
                </a:gridCol>
                <a:gridCol w="1238076">
                  <a:extLst>
                    <a:ext uri="{9D8B030D-6E8A-4147-A177-3AD203B41FA5}">
                      <a16:colId xmlns:a16="http://schemas.microsoft.com/office/drawing/2014/main" val="1871595694"/>
                    </a:ext>
                  </a:extLst>
                </a:gridCol>
                <a:gridCol w="1238076">
                  <a:extLst>
                    <a:ext uri="{9D8B030D-6E8A-4147-A177-3AD203B41FA5}">
                      <a16:colId xmlns:a16="http://schemas.microsoft.com/office/drawing/2014/main" val="2890903347"/>
                    </a:ext>
                  </a:extLst>
                </a:gridCol>
                <a:gridCol w="1238076">
                  <a:extLst>
                    <a:ext uri="{9D8B030D-6E8A-4147-A177-3AD203B41FA5}">
                      <a16:colId xmlns:a16="http://schemas.microsoft.com/office/drawing/2014/main" val="4011238786"/>
                    </a:ext>
                  </a:extLst>
                </a:gridCol>
                <a:gridCol w="1238076">
                  <a:extLst>
                    <a:ext uri="{9D8B030D-6E8A-4147-A177-3AD203B41FA5}">
                      <a16:colId xmlns:a16="http://schemas.microsoft.com/office/drawing/2014/main" val="2569932229"/>
                    </a:ext>
                  </a:extLst>
                </a:gridCol>
                <a:gridCol w="1238076">
                  <a:extLst>
                    <a:ext uri="{9D8B030D-6E8A-4147-A177-3AD203B41FA5}">
                      <a16:colId xmlns:a16="http://schemas.microsoft.com/office/drawing/2014/main" val="1713269143"/>
                    </a:ext>
                  </a:extLst>
                </a:gridCol>
              </a:tblGrid>
              <a:tr h="1259256">
                <a:tc>
                  <a:txBody>
                    <a:bodyPr/>
                    <a:lstStyle/>
                    <a:p>
                      <a:pPr marL="0" marR="139700" algn="l" defTabSz="914400" rtl="0" eaLnBrk="1" latinLnBrk="0" hangingPunct="1">
                        <a:lnSpc>
                          <a:spcPts val="1500"/>
                        </a:lnSpc>
                        <a:spcBef>
                          <a:spcPts val="0"/>
                        </a:spcBef>
                      </a:pPr>
                      <a:endParaRPr sz="2400" b="1" kern="1200" spc="0" baseline="0">
                        <a:solidFill>
                          <a:schemeClr val="bg1"/>
                        </a:solidFill>
                        <a:latin typeface="+mj-lt"/>
                        <a:ea typeface="+mn-ea"/>
                        <a:cs typeface="Arial"/>
                      </a:endParaRPr>
                    </a:p>
                    <a:p>
                      <a:pPr marL="0" marR="139700" algn="l" defTabSz="914400" rtl="0" eaLnBrk="1" latinLnBrk="0" hangingPunct="1">
                        <a:lnSpc>
                          <a:spcPts val="1500"/>
                        </a:lnSpc>
                        <a:spcBef>
                          <a:spcPts val="0"/>
                        </a:spcBef>
                      </a:pPr>
                      <a:endParaRPr sz="2400" b="1" kern="1200" spc="0" baseline="0">
                        <a:solidFill>
                          <a:schemeClr val="bg1"/>
                        </a:solidFill>
                        <a:latin typeface="+mj-lt"/>
                        <a:ea typeface="+mn-ea"/>
                        <a:cs typeface="Arial"/>
                      </a:endParaRPr>
                    </a:p>
                    <a:p>
                      <a:pPr marL="0" marR="139700" algn="l" defTabSz="914400" rtl="0" eaLnBrk="1" latinLnBrk="0" hangingPunct="1">
                        <a:lnSpc>
                          <a:spcPts val="1500"/>
                        </a:lnSpc>
                        <a:spcBef>
                          <a:spcPts val="0"/>
                        </a:spcBef>
                      </a:pPr>
                      <a:r>
                        <a:rPr sz="2400" b="1" kern="1200" spc="0" baseline="0">
                          <a:solidFill>
                            <a:schemeClr val="bg1"/>
                          </a:solidFill>
                          <a:latin typeface="+mj-lt"/>
                          <a:ea typeface="+mn-ea"/>
                          <a:cs typeface="Arial"/>
                        </a:rPr>
                        <a:t>KEY POPULATIONS</a:t>
                      </a:r>
                    </a:p>
                  </a:txBody>
                  <a:tcPr marL="68580" marR="0" marT="68580" marB="6858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75000"/>
                      </a:schemeClr>
                    </a:solidFill>
                  </a:tcPr>
                </a:tc>
                <a:tc>
                  <a:txBody>
                    <a:bodyPr/>
                    <a:lstStyle/>
                    <a:p>
                      <a:pPr marL="0" marR="139700" algn="ctr" defTabSz="914400" rtl="0" eaLnBrk="1" latinLnBrk="0" hangingPunct="1">
                        <a:lnSpc>
                          <a:spcPts val="1500"/>
                        </a:lnSpc>
                        <a:spcBef>
                          <a:spcPts val="0"/>
                        </a:spcBef>
                      </a:pPr>
                      <a:endParaRPr sz="1600" b="1" kern="1200" spc="0" baseline="0">
                        <a:solidFill>
                          <a:schemeClr val="bg1"/>
                        </a:solidFill>
                        <a:latin typeface="+mj-lt"/>
                        <a:ea typeface="+mn-ea"/>
                        <a:cs typeface="Arial"/>
                      </a:endParaRPr>
                    </a:p>
                    <a:p>
                      <a:pPr marL="0" marR="139700" algn="ctr" defTabSz="914400" rtl="0" eaLnBrk="1" latinLnBrk="0" hangingPunct="1">
                        <a:lnSpc>
                          <a:spcPts val="1500"/>
                        </a:lnSpc>
                        <a:spcBef>
                          <a:spcPts val="0"/>
                        </a:spcBef>
                      </a:pPr>
                      <a:r>
                        <a:rPr sz="1600" b="1" kern="1200" spc="0" baseline="0">
                          <a:solidFill>
                            <a:schemeClr val="bg1"/>
                          </a:solidFill>
                          <a:latin typeface="+mj-lt"/>
                          <a:ea typeface="+mn-ea"/>
                          <a:cs typeface="Arial"/>
                        </a:rPr>
                        <a:t>Sex  workers</a:t>
                      </a:r>
                    </a:p>
                  </a:txBody>
                  <a:tcPr marL="68580" marR="0" marT="68580" marB="6858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75000"/>
                      </a:schemeClr>
                    </a:solidFill>
                  </a:tcPr>
                </a:tc>
                <a:tc>
                  <a:txBody>
                    <a:bodyPr/>
                    <a:lstStyle/>
                    <a:p>
                      <a:pPr marL="0" marR="139700" algn="ctr" defTabSz="914400" rtl="0" eaLnBrk="1" latinLnBrk="0" hangingPunct="1">
                        <a:lnSpc>
                          <a:spcPts val="1500"/>
                        </a:lnSpc>
                        <a:spcBef>
                          <a:spcPts val="0"/>
                        </a:spcBef>
                      </a:pPr>
                      <a:r>
                        <a:rPr sz="1600" b="1" kern="1200" spc="0" baseline="0">
                          <a:solidFill>
                            <a:schemeClr val="bg1"/>
                          </a:solidFill>
                          <a:latin typeface="+mj-lt"/>
                          <a:ea typeface="+mn-ea"/>
                          <a:cs typeface="Arial"/>
                        </a:rPr>
                        <a:t>Gay men and other men who</a:t>
                      </a:r>
                      <a:r>
                        <a:rPr lang="fr-CH" sz="1600" b="1" kern="1200" spc="0" baseline="0">
                          <a:solidFill>
                            <a:schemeClr val="bg1"/>
                          </a:solidFill>
                          <a:latin typeface="+mj-lt"/>
                          <a:ea typeface="+mn-ea"/>
                          <a:cs typeface="Arial"/>
                        </a:rPr>
                        <a:t> </a:t>
                      </a:r>
                      <a:r>
                        <a:rPr sz="1600" b="1" kern="1200" spc="0" baseline="0">
                          <a:solidFill>
                            <a:schemeClr val="bg1"/>
                          </a:solidFill>
                          <a:latin typeface="+mj-lt"/>
                          <a:ea typeface="+mn-ea"/>
                          <a:cs typeface="Arial"/>
                        </a:rPr>
                        <a:t>have sex with men</a:t>
                      </a:r>
                    </a:p>
                  </a:txBody>
                  <a:tcPr marL="68580" marR="0" marT="68580" marB="6858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75000"/>
                      </a:schemeClr>
                    </a:solidFill>
                  </a:tcPr>
                </a:tc>
                <a:tc>
                  <a:txBody>
                    <a:bodyPr/>
                    <a:lstStyle/>
                    <a:p>
                      <a:pPr marL="0" marR="139700" algn="ctr" defTabSz="914400" rtl="0" eaLnBrk="1" latinLnBrk="0" hangingPunct="1">
                        <a:lnSpc>
                          <a:spcPts val="1500"/>
                        </a:lnSpc>
                        <a:spcBef>
                          <a:spcPts val="0"/>
                        </a:spcBef>
                      </a:pPr>
                      <a:endParaRPr sz="1600" b="1" kern="1200" spc="0" baseline="0">
                        <a:solidFill>
                          <a:schemeClr val="bg1"/>
                        </a:solidFill>
                        <a:latin typeface="+mj-lt"/>
                        <a:ea typeface="+mn-ea"/>
                        <a:cs typeface="Arial"/>
                      </a:endParaRPr>
                    </a:p>
                    <a:p>
                      <a:pPr marL="0" marR="139700" algn="ctr" defTabSz="914400" rtl="0" eaLnBrk="1" latinLnBrk="0" hangingPunct="1">
                        <a:lnSpc>
                          <a:spcPts val="1500"/>
                        </a:lnSpc>
                        <a:spcBef>
                          <a:spcPts val="0"/>
                        </a:spcBef>
                      </a:pPr>
                      <a:r>
                        <a:rPr sz="1600" b="1" kern="1200" spc="0" baseline="0">
                          <a:solidFill>
                            <a:schemeClr val="bg1"/>
                          </a:solidFill>
                          <a:latin typeface="+mj-lt"/>
                          <a:ea typeface="+mn-ea"/>
                          <a:cs typeface="Arial"/>
                        </a:rPr>
                        <a:t>People who  inject drugs</a:t>
                      </a:r>
                    </a:p>
                  </a:txBody>
                  <a:tcPr marL="68580" marR="0" marT="68580" marB="6858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75000"/>
                      </a:schemeClr>
                    </a:solidFill>
                  </a:tcPr>
                </a:tc>
                <a:tc>
                  <a:txBody>
                    <a:bodyPr/>
                    <a:lstStyle/>
                    <a:p>
                      <a:pPr marL="0" marR="139700" algn="ctr" defTabSz="914400" rtl="0" eaLnBrk="1" latinLnBrk="0" hangingPunct="1">
                        <a:lnSpc>
                          <a:spcPts val="1500"/>
                        </a:lnSpc>
                        <a:spcBef>
                          <a:spcPts val="0"/>
                        </a:spcBef>
                      </a:pPr>
                      <a:endParaRPr sz="1600" b="1" kern="1200" spc="0" baseline="0">
                        <a:solidFill>
                          <a:schemeClr val="bg1"/>
                        </a:solidFill>
                        <a:latin typeface="+mj-lt"/>
                        <a:ea typeface="+mn-ea"/>
                        <a:cs typeface="Arial"/>
                      </a:endParaRPr>
                    </a:p>
                    <a:p>
                      <a:pPr marL="0" marR="139700" algn="ctr" defTabSz="914400" rtl="0" eaLnBrk="1" latinLnBrk="0" hangingPunct="1">
                        <a:lnSpc>
                          <a:spcPts val="1500"/>
                        </a:lnSpc>
                        <a:spcBef>
                          <a:spcPts val="0"/>
                        </a:spcBef>
                      </a:pPr>
                      <a:r>
                        <a:rPr sz="1600" b="1" kern="1200" spc="0" baseline="0">
                          <a:solidFill>
                            <a:schemeClr val="bg1"/>
                          </a:solidFill>
                          <a:latin typeface="+mj-lt"/>
                          <a:ea typeface="+mn-ea"/>
                          <a:cs typeface="Arial"/>
                        </a:rPr>
                        <a:t>Trans</a:t>
                      </a:r>
                      <a:r>
                        <a:rPr lang="en-US" sz="1600" b="1" kern="1200" spc="0" baseline="0">
                          <a:solidFill>
                            <a:schemeClr val="bg1"/>
                          </a:solidFill>
                          <a:latin typeface="+mj-lt"/>
                          <a:ea typeface="+mn-ea"/>
                          <a:cs typeface="Arial"/>
                        </a:rPr>
                        <a:t>-</a:t>
                      </a:r>
                      <a:r>
                        <a:rPr sz="1600" b="1" kern="1200" spc="0" baseline="0">
                          <a:solidFill>
                            <a:schemeClr val="bg1"/>
                          </a:solidFill>
                          <a:latin typeface="+mj-lt"/>
                          <a:ea typeface="+mn-ea"/>
                          <a:cs typeface="Arial"/>
                        </a:rPr>
                        <a:t>gender  people</a:t>
                      </a:r>
                    </a:p>
                  </a:txBody>
                  <a:tcPr marL="68580" marR="0" marT="68580" marB="6858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75000"/>
                      </a:schemeClr>
                    </a:solidFill>
                  </a:tcPr>
                </a:tc>
                <a:tc>
                  <a:txBody>
                    <a:bodyPr/>
                    <a:lstStyle/>
                    <a:p>
                      <a:pPr marL="0" marR="139700" algn="ctr" defTabSz="914400" rtl="0" eaLnBrk="1" latinLnBrk="0" hangingPunct="1">
                        <a:lnSpc>
                          <a:spcPts val="1500"/>
                        </a:lnSpc>
                        <a:spcBef>
                          <a:spcPts val="0"/>
                        </a:spcBef>
                      </a:pPr>
                      <a:r>
                        <a:rPr sz="1600" b="1" kern="1200" spc="0" baseline="0">
                          <a:solidFill>
                            <a:schemeClr val="bg1"/>
                          </a:solidFill>
                          <a:latin typeface="+mj-lt"/>
                          <a:ea typeface="+mn-ea"/>
                          <a:cs typeface="Arial"/>
                        </a:rPr>
                        <a:t>Prisoners and others </a:t>
                      </a:r>
                      <a:endParaRPr lang="fr-CH" sz="1600" b="1" kern="1200" spc="0" baseline="0">
                        <a:solidFill>
                          <a:schemeClr val="bg1"/>
                        </a:solidFill>
                        <a:latin typeface="+mj-lt"/>
                        <a:ea typeface="+mn-ea"/>
                        <a:cs typeface="Arial"/>
                      </a:endParaRPr>
                    </a:p>
                    <a:p>
                      <a:pPr marL="0" marR="139700" algn="ctr" defTabSz="914400" rtl="0" eaLnBrk="1" latinLnBrk="0" hangingPunct="1">
                        <a:lnSpc>
                          <a:spcPts val="1500"/>
                        </a:lnSpc>
                        <a:spcBef>
                          <a:spcPts val="0"/>
                        </a:spcBef>
                      </a:pPr>
                      <a:r>
                        <a:rPr sz="1600" b="1" kern="1200" spc="0" baseline="0">
                          <a:solidFill>
                            <a:schemeClr val="bg1"/>
                          </a:solidFill>
                          <a:latin typeface="+mj-lt"/>
                          <a:ea typeface="+mn-ea"/>
                          <a:cs typeface="Arial"/>
                        </a:rPr>
                        <a:t>in closed  settings</a:t>
                      </a:r>
                    </a:p>
                  </a:txBody>
                  <a:tcPr marL="68580" marR="0" marT="68580" marB="68580"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3024168645"/>
                  </a:ext>
                </a:extLst>
              </a:tr>
              <a:tr h="1109481">
                <a:tc>
                  <a:txBody>
                    <a:bodyPr/>
                    <a:lstStyle/>
                    <a:p>
                      <a:pPr marL="0" marR="282575" algn="l">
                        <a:lnSpc>
                          <a:spcPts val="1400"/>
                        </a:lnSpc>
                        <a:spcBef>
                          <a:spcPts val="0"/>
                        </a:spcBef>
                      </a:pPr>
                      <a:r>
                        <a:rPr sz="1600" spc="0" baseline="0">
                          <a:solidFill>
                            <a:srgbClr val="353334"/>
                          </a:solidFill>
                          <a:latin typeface="+mj-lt"/>
                          <a:cs typeface="Calibri"/>
                        </a:rPr>
                        <a:t>Condoms/lubricant use at last sex by those not taking PrEP with a non-regular partner whose HIV viral load status is not known to be undetectable (includes those who are known to be HIV-negative)</a:t>
                      </a:r>
                      <a:endParaRPr sz="1600" spc="0" baseline="0">
                        <a:latin typeface="+mj-lt"/>
                        <a:cs typeface="Calibri"/>
                      </a:endParaRPr>
                    </a:p>
                  </a:txBody>
                  <a:tcPr marL="68580" marR="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algn="r">
                        <a:lnSpc>
                          <a:spcPts val="1400"/>
                        </a:lnSpc>
                        <a:spcBef>
                          <a:spcPts val="0"/>
                        </a:spcBef>
                      </a:pPr>
                      <a:r>
                        <a:rPr sz="1600" spc="0" baseline="0">
                          <a:solidFill>
                            <a:srgbClr val="353334"/>
                          </a:solidFill>
                          <a:latin typeface="+mj-lt"/>
                          <a:cs typeface="Calibri"/>
                        </a:rPr>
                        <a:t>--</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95%</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95%</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95%</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858689597"/>
                  </a:ext>
                </a:extLst>
              </a:tr>
              <a:tr h="493061">
                <a:tc>
                  <a:txBody>
                    <a:bodyPr/>
                    <a:lstStyle/>
                    <a:p>
                      <a:pPr marL="0" marR="293370" algn="l">
                        <a:lnSpc>
                          <a:spcPts val="1400"/>
                        </a:lnSpc>
                        <a:spcBef>
                          <a:spcPts val="0"/>
                        </a:spcBef>
                      </a:pPr>
                      <a:r>
                        <a:rPr sz="1600" spc="0" baseline="0">
                          <a:solidFill>
                            <a:srgbClr val="353334"/>
                          </a:solidFill>
                          <a:latin typeface="+mj-lt"/>
                          <a:cs typeface="Calibri"/>
                        </a:rPr>
                        <a:t>Condom/lubricant use at last sex with a client or non-regular partner</a:t>
                      </a:r>
                      <a:endParaRPr sz="1600" spc="0" baseline="0">
                        <a:latin typeface="+mj-lt"/>
                        <a:cs typeface="Calibri"/>
                      </a:endParaRPr>
                    </a:p>
                  </a:txBody>
                  <a:tcPr marL="68580" marR="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algn="r">
                        <a:lnSpc>
                          <a:spcPts val="1400"/>
                        </a:lnSpc>
                        <a:spcBef>
                          <a:spcPts val="0"/>
                        </a:spcBef>
                      </a:pPr>
                      <a:r>
                        <a:rPr sz="1600" spc="0" baseline="0">
                          <a:solidFill>
                            <a:srgbClr val="353334"/>
                          </a:solidFill>
                          <a:latin typeface="+mj-lt"/>
                          <a:cs typeface="Calibri"/>
                        </a:rPr>
                        <a:t>90%</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90%</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194895147"/>
                  </a:ext>
                </a:extLst>
              </a:tr>
              <a:tr h="992068">
                <a:tc>
                  <a:txBody>
                    <a:bodyPr/>
                    <a:lstStyle/>
                    <a:p>
                      <a:pPr marL="0" algn="l">
                        <a:lnSpc>
                          <a:spcPts val="1400"/>
                        </a:lnSpc>
                        <a:spcBef>
                          <a:spcPts val="0"/>
                        </a:spcBef>
                        <a:spcAft>
                          <a:spcPts val="200"/>
                        </a:spcAft>
                      </a:pPr>
                      <a:r>
                        <a:rPr sz="1600" spc="0" baseline="0">
                          <a:solidFill>
                            <a:srgbClr val="353334"/>
                          </a:solidFill>
                          <a:latin typeface="+mj-lt"/>
                          <a:cs typeface="Calibri"/>
                        </a:rPr>
                        <a:t>PrEP use (by risk category)</a:t>
                      </a:r>
                      <a:endParaRPr sz="1600" spc="0" baseline="0">
                        <a:latin typeface="+mj-lt"/>
                        <a:cs typeface="Calibri"/>
                      </a:endParaRPr>
                    </a:p>
                    <a:p>
                      <a:pPr marL="227013" indent="-114300" algn="l">
                        <a:lnSpc>
                          <a:spcPts val="1400"/>
                        </a:lnSpc>
                        <a:spcBef>
                          <a:spcPts val="0"/>
                        </a:spcBef>
                        <a:spcAft>
                          <a:spcPts val="200"/>
                        </a:spcAft>
                        <a:buSzPct val="100000"/>
                        <a:buFont typeface="Wingdings" panose="05000000000000000000" pitchFamily="2" charset="2"/>
                        <a:buChar char="§"/>
                        <a:tabLst>
                          <a:tab pos="318135" algn="l"/>
                        </a:tabLst>
                      </a:pPr>
                      <a:r>
                        <a:rPr sz="1600" spc="0" baseline="0">
                          <a:solidFill>
                            <a:srgbClr val="353334"/>
                          </a:solidFill>
                          <a:latin typeface="+mj-lt"/>
                          <a:cs typeface="Calibri"/>
                        </a:rPr>
                        <a:t>Very high</a:t>
                      </a:r>
                      <a:endParaRPr sz="1600" spc="0" baseline="0">
                        <a:latin typeface="+mj-lt"/>
                        <a:cs typeface="Calibri"/>
                      </a:endParaRPr>
                    </a:p>
                    <a:p>
                      <a:pPr marL="227013" indent="-114300" algn="l">
                        <a:lnSpc>
                          <a:spcPts val="1400"/>
                        </a:lnSpc>
                        <a:spcBef>
                          <a:spcPts val="0"/>
                        </a:spcBef>
                        <a:spcAft>
                          <a:spcPts val="200"/>
                        </a:spcAft>
                        <a:buSzPct val="100000"/>
                        <a:buFont typeface="Wingdings" panose="05000000000000000000" pitchFamily="2" charset="2"/>
                        <a:buChar char="§"/>
                        <a:tabLst>
                          <a:tab pos="321310" algn="l"/>
                        </a:tabLst>
                      </a:pPr>
                      <a:r>
                        <a:rPr sz="1600" spc="0" baseline="0">
                          <a:solidFill>
                            <a:srgbClr val="353334"/>
                          </a:solidFill>
                          <a:latin typeface="+mj-lt"/>
                          <a:cs typeface="Calibri"/>
                        </a:rPr>
                        <a:t>High</a:t>
                      </a:r>
                      <a:endParaRPr sz="1600" spc="0" baseline="0">
                        <a:latin typeface="+mj-lt"/>
                        <a:cs typeface="Calibri"/>
                      </a:endParaRPr>
                    </a:p>
                    <a:p>
                      <a:pPr marL="227013" indent="-114300" algn="l">
                        <a:lnSpc>
                          <a:spcPts val="1400"/>
                        </a:lnSpc>
                        <a:spcBef>
                          <a:spcPts val="0"/>
                        </a:spcBef>
                        <a:spcAft>
                          <a:spcPts val="200"/>
                        </a:spcAft>
                        <a:buSzPct val="100000"/>
                        <a:buFont typeface="Wingdings" panose="05000000000000000000" pitchFamily="2" charset="2"/>
                        <a:buChar char="§"/>
                        <a:tabLst>
                          <a:tab pos="321310" algn="l"/>
                        </a:tabLst>
                      </a:pPr>
                      <a:r>
                        <a:rPr sz="1600" spc="0" baseline="0">
                          <a:solidFill>
                            <a:srgbClr val="353334"/>
                          </a:solidFill>
                          <a:latin typeface="+mj-lt"/>
                          <a:cs typeface="Calibri"/>
                        </a:rPr>
                        <a:t>Moderate an</a:t>
                      </a:r>
                      <a:r>
                        <a:rPr lang="fr-CH" sz="1600" spc="0" baseline="0">
                          <a:solidFill>
                            <a:srgbClr val="353334"/>
                          </a:solidFill>
                          <a:latin typeface="+mj-lt"/>
                          <a:cs typeface="Calibri"/>
                        </a:rPr>
                        <a:t>d</a:t>
                      </a:r>
                      <a:r>
                        <a:rPr sz="1600" spc="0" baseline="0">
                          <a:solidFill>
                            <a:srgbClr val="353334"/>
                          </a:solidFill>
                          <a:latin typeface="+mj-lt"/>
                          <a:cs typeface="Calibri"/>
                        </a:rPr>
                        <a:t> low</a:t>
                      </a:r>
                      <a:endParaRPr sz="1600" spc="0" baseline="0">
                        <a:latin typeface="+mj-lt"/>
                        <a:cs typeface="Calibri"/>
                      </a:endParaRPr>
                    </a:p>
                  </a:txBody>
                  <a:tcPr marL="68580" marR="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algn="r">
                        <a:lnSpc>
                          <a:spcPts val="1400"/>
                        </a:lnSpc>
                        <a:spcBef>
                          <a:spcPts val="0"/>
                        </a:spcBef>
                        <a:spcAft>
                          <a:spcPts val="200"/>
                        </a:spcAft>
                      </a:pPr>
                      <a:endParaRPr lang="fr-CH" sz="1600" spc="0" baseline="0">
                        <a:solidFill>
                          <a:srgbClr val="353334"/>
                        </a:solidFill>
                        <a:latin typeface="+mj-lt"/>
                        <a:cs typeface="Calibri"/>
                      </a:endParaRPr>
                    </a:p>
                    <a:p>
                      <a:pPr marL="0" algn="r">
                        <a:lnSpc>
                          <a:spcPts val="1400"/>
                        </a:lnSpc>
                        <a:spcBef>
                          <a:spcPts val="0"/>
                        </a:spcBef>
                        <a:spcAft>
                          <a:spcPts val="200"/>
                        </a:spcAft>
                      </a:pPr>
                      <a:r>
                        <a:rPr sz="1600" spc="0" baseline="0">
                          <a:solidFill>
                            <a:srgbClr val="353334"/>
                          </a:solidFill>
                          <a:latin typeface="+mj-lt"/>
                          <a:cs typeface="Calibri"/>
                        </a:rPr>
                        <a:t>80%</a:t>
                      </a:r>
                      <a:endParaRPr sz="1600" spc="0" baseline="0">
                        <a:latin typeface="+mj-lt"/>
                        <a:cs typeface="Calibri"/>
                      </a:endParaRPr>
                    </a:p>
                    <a:p>
                      <a:pPr marL="0" algn="r">
                        <a:lnSpc>
                          <a:spcPts val="1400"/>
                        </a:lnSpc>
                        <a:spcBef>
                          <a:spcPts val="0"/>
                        </a:spcBef>
                        <a:spcAft>
                          <a:spcPts val="200"/>
                        </a:spcAft>
                      </a:pPr>
                      <a:r>
                        <a:rPr sz="1600" spc="0" baseline="0">
                          <a:solidFill>
                            <a:srgbClr val="353334"/>
                          </a:solidFill>
                          <a:latin typeface="+mj-lt"/>
                          <a:cs typeface="Calibri"/>
                        </a:rPr>
                        <a:t>15%</a:t>
                      </a:r>
                      <a:endParaRPr sz="1600" spc="0" baseline="0">
                        <a:latin typeface="+mj-lt"/>
                        <a:cs typeface="Calibri"/>
                      </a:endParaRPr>
                    </a:p>
                    <a:p>
                      <a:pPr marL="0" algn="r">
                        <a:lnSpc>
                          <a:spcPts val="1400"/>
                        </a:lnSpc>
                        <a:spcBef>
                          <a:spcPts val="0"/>
                        </a:spcBef>
                        <a:spcAft>
                          <a:spcPts val="200"/>
                        </a:spcAft>
                      </a:pPr>
                      <a:r>
                        <a:rPr sz="1600" spc="0" baseline="0">
                          <a:solidFill>
                            <a:srgbClr val="353334"/>
                          </a:solidFill>
                          <a:latin typeface="+mj-lt"/>
                          <a:cs typeface="Calibri"/>
                        </a:rPr>
                        <a:t>0%</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spcAft>
                          <a:spcPts val="200"/>
                        </a:spcAft>
                      </a:pPr>
                      <a:endParaRPr lang="fr-CH" sz="1600" spc="0" baseline="0">
                        <a:solidFill>
                          <a:srgbClr val="353334"/>
                        </a:solidFill>
                        <a:latin typeface="+mj-lt"/>
                        <a:cs typeface="Calibri"/>
                      </a:endParaRPr>
                    </a:p>
                    <a:p>
                      <a:pPr marL="0" algn="r">
                        <a:lnSpc>
                          <a:spcPts val="1400"/>
                        </a:lnSpc>
                        <a:spcBef>
                          <a:spcPts val="0"/>
                        </a:spcBef>
                        <a:spcAft>
                          <a:spcPts val="200"/>
                        </a:spcAft>
                      </a:pPr>
                      <a:r>
                        <a:rPr sz="1600" spc="0" baseline="0">
                          <a:solidFill>
                            <a:srgbClr val="353334"/>
                          </a:solidFill>
                          <a:latin typeface="+mj-lt"/>
                          <a:cs typeface="Calibri"/>
                        </a:rPr>
                        <a:t>50%</a:t>
                      </a:r>
                      <a:endParaRPr sz="1600" spc="0" baseline="0">
                        <a:latin typeface="+mj-lt"/>
                        <a:cs typeface="Calibri"/>
                      </a:endParaRPr>
                    </a:p>
                    <a:p>
                      <a:pPr marL="0" algn="r">
                        <a:lnSpc>
                          <a:spcPts val="1400"/>
                        </a:lnSpc>
                        <a:spcBef>
                          <a:spcPts val="0"/>
                        </a:spcBef>
                        <a:spcAft>
                          <a:spcPts val="200"/>
                        </a:spcAft>
                      </a:pPr>
                      <a:r>
                        <a:rPr sz="1600" spc="0" baseline="0">
                          <a:solidFill>
                            <a:srgbClr val="353334"/>
                          </a:solidFill>
                          <a:latin typeface="+mj-lt"/>
                          <a:cs typeface="Calibri"/>
                        </a:rPr>
                        <a:t>15%</a:t>
                      </a:r>
                      <a:endParaRPr sz="1600" spc="0" baseline="0">
                        <a:latin typeface="+mj-lt"/>
                        <a:cs typeface="Calibri"/>
                      </a:endParaRPr>
                    </a:p>
                    <a:p>
                      <a:pPr marL="0" algn="r">
                        <a:lnSpc>
                          <a:spcPts val="1400"/>
                        </a:lnSpc>
                        <a:spcBef>
                          <a:spcPts val="0"/>
                        </a:spcBef>
                        <a:spcAft>
                          <a:spcPts val="200"/>
                        </a:spcAft>
                      </a:pPr>
                      <a:r>
                        <a:rPr sz="1600" spc="0" baseline="0">
                          <a:solidFill>
                            <a:srgbClr val="353334"/>
                          </a:solidFill>
                          <a:latin typeface="+mj-lt"/>
                          <a:cs typeface="Calibri"/>
                        </a:rPr>
                        <a:t>0%</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spcAft>
                          <a:spcPts val="200"/>
                        </a:spcAft>
                      </a:pPr>
                      <a:endParaRPr lang="fr-CH" sz="1600" spc="0" baseline="0">
                        <a:solidFill>
                          <a:srgbClr val="353334"/>
                        </a:solidFill>
                        <a:latin typeface="+mj-lt"/>
                        <a:cs typeface="Calibri"/>
                      </a:endParaRPr>
                    </a:p>
                    <a:p>
                      <a:pPr marL="0" algn="r">
                        <a:lnSpc>
                          <a:spcPts val="1400"/>
                        </a:lnSpc>
                        <a:spcBef>
                          <a:spcPts val="0"/>
                        </a:spcBef>
                        <a:spcAft>
                          <a:spcPts val="200"/>
                        </a:spcAft>
                      </a:pPr>
                      <a:r>
                        <a:rPr sz="1600" spc="0" baseline="0">
                          <a:solidFill>
                            <a:srgbClr val="353334"/>
                          </a:solidFill>
                          <a:latin typeface="+mj-lt"/>
                          <a:cs typeface="Calibri"/>
                        </a:rPr>
                        <a:t>15%</a:t>
                      </a:r>
                      <a:endParaRPr sz="1600" spc="0" baseline="0">
                        <a:latin typeface="+mj-lt"/>
                        <a:cs typeface="Calibri"/>
                      </a:endParaRPr>
                    </a:p>
                    <a:p>
                      <a:pPr marL="0" algn="r">
                        <a:lnSpc>
                          <a:spcPts val="1400"/>
                        </a:lnSpc>
                        <a:spcBef>
                          <a:spcPts val="0"/>
                        </a:spcBef>
                        <a:spcAft>
                          <a:spcPts val="200"/>
                        </a:spcAft>
                      </a:pPr>
                      <a:r>
                        <a:rPr sz="1600" spc="0" baseline="0">
                          <a:solidFill>
                            <a:srgbClr val="353334"/>
                          </a:solidFill>
                          <a:latin typeface="+mj-lt"/>
                          <a:cs typeface="Calibri"/>
                        </a:rPr>
                        <a:t>5%</a:t>
                      </a:r>
                      <a:endParaRPr sz="1600" spc="0" baseline="0">
                        <a:latin typeface="+mj-lt"/>
                        <a:cs typeface="Calibri"/>
                      </a:endParaRPr>
                    </a:p>
                    <a:p>
                      <a:pPr marL="0" algn="r">
                        <a:lnSpc>
                          <a:spcPts val="1400"/>
                        </a:lnSpc>
                        <a:spcBef>
                          <a:spcPts val="0"/>
                        </a:spcBef>
                        <a:spcAft>
                          <a:spcPts val="200"/>
                        </a:spcAft>
                      </a:pPr>
                      <a:r>
                        <a:rPr sz="1600" spc="0" baseline="0">
                          <a:solidFill>
                            <a:srgbClr val="353334"/>
                          </a:solidFill>
                          <a:latin typeface="+mj-lt"/>
                          <a:cs typeface="Calibri"/>
                        </a:rPr>
                        <a:t>0%</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spcAft>
                          <a:spcPts val="200"/>
                        </a:spcAft>
                      </a:pPr>
                      <a:endParaRPr lang="fr-CH" sz="1600" spc="0" baseline="0">
                        <a:solidFill>
                          <a:srgbClr val="353334"/>
                        </a:solidFill>
                        <a:latin typeface="+mj-lt"/>
                        <a:cs typeface="Calibri"/>
                      </a:endParaRPr>
                    </a:p>
                    <a:p>
                      <a:pPr marL="0" algn="r">
                        <a:lnSpc>
                          <a:spcPts val="1400"/>
                        </a:lnSpc>
                        <a:spcBef>
                          <a:spcPts val="0"/>
                        </a:spcBef>
                        <a:spcAft>
                          <a:spcPts val="200"/>
                        </a:spcAft>
                      </a:pPr>
                      <a:r>
                        <a:rPr sz="1600" spc="0" baseline="0">
                          <a:solidFill>
                            <a:srgbClr val="353334"/>
                          </a:solidFill>
                          <a:latin typeface="+mj-lt"/>
                          <a:cs typeface="Calibri"/>
                        </a:rPr>
                        <a:t>50%</a:t>
                      </a:r>
                      <a:endParaRPr sz="1600" spc="0" baseline="0">
                        <a:latin typeface="+mj-lt"/>
                        <a:cs typeface="Calibri"/>
                      </a:endParaRPr>
                    </a:p>
                    <a:p>
                      <a:pPr marL="0" algn="r">
                        <a:lnSpc>
                          <a:spcPts val="1400"/>
                        </a:lnSpc>
                        <a:spcBef>
                          <a:spcPts val="0"/>
                        </a:spcBef>
                        <a:spcAft>
                          <a:spcPts val="200"/>
                        </a:spcAft>
                      </a:pPr>
                      <a:r>
                        <a:rPr sz="1600" spc="0" baseline="0">
                          <a:solidFill>
                            <a:srgbClr val="353334"/>
                          </a:solidFill>
                          <a:latin typeface="+mj-lt"/>
                          <a:cs typeface="Calibri"/>
                        </a:rPr>
                        <a:t>15%</a:t>
                      </a:r>
                      <a:endParaRPr sz="1600" spc="0" baseline="0">
                        <a:latin typeface="+mj-lt"/>
                        <a:cs typeface="Calibri"/>
                      </a:endParaRPr>
                    </a:p>
                    <a:p>
                      <a:pPr marL="0" algn="r">
                        <a:lnSpc>
                          <a:spcPts val="1400"/>
                        </a:lnSpc>
                        <a:spcBef>
                          <a:spcPts val="0"/>
                        </a:spcBef>
                        <a:spcAft>
                          <a:spcPts val="200"/>
                        </a:spcAft>
                      </a:pPr>
                      <a:r>
                        <a:rPr sz="1600" spc="0" baseline="0">
                          <a:solidFill>
                            <a:srgbClr val="353334"/>
                          </a:solidFill>
                          <a:latin typeface="+mj-lt"/>
                          <a:cs typeface="Calibri"/>
                        </a:rPr>
                        <a:t>0%</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spcAft>
                          <a:spcPts val="200"/>
                        </a:spcAft>
                      </a:pPr>
                      <a:endParaRPr lang="fr-CH" sz="1600" spc="0" baseline="0">
                        <a:solidFill>
                          <a:srgbClr val="353334"/>
                        </a:solidFill>
                        <a:latin typeface="+mj-lt"/>
                        <a:cs typeface="Calibri"/>
                      </a:endParaRPr>
                    </a:p>
                    <a:p>
                      <a:pPr marL="0" algn="r">
                        <a:lnSpc>
                          <a:spcPts val="1400"/>
                        </a:lnSpc>
                        <a:spcBef>
                          <a:spcPts val="0"/>
                        </a:spcBef>
                        <a:spcAft>
                          <a:spcPts val="200"/>
                        </a:spcAft>
                      </a:pPr>
                      <a:r>
                        <a:rPr sz="1600" spc="0" baseline="0">
                          <a:solidFill>
                            <a:srgbClr val="353334"/>
                          </a:solidFill>
                          <a:latin typeface="+mj-lt"/>
                          <a:cs typeface="Calibri"/>
                        </a:rPr>
                        <a:t>15%</a:t>
                      </a:r>
                      <a:endParaRPr sz="1600" spc="0" baseline="0">
                        <a:latin typeface="+mj-lt"/>
                        <a:cs typeface="Calibri"/>
                      </a:endParaRPr>
                    </a:p>
                    <a:p>
                      <a:pPr marL="0" algn="r">
                        <a:lnSpc>
                          <a:spcPts val="1400"/>
                        </a:lnSpc>
                        <a:spcBef>
                          <a:spcPts val="0"/>
                        </a:spcBef>
                        <a:spcAft>
                          <a:spcPts val="200"/>
                        </a:spcAft>
                      </a:pPr>
                      <a:r>
                        <a:rPr sz="1600" spc="0" baseline="0">
                          <a:solidFill>
                            <a:srgbClr val="353334"/>
                          </a:solidFill>
                          <a:latin typeface="+mj-lt"/>
                          <a:cs typeface="Calibri"/>
                        </a:rPr>
                        <a:t>5%</a:t>
                      </a:r>
                      <a:endParaRPr sz="1600" spc="0" baseline="0">
                        <a:latin typeface="+mj-lt"/>
                        <a:cs typeface="Calibri"/>
                      </a:endParaRPr>
                    </a:p>
                    <a:p>
                      <a:pPr marL="0" algn="r">
                        <a:lnSpc>
                          <a:spcPts val="1400"/>
                        </a:lnSpc>
                        <a:spcBef>
                          <a:spcPts val="0"/>
                        </a:spcBef>
                        <a:spcAft>
                          <a:spcPts val="200"/>
                        </a:spcAft>
                      </a:pPr>
                      <a:r>
                        <a:rPr sz="1600" spc="0" baseline="0">
                          <a:solidFill>
                            <a:srgbClr val="353334"/>
                          </a:solidFill>
                          <a:latin typeface="+mj-lt"/>
                          <a:cs typeface="Calibri"/>
                        </a:rPr>
                        <a:t>0%</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2793514183"/>
                  </a:ext>
                </a:extLst>
              </a:tr>
              <a:tr h="302231">
                <a:tc>
                  <a:txBody>
                    <a:bodyPr/>
                    <a:lstStyle/>
                    <a:p>
                      <a:pPr marL="0" algn="l">
                        <a:lnSpc>
                          <a:spcPts val="1400"/>
                        </a:lnSpc>
                        <a:spcBef>
                          <a:spcPts val="0"/>
                        </a:spcBef>
                      </a:pPr>
                      <a:r>
                        <a:rPr sz="1600" spc="0" baseline="0">
                          <a:solidFill>
                            <a:srgbClr val="353334"/>
                          </a:solidFill>
                          <a:latin typeface="+mj-lt"/>
                          <a:cs typeface="Calibri"/>
                        </a:rPr>
                        <a:t>Sterile needles and syringes</a:t>
                      </a:r>
                      <a:endParaRPr sz="1600" spc="0" baseline="0">
                        <a:latin typeface="+mj-lt"/>
                        <a:cs typeface="Calibri"/>
                      </a:endParaRPr>
                    </a:p>
                  </a:txBody>
                  <a:tcPr marL="68580" marR="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algn="r">
                        <a:lnSpc>
                          <a:spcPts val="1400"/>
                        </a:lnSpc>
                        <a:spcBef>
                          <a:spcPts val="0"/>
                        </a:spcBef>
                      </a:pPr>
                      <a:r>
                        <a:rPr sz="1600" spc="0" baseline="0">
                          <a:solidFill>
                            <a:srgbClr val="353334"/>
                          </a:solidFill>
                          <a:latin typeface="+mj-lt"/>
                          <a:cs typeface="Calibri"/>
                        </a:rPr>
                        <a:t>--</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90%</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90%</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4126498477"/>
                  </a:ext>
                </a:extLst>
              </a:tr>
              <a:tr h="493061">
                <a:tc>
                  <a:txBody>
                    <a:bodyPr/>
                    <a:lstStyle/>
                    <a:p>
                      <a:pPr marL="0" marR="319405" algn="l">
                        <a:lnSpc>
                          <a:spcPts val="1400"/>
                        </a:lnSpc>
                        <a:spcBef>
                          <a:spcPts val="0"/>
                        </a:spcBef>
                      </a:pPr>
                      <a:r>
                        <a:rPr sz="1600" spc="0" baseline="0">
                          <a:solidFill>
                            <a:srgbClr val="353334"/>
                          </a:solidFill>
                          <a:latin typeface="+mj-lt"/>
                          <a:cs typeface="Calibri"/>
                        </a:rPr>
                        <a:t>Opioid substitution therapy among people who are opioid dependent</a:t>
                      </a:r>
                      <a:endParaRPr sz="1600" spc="0" baseline="0">
                        <a:latin typeface="+mj-lt"/>
                        <a:cs typeface="Calibri"/>
                      </a:endParaRPr>
                    </a:p>
                  </a:txBody>
                  <a:tcPr marL="68580" marR="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algn="r">
                        <a:lnSpc>
                          <a:spcPts val="1400"/>
                        </a:lnSpc>
                        <a:spcBef>
                          <a:spcPts val="0"/>
                        </a:spcBef>
                      </a:pPr>
                      <a:r>
                        <a:rPr sz="1600" spc="0" baseline="0">
                          <a:solidFill>
                            <a:srgbClr val="353334"/>
                          </a:solidFill>
                          <a:latin typeface="+mj-lt"/>
                          <a:cs typeface="Calibri"/>
                        </a:rPr>
                        <a:t>--</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50%</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1147662020"/>
                  </a:ext>
                </a:extLst>
              </a:tr>
              <a:tr h="302231">
                <a:tc>
                  <a:txBody>
                    <a:bodyPr/>
                    <a:lstStyle/>
                    <a:p>
                      <a:pPr marL="0" algn="l">
                        <a:lnSpc>
                          <a:spcPts val="1400"/>
                        </a:lnSpc>
                        <a:spcBef>
                          <a:spcPts val="0"/>
                        </a:spcBef>
                      </a:pPr>
                      <a:r>
                        <a:rPr sz="1600" spc="0" baseline="0">
                          <a:solidFill>
                            <a:srgbClr val="353334"/>
                          </a:solidFill>
                          <a:latin typeface="+mj-lt"/>
                          <a:cs typeface="Calibri"/>
                        </a:rPr>
                        <a:t>STI screening and treatment</a:t>
                      </a:r>
                      <a:endParaRPr sz="1600" spc="0" baseline="0">
                        <a:latin typeface="+mj-lt"/>
                        <a:cs typeface="Calibri"/>
                      </a:endParaRPr>
                    </a:p>
                  </a:txBody>
                  <a:tcPr marL="68580" marR="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algn="r">
                        <a:lnSpc>
                          <a:spcPts val="1400"/>
                        </a:lnSpc>
                        <a:spcBef>
                          <a:spcPts val="0"/>
                        </a:spcBef>
                      </a:pPr>
                      <a:r>
                        <a:rPr sz="1600" spc="0" baseline="0">
                          <a:solidFill>
                            <a:srgbClr val="353334"/>
                          </a:solidFill>
                          <a:latin typeface="+mj-lt"/>
                          <a:cs typeface="Calibri"/>
                        </a:rPr>
                        <a:t>80%</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80%</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80%</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891588968"/>
                  </a:ext>
                </a:extLst>
              </a:tr>
              <a:tr h="543386">
                <a:tc>
                  <a:txBody>
                    <a:bodyPr/>
                    <a:lstStyle/>
                    <a:p>
                      <a:pPr marL="0" marR="350520" algn="l">
                        <a:lnSpc>
                          <a:spcPts val="1400"/>
                        </a:lnSpc>
                        <a:spcBef>
                          <a:spcPts val="0"/>
                        </a:spcBef>
                      </a:pPr>
                      <a:r>
                        <a:rPr sz="1600" spc="0" baseline="0">
                          <a:solidFill>
                            <a:srgbClr val="353334"/>
                          </a:solidFill>
                          <a:latin typeface="+mj-lt"/>
                          <a:cs typeface="Calibri"/>
                        </a:rPr>
                        <a:t>Regular access to appropriate health system or community-led services</a:t>
                      </a:r>
                      <a:endParaRPr sz="1600" spc="0" baseline="0">
                        <a:latin typeface="+mj-lt"/>
                        <a:cs typeface="Calibri"/>
                      </a:endParaRPr>
                    </a:p>
                  </a:txBody>
                  <a:tcPr marL="68580" marR="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algn="r">
                        <a:lnSpc>
                          <a:spcPts val="1400"/>
                        </a:lnSpc>
                        <a:spcBef>
                          <a:spcPts val="0"/>
                        </a:spcBef>
                      </a:pPr>
                      <a:r>
                        <a:rPr sz="1600" spc="0" baseline="0">
                          <a:solidFill>
                            <a:srgbClr val="353334"/>
                          </a:solidFill>
                          <a:latin typeface="+mj-lt"/>
                          <a:cs typeface="Calibri"/>
                        </a:rPr>
                        <a:t>90%</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90%</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90%</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90%</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100%</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869091684"/>
                  </a:ext>
                </a:extLst>
              </a:tr>
              <a:tr h="583233">
                <a:tc>
                  <a:txBody>
                    <a:bodyPr/>
                    <a:lstStyle/>
                    <a:p>
                      <a:pPr marL="0" marR="297180" algn="l">
                        <a:lnSpc>
                          <a:spcPts val="1400"/>
                        </a:lnSpc>
                        <a:spcBef>
                          <a:spcPts val="0"/>
                        </a:spcBef>
                      </a:pPr>
                      <a:r>
                        <a:rPr sz="1600" spc="0" baseline="0">
                          <a:solidFill>
                            <a:srgbClr val="353334"/>
                          </a:solidFill>
                          <a:latin typeface="+mj-lt"/>
                          <a:cs typeface="Calibri"/>
                        </a:rPr>
                        <a:t>Access to post-exposure prophylaxis as part of package of risk assessment and support</a:t>
                      </a:r>
                      <a:endParaRPr sz="1600" spc="0" baseline="0">
                        <a:latin typeface="+mj-lt"/>
                        <a:cs typeface="Calibri"/>
                      </a:endParaRPr>
                    </a:p>
                  </a:txBody>
                  <a:tcPr marL="68580" marR="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DCFD0"/>
                    </a:solidFill>
                  </a:tcPr>
                </a:tc>
                <a:tc>
                  <a:txBody>
                    <a:bodyPr/>
                    <a:lstStyle/>
                    <a:p>
                      <a:pPr marL="0" algn="r">
                        <a:lnSpc>
                          <a:spcPts val="1400"/>
                        </a:lnSpc>
                        <a:spcBef>
                          <a:spcPts val="0"/>
                        </a:spcBef>
                      </a:pPr>
                      <a:r>
                        <a:rPr sz="1600" spc="0" baseline="0">
                          <a:solidFill>
                            <a:srgbClr val="353334"/>
                          </a:solidFill>
                          <a:latin typeface="+mj-lt"/>
                          <a:cs typeface="Calibri"/>
                        </a:rPr>
                        <a:t>90%</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90%</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90%</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90%</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tc>
                  <a:txBody>
                    <a:bodyPr/>
                    <a:lstStyle/>
                    <a:p>
                      <a:pPr marL="0" algn="r">
                        <a:lnSpc>
                          <a:spcPts val="1400"/>
                        </a:lnSpc>
                        <a:spcBef>
                          <a:spcPts val="0"/>
                        </a:spcBef>
                      </a:pPr>
                      <a:r>
                        <a:rPr sz="1600" spc="0" baseline="0">
                          <a:solidFill>
                            <a:srgbClr val="353334"/>
                          </a:solidFill>
                          <a:latin typeface="+mj-lt"/>
                          <a:cs typeface="Calibri"/>
                        </a:rPr>
                        <a:t>90%</a:t>
                      </a:r>
                      <a:endParaRPr sz="1600" spc="0" baseline="0">
                        <a:latin typeface="+mj-lt"/>
                        <a:cs typeface="Calibri"/>
                      </a:endParaRPr>
                    </a:p>
                  </a:txBody>
                  <a:tcPr marL="68580" marR="411480" marT="6858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1433049734"/>
                  </a:ext>
                </a:extLst>
              </a:tr>
            </a:tbl>
          </a:graphicData>
        </a:graphic>
      </p:graphicFrame>
      <p:sp>
        <p:nvSpPr>
          <p:cNvPr id="2" name="TextBox 1">
            <a:extLst>
              <a:ext uri="{FF2B5EF4-FFF2-40B4-BE49-F238E27FC236}">
                <a16:creationId xmlns:a16="http://schemas.microsoft.com/office/drawing/2014/main" id="{31D6DF70-B306-2148-2A21-37EA07475B37}"/>
              </a:ext>
            </a:extLst>
          </p:cNvPr>
          <p:cNvSpPr txBox="1"/>
          <p:nvPr/>
        </p:nvSpPr>
        <p:spPr>
          <a:xfrm>
            <a:off x="1" y="3244334"/>
            <a:ext cx="181829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A99A"/>
                </a:solidFill>
                <a:effectLst/>
                <a:uLnTx/>
                <a:uFillTx/>
                <a:latin typeface="Calibri"/>
                <a:ea typeface="+mn-ea"/>
                <a:cs typeface="+mn-cs"/>
              </a:rPr>
              <a:t>30/60/80 targets … 80% of prevention for key populations through key population-led organizations</a:t>
            </a:r>
          </a:p>
        </p:txBody>
      </p:sp>
    </p:spTree>
    <p:extLst>
      <p:ext uri="{BB962C8B-B14F-4D97-AF65-F5344CB8AC3E}">
        <p14:creationId xmlns:p14="http://schemas.microsoft.com/office/powerpoint/2010/main" val="1000911853"/>
      </p:ext>
    </p:extLst>
  </p:cSld>
  <p:clrMapOvr>
    <a:masterClrMapping/>
  </p:clrMapOvr>
  <mc:AlternateContent xmlns:mc="http://schemas.openxmlformats.org/markup-compatibility/2006">
    <mc:Choice xmlns:p14="http://schemas.microsoft.com/office/powerpoint/2010/main" Requires="p14">
      <p:transition spd="slow" p14:dur="2000" advTm="76150"/>
    </mc:Choice>
    <mc:Fallback>
      <p:transition spd="slow" advTm="7615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ontent Placeholder 2">
            <a:extLst>
              <a:ext uri="{FF2B5EF4-FFF2-40B4-BE49-F238E27FC236}">
                <a16:creationId xmlns:a16="http://schemas.microsoft.com/office/drawing/2014/main" id="{F796C8FE-2E8F-4426-939C-7545C161E265}"/>
              </a:ext>
            </a:extLst>
          </p:cNvPr>
          <p:cNvSpPr txBox="1">
            <a:spLocks/>
          </p:cNvSpPr>
          <p:nvPr/>
        </p:nvSpPr>
        <p:spPr>
          <a:xfrm>
            <a:off x="125112" y="118236"/>
            <a:ext cx="1219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defPPr>
              <a:defRPr lang="en-US"/>
            </a:defPPr>
            <a:lvl1pPr defTabSz="457200" fontAlgn="base">
              <a:spcBef>
                <a:spcPct val="0"/>
              </a:spcBef>
              <a:spcAft>
                <a:spcPct val="0"/>
              </a:spcAft>
              <a:buFont typeface="Arial" panose="020B0604020202020204" pitchFamily="34" charset="0"/>
              <a:buNone/>
              <a:defRPr sz="2400" b="0">
                <a:solidFill>
                  <a:srgbClr val="F15B40"/>
                </a:solidFill>
                <a:latin typeface="Arial" panose="020B0604020202020204" pitchFamily="34" charset="0"/>
                <a:ea typeface="ＭＳ Ｐゴシック" panose="020B0600070205080204" pitchFamily="34" charset="-128"/>
                <a:cs typeface="Arial" panose="020B0604020202020204" pitchFamily="34" charset="0"/>
              </a:defRPr>
            </a:lvl1pPr>
            <a:lvl2pPr algn="ctr" eaLnBrk="0" fontAlgn="base" hangingPunct="0">
              <a:spcBef>
                <a:spcPct val="0"/>
              </a:spcBef>
              <a:spcAft>
                <a:spcPct val="0"/>
              </a:spcAft>
              <a:defRPr sz="4400">
                <a:latin typeface="Calibri" charset="0"/>
              </a:defRPr>
            </a:lvl2pPr>
            <a:lvl3pPr algn="ctr" eaLnBrk="0" fontAlgn="base" hangingPunct="0">
              <a:spcBef>
                <a:spcPct val="0"/>
              </a:spcBef>
              <a:spcAft>
                <a:spcPct val="0"/>
              </a:spcAft>
              <a:defRPr sz="4400">
                <a:latin typeface="Calibri" charset="0"/>
              </a:defRPr>
            </a:lvl3pPr>
            <a:lvl4pPr algn="ctr" eaLnBrk="0" fontAlgn="base" hangingPunct="0">
              <a:spcBef>
                <a:spcPct val="0"/>
              </a:spcBef>
              <a:spcAft>
                <a:spcPct val="0"/>
              </a:spcAft>
              <a:defRPr sz="4400">
                <a:latin typeface="Calibri" charset="0"/>
              </a:defRPr>
            </a:lvl4pPr>
            <a:lvl5pPr algn="ctr" eaLnBrk="0" fontAlgn="base" hangingPunct="0">
              <a:spcBef>
                <a:spcPct val="0"/>
              </a:spcBef>
              <a:spcAft>
                <a:spcPct val="0"/>
              </a:spcAft>
              <a:defRPr sz="4400">
                <a:latin typeface="Calibri" charset="0"/>
              </a:defRPr>
            </a:lvl5pPr>
            <a:lvl6pPr marL="457200" algn="ctr" fontAlgn="base">
              <a:spcBef>
                <a:spcPct val="0"/>
              </a:spcBef>
              <a:spcAft>
                <a:spcPct val="0"/>
              </a:spcAft>
              <a:defRPr sz="4400">
                <a:latin typeface="Calibri" charset="0"/>
              </a:defRPr>
            </a:lvl6pPr>
            <a:lvl7pPr marL="914400" algn="ctr" fontAlgn="base">
              <a:spcBef>
                <a:spcPct val="0"/>
              </a:spcBef>
              <a:spcAft>
                <a:spcPct val="0"/>
              </a:spcAft>
              <a:defRPr sz="4400">
                <a:latin typeface="Calibri" charset="0"/>
              </a:defRPr>
            </a:lvl7pPr>
            <a:lvl8pPr marL="1371600" algn="ctr" fontAlgn="base">
              <a:spcBef>
                <a:spcPct val="0"/>
              </a:spcBef>
              <a:spcAft>
                <a:spcPct val="0"/>
              </a:spcAft>
              <a:defRPr sz="4400">
                <a:latin typeface="Calibri" charset="0"/>
              </a:defRPr>
            </a:lvl8pPr>
            <a:lvl9pPr marL="1828800" algn="ctr" fontAlgn="base">
              <a:spcBef>
                <a:spcPct val="0"/>
              </a:spcBef>
              <a:spcAft>
                <a:spcPct val="0"/>
              </a:spcAft>
              <a:defRPr sz="4400">
                <a:latin typeface="Calibri" charset="0"/>
              </a:defRPr>
            </a:lvl9pPr>
          </a:lstStyle>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09999"/>
                </a:solidFill>
                <a:effectLst/>
                <a:uLnTx/>
                <a:uFillTx/>
                <a:latin typeface="Calibri"/>
                <a:ea typeface="ＭＳ Ｐゴシック" panose="020B0600070205080204" pitchFamily="34" charset="-128"/>
                <a:cs typeface="Arial" panose="020B0604020202020204" pitchFamily="34" charset="0"/>
              </a:rPr>
              <a:t>Thresholds for the prioritization of HIV prevention methods: key populations</a:t>
            </a:r>
          </a:p>
        </p:txBody>
      </p:sp>
      <p:graphicFrame>
        <p:nvGraphicFramePr>
          <p:cNvPr id="4" name="Table 3">
            <a:extLst>
              <a:ext uri="{FF2B5EF4-FFF2-40B4-BE49-F238E27FC236}">
                <a16:creationId xmlns:a16="http://schemas.microsoft.com/office/drawing/2014/main" id="{FC972FBD-C5C0-4246-A985-B4017F5D014C}"/>
              </a:ext>
            </a:extLst>
          </p:cNvPr>
          <p:cNvGraphicFramePr>
            <a:graphicFrameLocks noGrp="1"/>
          </p:cNvGraphicFramePr>
          <p:nvPr/>
        </p:nvGraphicFramePr>
        <p:xfrm>
          <a:off x="0" y="759693"/>
          <a:ext cx="12191999" cy="6306563"/>
        </p:xfrm>
        <a:graphic>
          <a:graphicData uri="http://schemas.openxmlformats.org/drawingml/2006/table">
            <a:tbl>
              <a:tblPr>
                <a:tableStyleId>{69012ECD-51FC-41F1-AA8D-1B2483CD663E}</a:tableStyleId>
              </a:tblPr>
              <a:tblGrid>
                <a:gridCol w="2264297">
                  <a:extLst>
                    <a:ext uri="{9D8B030D-6E8A-4147-A177-3AD203B41FA5}">
                      <a16:colId xmlns:a16="http://schemas.microsoft.com/office/drawing/2014/main" val="3695985299"/>
                    </a:ext>
                  </a:extLst>
                </a:gridCol>
                <a:gridCol w="2283512">
                  <a:extLst>
                    <a:ext uri="{9D8B030D-6E8A-4147-A177-3AD203B41FA5}">
                      <a16:colId xmlns:a16="http://schemas.microsoft.com/office/drawing/2014/main" val="699124215"/>
                    </a:ext>
                  </a:extLst>
                </a:gridCol>
                <a:gridCol w="2709333">
                  <a:extLst>
                    <a:ext uri="{9D8B030D-6E8A-4147-A177-3AD203B41FA5}">
                      <a16:colId xmlns:a16="http://schemas.microsoft.com/office/drawing/2014/main" val="2875481288"/>
                    </a:ext>
                  </a:extLst>
                </a:gridCol>
                <a:gridCol w="2225524">
                  <a:extLst>
                    <a:ext uri="{9D8B030D-6E8A-4147-A177-3AD203B41FA5}">
                      <a16:colId xmlns:a16="http://schemas.microsoft.com/office/drawing/2014/main" val="4053548576"/>
                    </a:ext>
                  </a:extLst>
                </a:gridCol>
                <a:gridCol w="2709333">
                  <a:extLst>
                    <a:ext uri="{9D8B030D-6E8A-4147-A177-3AD203B41FA5}">
                      <a16:colId xmlns:a16="http://schemas.microsoft.com/office/drawing/2014/main" val="456027434"/>
                    </a:ext>
                  </a:extLst>
                </a:gridCol>
              </a:tblGrid>
              <a:tr h="608678">
                <a:tc>
                  <a:txBody>
                    <a:bodyPr/>
                    <a:lstStyle/>
                    <a:p>
                      <a:pPr marL="107950" algn="ctr" defTabSz="914400" rtl="0" eaLnBrk="1" latinLnBrk="0" hangingPunct="1">
                        <a:lnSpc>
                          <a:spcPct val="100000"/>
                        </a:lnSpc>
                        <a:spcBef>
                          <a:spcPts val="850"/>
                        </a:spcBef>
                      </a:pPr>
                      <a:endParaRPr sz="2000" b="1" kern="1200" spc="-20">
                        <a:solidFill>
                          <a:schemeClr val="bg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107950" algn="ctr" defTabSz="914400" rtl="0" eaLnBrk="1" latinLnBrk="0" hangingPunct="1">
                        <a:lnSpc>
                          <a:spcPct val="100000"/>
                        </a:lnSpc>
                        <a:spcBef>
                          <a:spcPts val="850"/>
                        </a:spcBef>
                      </a:pPr>
                      <a:r>
                        <a:rPr sz="2000" b="1" kern="1200" spc="-20">
                          <a:solidFill>
                            <a:schemeClr val="bg1"/>
                          </a:solidFill>
                          <a:latin typeface="Calibri" panose="020F0502020204030204" pitchFamily="34" charset="0"/>
                          <a:cs typeface="Calibri" panose="020F0502020204030204" pitchFamily="34" charset="0"/>
                        </a:rPr>
                        <a:t>Criterion</a:t>
                      </a:r>
                      <a:endParaRPr sz="2000" b="1" kern="1200" spc="-20">
                        <a:solidFill>
                          <a:schemeClr val="bg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107950" algn="ctr" defTabSz="914400" rtl="0" eaLnBrk="1" latinLnBrk="0" hangingPunct="1">
                        <a:lnSpc>
                          <a:spcPct val="100000"/>
                        </a:lnSpc>
                        <a:spcBef>
                          <a:spcPts val="850"/>
                        </a:spcBef>
                      </a:pPr>
                      <a:r>
                        <a:rPr sz="2000" b="1" kern="1200" spc="-20">
                          <a:solidFill>
                            <a:schemeClr val="bg1"/>
                          </a:solidFill>
                          <a:latin typeface="Calibri" panose="020F0502020204030204" pitchFamily="34" charset="0"/>
                          <a:cs typeface="Calibri" panose="020F0502020204030204" pitchFamily="34" charset="0"/>
                        </a:rPr>
                        <a:t>Very high</a:t>
                      </a:r>
                      <a:endParaRPr sz="2000" b="1" kern="1200" spc="-20">
                        <a:solidFill>
                          <a:schemeClr val="bg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107950" algn="ctr" defTabSz="914400" rtl="0" eaLnBrk="1" latinLnBrk="0" hangingPunct="1">
                        <a:lnSpc>
                          <a:spcPct val="100000"/>
                        </a:lnSpc>
                        <a:spcBef>
                          <a:spcPts val="850"/>
                        </a:spcBef>
                      </a:pPr>
                      <a:r>
                        <a:rPr sz="2000" b="1" kern="1200" spc="-20">
                          <a:solidFill>
                            <a:schemeClr val="bg1"/>
                          </a:solidFill>
                          <a:latin typeface="Calibri" panose="020F0502020204030204" pitchFamily="34" charset="0"/>
                          <a:cs typeface="Calibri" panose="020F0502020204030204" pitchFamily="34" charset="0"/>
                        </a:rPr>
                        <a:t>High</a:t>
                      </a:r>
                      <a:endParaRPr sz="2000" b="1" kern="1200" spc="-20">
                        <a:solidFill>
                          <a:schemeClr val="bg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107950" algn="ctr" defTabSz="914400" rtl="0" eaLnBrk="1" latinLnBrk="0" hangingPunct="1">
                        <a:lnSpc>
                          <a:spcPct val="100000"/>
                        </a:lnSpc>
                        <a:spcBef>
                          <a:spcPts val="850"/>
                        </a:spcBef>
                      </a:pPr>
                      <a:r>
                        <a:rPr sz="2000" b="1" kern="1200" spc="-20">
                          <a:solidFill>
                            <a:schemeClr val="bg1"/>
                          </a:solidFill>
                          <a:latin typeface="Calibri" panose="020F0502020204030204" pitchFamily="34" charset="0"/>
                          <a:cs typeface="Calibri" panose="020F0502020204030204" pitchFamily="34" charset="0"/>
                        </a:rPr>
                        <a:t>Moderate and low</a:t>
                      </a:r>
                      <a:endParaRPr sz="2000" b="1" kern="1200" spc="-20">
                        <a:solidFill>
                          <a:schemeClr val="bg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217709941"/>
                  </a:ext>
                </a:extLst>
              </a:tr>
              <a:tr h="719303">
                <a:tc>
                  <a:txBody>
                    <a:bodyPr/>
                    <a:lstStyle/>
                    <a:p>
                      <a:pPr marL="0" marR="0" algn="l" defTabSz="914400" rtl="0" eaLnBrk="1" latinLnBrk="0" hangingPunct="1">
                        <a:lnSpc>
                          <a:spcPct val="80000"/>
                        </a:lnSpc>
                        <a:spcBef>
                          <a:spcPts val="0"/>
                        </a:spcBef>
                        <a:spcAft>
                          <a:spcPts val="800"/>
                        </a:spcAft>
                      </a:pPr>
                      <a:r>
                        <a:rPr sz="1800" b="1" kern="1200">
                          <a:solidFill>
                            <a:schemeClr val="dk1"/>
                          </a:solidFill>
                          <a:effectLst/>
                          <a:latin typeface="Calibri" panose="020F0502020204030204" pitchFamily="34" charset="0"/>
                          <a:ea typeface="+mn-ea"/>
                          <a:cs typeface="Calibri" panose="020F0502020204030204" pitchFamily="34" charset="0"/>
                        </a:rPr>
                        <a:t>Sex workers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National adult (15–49  years) HIV prevalence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&gt;3%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&gt;0.3%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&lt;0.3%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16039674"/>
                  </a:ext>
                </a:extLst>
              </a:tr>
              <a:tr h="727961">
                <a:tc>
                  <a:txBody>
                    <a:bodyPr/>
                    <a:lstStyle/>
                    <a:p>
                      <a:pPr marL="0" marR="0" algn="l" defTabSz="914400" rtl="0" eaLnBrk="1" latinLnBrk="0" hangingPunct="1">
                        <a:lnSpc>
                          <a:spcPct val="80000"/>
                        </a:lnSpc>
                        <a:spcBef>
                          <a:spcPts val="0"/>
                        </a:spcBef>
                        <a:spcAft>
                          <a:spcPts val="800"/>
                        </a:spcAft>
                      </a:pPr>
                      <a:r>
                        <a:rPr sz="1800" b="1" kern="1200">
                          <a:solidFill>
                            <a:schemeClr val="dk1"/>
                          </a:solidFill>
                          <a:effectLst/>
                          <a:latin typeface="Calibri" panose="020F0502020204030204" pitchFamily="34" charset="0"/>
                          <a:ea typeface="+mn-ea"/>
                          <a:cs typeface="Calibri" panose="020F0502020204030204" pitchFamily="34" charset="0"/>
                        </a:rPr>
                        <a:t>Prisoners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National adult (15–49  years) HIV prevalence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&gt;10%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&gt;1%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&lt;1%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40317957"/>
                  </a:ext>
                </a:extLst>
              </a:tr>
              <a:tr h="1191653">
                <a:tc>
                  <a:txBody>
                    <a:bodyPr/>
                    <a:lstStyle/>
                    <a:p>
                      <a:pPr marL="0" marR="0" algn="l" defTabSz="914400" rtl="0" eaLnBrk="1" latinLnBrk="0" hangingPunct="1">
                        <a:lnSpc>
                          <a:spcPct val="80000"/>
                        </a:lnSpc>
                        <a:spcBef>
                          <a:spcPts val="0"/>
                        </a:spcBef>
                        <a:spcAft>
                          <a:spcPts val="800"/>
                        </a:spcAft>
                      </a:pPr>
                      <a:r>
                        <a:rPr sz="1800" b="1" kern="1200">
                          <a:solidFill>
                            <a:schemeClr val="dk1"/>
                          </a:solidFill>
                          <a:effectLst/>
                          <a:latin typeface="Calibri" panose="020F0502020204030204" pitchFamily="34" charset="0"/>
                          <a:ea typeface="+mn-ea"/>
                          <a:cs typeface="Calibri" panose="020F0502020204030204" pitchFamily="34" charset="0"/>
                        </a:rPr>
                        <a:t>Gay men and other men who have sex with men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UNAIDS analysis by country/</a:t>
                      </a:r>
                      <a:r>
                        <a:rPr lang="en-US" sz="1800" b="0" kern="1200">
                          <a:solidFill>
                            <a:schemeClr val="dk1"/>
                          </a:solidFill>
                          <a:effectLst/>
                          <a:latin typeface="Calibri" panose="020F0502020204030204" pitchFamily="34" charset="0"/>
                          <a:ea typeface="+mn-ea"/>
                          <a:cs typeface="Calibri" panose="020F0502020204030204" pitchFamily="34" charset="0"/>
                        </a:rPr>
                        <a:t> </a:t>
                      </a:r>
                      <a:r>
                        <a:rPr sz="1800" b="0" kern="1200">
                          <a:solidFill>
                            <a:schemeClr val="dk1"/>
                          </a:solidFill>
                          <a:effectLst/>
                          <a:latin typeface="Calibri" panose="020F0502020204030204" pitchFamily="34" charset="0"/>
                          <a:ea typeface="+mn-ea"/>
                          <a:cs typeface="Calibri" panose="020F0502020204030204" pitchFamily="34" charset="0"/>
                        </a:rPr>
                        <a:t>region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Proportion of populations estimated to</a:t>
                      </a:r>
                      <a:r>
                        <a:rPr lang="fr-CH" sz="1800" b="0" kern="1200">
                          <a:solidFill>
                            <a:schemeClr val="dk1"/>
                          </a:solidFill>
                          <a:effectLst/>
                          <a:latin typeface="Calibri" panose="020F0502020204030204" pitchFamily="34" charset="0"/>
                          <a:ea typeface="+mn-ea"/>
                          <a:cs typeface="Calibri" panose="020F0502020204030204" pitchFamily="34" charset="0"/>
                        </a:rPr>
                        <a:t> </a:t>
                      </a:r>
                      <a:r>
                        <a:rPr sz="1800" b="0" kern="1200">
                          <a:solidFill>
                            <a:schemeClr val="dk1"/>
                          </a:solidFill>
                          <a:effectLst/>
                          <a:latin typeface="Calibri" panose="020F0502020204030204" pitchFamily="34" charset="0"/>
                          <a:ea typeface="+mn-ea"/>
                          <a:cs typeface="Calibri" panose="020F0502020204030204" pitchFamily="34" charset="0"/>
                        </a:rPr>
                        <a:t>have incidence</a:t>
                      </a:r>
                    </a:p>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&gt;3%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Proportion of populations estimated to have incidence  </a:t>
                      </a:r>
                      <a:endParaRPr lang="fr-CH" sz="1800" b="0" kern="1200">
                        <a:solidFill>
                          <a:schemeClr val="dk1"/>
                        </a:solidFill>
                        <a:effectLst/>
                        <a:latin typeface="Calibri" panose="020F0502020204030204" pitchFamily="34" charset="0"/>
                        <a:ea typeface="+mn-ea"/>
                        <a:cs typeface="Calibri" panose="020F0502020204030204" pitchFamily="34" charset="0"/>
                      </a:endParaRPr>
                    </a:p>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0.3–3%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Proportion of populations estimated to have incidence</a:t>
                      </a:r>
                    </a:p>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&lt;0.3%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19692033"/>
                  </a:ext>
                </a:extLst>
              </a:tr>
              <a:tr h="1191653">
                <a:tc>
                  <a:txBody>
                    <a:bodyPr/>
                    <a:lstStyle/>
                    <a:p>
                      <a:pPr marL="0" marR="0" algn="l" defTabSz="914400" rtl="0" eaLnBrk="1" latinLnBrk="0" hangingPunct="1">
                        <a:lnSpc>
                          <a:spcPct val="80000"/>
                        </a:lnSpc>
                        <a:spcBef>
                          <a:spcPts val="0"/>
                        </a:spcBef>
                        <a:spcAft>
                          <a:spcPts val="800"/>
                        </a:spcAft>
                      </a:pPr>
                      <a:r>
                        <a:rPr sz="1800" b="1" kern="1200">
                          <a:solidFill>
                            <a:schemeClr val="dk1"/>
                          </a:solidFill>
                          <a:effectLst/>
                          <a:latin typeface="Calibri" panose="020F0502020204030204" pitchFamily="34" charset="0"/>
                          <a:ea typeface="+mn-ea"/>
                          <a:cs typeface="Calibri" panose="020F0502020204030204" pitchFamily="34" charset="0"/>
                        </a:rPr>
                        <a:t>Transgender people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Mirrors gay men and other men who have sex with men in absence of data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Proportion of populations estimated to</a:t>
                      </a:r>
                      <a:r>
                        <a:rPr lang="fr-CH" sz="1800" b="0" kern="1200">
                          <a:solidFill>
                            <a:schemeClr val="dk1"/>
                          </a:solidFill>
                          <a:effectLst/>
                          <a:latin typeface="Calibri" panose="020F0502020204030204" pitchFamily="34" charset="0"/>
                          <a:ea typeface="+mn-ea"/>
                          <a:cs typeface="Calibri" panose="020F0502020204030204" pitchFamily="34" charset="0"/>
                        </a:rPr>
                        <a:t> </a:t>
                      </a:r>
                      <a:r>
                        <a:rPr sz="1800" b="0" kern="1200">
                          <a:solidFill>
                            <a:schemeClr val="dk1"/>
                          </a:solidFill>
                          <a:effectLst/>
                          <a:latin typeface="Calibri" panose="020F0502020204030204" pitchFamily="34" charset="0"/>
                          <a:ea typeface="+mn-ea"/>
                          <a:cs typeface="Calibri" panose="020F0502020204030204" pitchFamily="34" charset="0"/>
                        </a:rPr>
                        <a:t>have incidence</a:t>
                      </a:r>
                    </a:p>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&gt;3%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Proportion of populations estimated to have incidence  </a:t>
                      </a:r>
                      <a:endParaRPr lang="fr-CH" sz="1800" b="0" kern="1200">
                        <a:solidFill>
                          <a:schemeClr val="dk1"/>
                        </a:solidFill>
                        <a:effectLst/>
                        <a:latin typeface="Calibri" panose="020F0502020204030204" pitchFamily="34" charset="0"/>
                        <a:ea typeface="+mn-ea"/>
                        <a:cs typeface="Calibri" panose="020F0502020204030204" pitchFamily="34" charset="0"/>
                      </a:endParaRPr>
                    </a:p>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0.3–3%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Proportion of populations estimated to have incidence</a:t>
                      </a:r>
                    </a:p>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&lt;0.3%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56808423"/>
                  </a:ext>
                </a:extLst>
              </a:tr>
              <a:tr h="1659059">
                <a:tc>
                  <a:txBody>
                    <a:bodyPr/>
                    <a:lstStyle/>
                    <a:p>
                      <a:pPr marL="0" marR="0" algn="l" defTabSz="914400" rtl="0" eaLnBrk="1" latinLnBrk="0" hangingPunct="1">
                        <a:lnSpc>
                          <a:spcPct val="80000"/>
                        </a:lnSpc>
                        <a:spcBef>
                          <a:spcPts val="0"/>
                        </a:spcBef>
                        <a:spcAft>
                          <a:spcPts val="800"/>
                        </a:spcAft>
                      </a:pPr>
                      <a:r>
                        <a:rPr sz="1800" b="1" kern="1200">
                          <a:solidFill>
                            <a:schemeClr val="dk1"/>
                          </a:solidFill>
                          <a:effectLst/>
                          <a:latin typeface="Calibri" panose="020F0502020204030204" pitchFamily="34" charset="0"/>
                          <a:ea typeface="+mn-ea"/>
                          <a:cs typeface="Calibri" panose="020F0502020204030204" pitchFamily="34" charset="0"/>
                        </a:rPr>
                        <a:t>People who inject</a:t>
                      </a:r>
                      <a:r>
                        <a:rPr lang="fr-CH" sz="1800" b="1" kern="1200">
                          <a:solidFill>
                            <a:schemeClr val="dk1"/>
                          </a:solidFill>
                          <a:effectLst/>
                          <a:latin typeface="Calibri" panose="020F0502020204030204" pitchFamily="34" charset="0"/>
                          <a:ea typeface="+mn-ea"/>
                          <a:cs typeface="Calibri" panose="020F0502020204030204" pitchFamily="34" charset="0"/>
                        </a:rPr>
                        <a:t> </a:t>
                      </a:r>
                      <a:r>
                        <a:rPr sz="1800" b="1" kern="1200">
                          <a:solidFill>
                            <a:schemeClr val="dk1"/>
                          </a:solidFill>
                          <a:effectLst/>
                          <a:latin typeface="Calibri" panose="020F0502020204030204" pitchFamily="34" charset="0"/>
                          <a:ea typeface="+mn-ea"/>
                          <a:cs typeface="Calibri" panose="020F0502020204030204" pitchFamily="34" charset="0"/>
                        </a:rPr>
                        <a:t>drugs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UNAIDS analysis by country/</a:t>
                      </a:r>
                      <a:r>
                        <a:rPr lang="en-US" sz="1800" b="0" kern="1200">
                          <a:solidFill>
                            <a:schemeClr val="dk1"/>
                          </a:solidFill>
                          <a:effectLst/>
                          <a:latin typeface="Calibri" panose="020F0502020204030204" pitchFamily="34" charset="0"/>
                          <a:ea typeface="+mn-ea"/>
                          <a:cs typeface="Calibri" panose="020F0502020204030204" pitchFamily="34" charset="0"/>
                        </a:rPr>
                        <a:t> </a:t>
                      </a:r>
                      <a:r>
                        <a:rPr sz="1800" b="0" kern="1200">
                          <a:solidFill>
                            <a:schemeClr val="dk1"/>
                          </a:solidFill>
                          <a:effectLst/>
                          <a:latin typeface="Calibri" panose="020F0502020204030204" pitchFamily="34" charset="0"/>
                          <a:ea typeface="+mn-ea"/>
                          <a:cs typeface="Calibri" panose="020F0502020204030204" pitchFamily="34" charset="0"/>
                        </a:rPr>
                        <a:t>region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Low needle–syringe </a:t>
                      </a:r>
                      <a:r>
                        <a:rPr sz="1800" b="0" kern="1200" err="1">
                          <a:solidFill>
                            <a:schemeClr val="dk1"/>
                          </a:solidFill>
                          <a:effectLst/>
                          <a:latin typeface="Calibri" panose="020F0502020204030204" pitchFamily="34" charset="0"/>
                          <a:ea typeface="+mn-ea"/>
                          <a:cs typeface="Calibri" panose="020F0502020204030204" pitchFamily="34" charset="0"/>
                        </a:rPr>
                        <a:t>programme</a:t>
                      </a:r>
                      <a:r>
                        <a:rPr sz="1800" b="0" kern="1200">
                          <a:solidFill>
                            <a:schemeClr val="dk1"/>
                          </a:solidFill>
                          <a:effectLst/>
                          <a:latin typeface="Calibri" panose="020F0502020204030204" pitchFamily="34" charset="0"/>
                          <a:ea typeface="+mn-ea"/>
                          <a:cs typeface="Calibri" panose="020F0502020204030204" pitchFamily="34" charset="0"/>
                        </a:rPr>
                        <a:t> and opioid substitution therapy coverage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Some needle–syringe </a:t>
                      </a:r>
                      <a:r>
                        <a:rPr sz="1800" b="0" kern="1200" err="1">
                          <a:solidFill>
                            <a:schemeClr val="dk1"/>
                          </a:solidFill>
                          <a:effectLst/>
                          <a:latin typeface="Calibri" panose="020F0502020204030204" pitchFamily="34" charset="0"/>
                          <a:ea typeface="+mn-ea"/>
                          <a:cs typeface="Calibri" panose="020F0502020204030204" pitchFamily="34" charset="0"/>
                        </a:rPr>
                        <a:t>programme</a:t>
                      </a:r>
                      <a:r>
                        <a:rPr sz="1800" b="0" kern="1200">
                          <a:solidFill>
                            <a:schemeClr val="dk1"/>
                          </a:solidFill>
                          <a:effectLst/>
                          <a:latin typeface="Calibri" panose="020F0502020204030204" pitchFamily="34" charset="0"/>
                          <a:ea typeface="+mn-ea"/>
                          <a:cs typeface="Calibri" panose="020F0502020204030204" pitchFamily="34" charset="0"/>
                        </a:rPr>
                        <a:t>; some opioid substitution therapy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gn="ctr" defTabSz="914400" rtl="0" eaLnBrk="1" latinLnBrk="0" hangingPunct="1">
                        <a:lnSpc>
                          <a:spcPct val="80000"/>
                        </a:lnSpc>
                        <a:spcBef>
                          <a:spcPts val="0"/>
                        </a:spcBef>
                        <a:spcAft>
                          <a:spcPts val="800"/>
                        </a:spcAft>
                      </a:pPr>
                      <a:r>
                        <a:rPr sz="1800" b="0" kern="1200">
                          <a:solidFill>
                            <a:schemeClr val="dk1"/>
                          </a:solidFill>
                          <a:effectLst/>
                          <a:latin typeface="Calibri" panose="020F0502020204030204" pitchFamily="34" charset="0"/>
                          <a:ea typeface="+mn-ea"/>
                          <a:cs typeface="Calibri" panose="020F0502020204030204" pitchFamily="34" charset="0"/>
                        </a:rPr>
                        <a:t>High needle–syringe </a:t>
                      </a:r>
                      <a:r>
                        <a:rPr sz="1800" b="0" kern="1200" err="1">
                          <a:solidFill>
                            <a:schemeClr val="dk1"/>
                          </a:solidFill>
                          <a:effectLst/>
                          <a:latin typeface="Calibri" panose="020F0502020204030204" pitchFamily="34" charset="0"/>
                          <a:ea typeface="+mn-ea"/>
                          <a:cs typeface="Calibri" panose="020F0502020204030204" pitchFamily="34" charset="0"/>
                        </a:rPr>
                        <a:t>programme</a:t>
                      </a:r>
                      <a:r>
                        <a:rPr sz="1800" b="0" kern="1200">
                          <a:solidFill>
                            <a:schemeClr val="dk1"/>
                          </a:solidFill>
                          <a:effectLst/>
                          <a:latin typeface="Calibri" panose="020F0502020204030204" pitchFamily="34" charset="0"/>
                          <a:ea typeface="+mn-ea"/>
                          <a:cs typeface="Calibri" panose="020F0502020204030204" pitchFamily="34" charset="0"/>
                        </a:rPr>
                        <a:t> coverage  with adequate needles and syringes per person who injects drugs;</a:t>
                      </a:r>
                      <a:r>
                        <a:rPr lang="fr-CH" sz="1800" b="0" kern="1200">
                          <a:solidFill>
                            <a:schemeClr val="dk1"/>
                          </a:solidFill>
                          <a:effectLst/>
                          <a:latin typeface="Calibri" panose="020F0502020204030204" pitchFamily="34" charset="0"/>
                          <a:ea typeface="+mn-ea"/>
                          <a:cs typeface="Calibri" panose="020F0502020204030204" pitchFamily="34" charset="0"/>
                        </a:rPr>
                        <a:t> </a:t>
                      </a:r>
                      <a:r>
                        <a:rPr sz="1800" b="0" kern="1200">
                          <a:solidFill>
                            <a:schemeClr val="dk1"/>
                          </a:solidFill>
                          <a:effectLst/>
                          <a:latin typeface="Calibri" panose="020F0502020204030204" pitchFamily="34" charset="0"/>
                          <a:ea typeface="+mn-ea"/>
                          <a:cs typeface="Calibri" panose="020F0502020204030204" pitchFamily="34" charset="0"/>
                        </a:rPr>
                        <a:t>opioid substitution therapy available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27254665"/>
                  </a:ext>
                </a:extLst>
              </a:tr>
            </a:tbl>
          </a:graphicData>
        </a:graphic>
      </p:graphicFrame>
    </p:spTree>
    <p:extLst>
      <p:ext uri="{BB962C8B-B14F-4D97-AF65-F5344CB8AC3E}">
        <p14:creationId xmlns:p14="http://schemas.microsoft.com/office/powerpoint/2010/main" val="2055031822"/>
      </p:ext>
    </p:extLst>
  </p:cSld>
  <p:clrMapOvr>
    <a:masterClrMapping/>
  </p:clrMapOvr>
  <mc:AlternateContent xmlns:mc="http://schemas.openxmlformats.org/markup-compatibility/2006">
    <mc:Choice xmlns:p14="http://schemas.microsoft.com/office/powerpoint/2010/main" Requires="p14">
      <p:transition spd="slow" p14:dur="2000" advTm="60034"/>
    </mc:Choice>
    <mc:Fallback>
      <p:transition spd="slow" advTm="6003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3652C-0DE6-B8EC-CD55-D53CE3F9E9F2}"/>
              </a:ext>
            </a:extLst>
          </p:cNvPr>
          <p:cNvSpPr>
            <a:spLocks noGrp="1"/>
          </p:cNvSpPr>
          <p:nvPr>
            <p:ph type="title"/>
          </p:nvPr>
        </p:nvSpPr>
        <p:spPr/>
        <p:txBody>
          <a:bodyPr/>
          <a:lstStyle/>
          <a:p>
            <a:r>
              <a:rPr lang="en-US" sz="2800"/>
              <a:t>Considerations in adapting granular targets at country level</a:t>
            </a:r>
          </a:p>
        </p:txBody>
      </p:sp>
      <p:sp>
        <p:nvSpPr>
          <p:cNvPr id="3" name="Content Placeholder 2">
            <a:extLst>
              <a:ext uri="{FF2B5EF4-FFF2-40B4-BE49-F238E27FC236}">
                <a16:creationId xmlns:a16="http://schemas.microsoft.com/office/drawing/2014/main" id="{54F07658-77BC-EEBD-3BF0-9AF9C0927569}"/>
              </a:ext>
            </a:extLst>
          </p:cNvPr>
          <p:cNvSpPr>
            <a:spLocks noGrp="1"/>
          </p:cNvSpPr>
          <p:nvPr>
            <p:ph idx="1"/>
          </p:nvPr>
        </p:nvSpPr>
        <p:spPr>
          <a:xfrm>
            <a:off x="838199" y="1366345"/>
            <a:ext cx="10882745" cy="4695004"/>
          </a:xfrm>
        </p:spPr>
        <p:txBody>
          <a:bodyPr/>
          <a:lstStyle/>
          <a:p>
            <a:r>
              <a:rPr lang="en-US"/>
              <a:t>Follow the principles of granular target tables, not necessarily each single number or threshold</a:t>
            </a:r>
          </a:p>
          <a:p>
            <a:r>
              <a:rPr lang="en-US"/>
              <a:t>Important to set targets along the key steps in the results chain</a:t>
            </a:r>
          </a:p>
          <a:p>
            <a:pPr lvl="1">
              <a:buFontTx/>
              <a:buChar char="-"/>
            </a:pPr>
            <a:r>
              <a:rPr lang="en-US"/>
              <a:t>Coverage</a:t>
            </a:r>
          </a:p>
          <a:p>
            <a:pPr lvl="1">
              <a:buFontTx/>
              <a:buChar char="-"/>
            </a:pPr>
            <a:r>
              <a:rPr lang="en-US"/>
              <a:t>Outcome</a:t>
            </a:r>
          </a:p>
          <a:p>
            <a:pPr lvl="1">
              <a:buFontTx/>
              <a:buChar char="-"/>
            </a:pPr>
            <a:r>
              <a:rPr lang="en-US"/>
              <a:t>Impact</a:t>
            </a:r>
          </a:p>
          <a:p>
            <a:r>
              <a:rPr lang="en-US"/>
              <a:t>Thresholds are just a broad guide for setting targets </a:t>
            </a:r>
          </a:p>
          <a:p>
            <a:pPr lvl="1"/>
            <a:r>
              <a:rPr lang="en-US" sz="2000"/>
              <a:t>No need to differentiate targets if most locations are clustered just above or just below the threshold</a:t>
            </a:r>
          </a:p>
          <a:p>
            <a:r>
              <a:rPr lang="en-US" sz="2400"/>
              <a:t>Translate into sub-national targets</a:t>
            </a:r>
          </a:p>
          <a:p>
            <a:r>
              <a:rPr lang="en-US" sz="2400"/>
              <a:t>Build a national M&amp;E system and periodic performance review /accountability mechanism</a:t>
            </a:r>
            <a:endParaRPr lang="en-US" sz="2000"/>
          </a:p>
          <a:p>
            <a:endParaRPr lang="en-US"/>
          </a:p>
        </p:txBody>
      </p:sp>
    </p:spTree>
    <p:extLst>
      <p:ext uri="{BB962C8B-B14F-4D97-AF65-F5344CB8AC3E}">
        <p14:creationId xmlns:p14="http://schemas.microsoft.com/office/powerpoint/2010/main" val="1741054451"/>
      </p:ext>
    </p:extLst>
  </p:cSld>
  <p:clrMapOvr>
    <a:masterClrMapping/>
  </p:clrMapOvr>
  <mc:AlternateContent xmlns:mc="http://schemas.openxmlformats.org/markup-compatibility/2006">
    <mc:Choice xmlns:p14="http://schemas.microsoft.com/office/powerpoint/2010/main" Requires="p14">
      <p:transition spd="slow" p14:dur="2000" advTm="86159"/>
    </mc:Choice>
    <mc:Fallback>
      <p:transition spd="slow" advTm="86159"/>
    </mc:Fallback>
  </mc:AlternateContent>
</p:sld>
</file>

<file path=ppt/theme/theme1.xml><?xml version="1.0" encoding="utf-8"?>
<a:theme xmlns:a="http://schemas.openxmlformats.org/drawingml/2006/main" name="Office Theme">
  <a:themeElements>
    <a:clrScheme name="Custom 11">
      <a:dk1>
        <a:srgbClr val="DF002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Custom 11">
      <a:dk1>
        <a:srgbClr val="DF002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8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2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Default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4FFD99815DC04C89E494B7D9F1C84A" ma:contentTypeVersion="4" ma:contentTypeDescription="Create a new document." ma:contentTypeScope="" ma:versionID="4a8c9bd3617b582fe250781535098078">
  <xsd:schema xmlns:xsd="http://www.w3.org/2001/XMLSchema" xmlns:xs="http://www.w3.org/2001/XMLSchema" xmlns:p="http://schemas.microsoft.com/office/2006/metadata/properties" xmlns:ns2="b72586b9-b7e2-4992-af15-295163571005" targetNamespace="http://schemas.microsoft.com/office/2006/metadata/properties" ma:root="true" ma:fieldsID="b4778459a97803a1ac73df6b0e0e12c4" ns2:_="">
    <xsd:import namespace="b72586b9-b7e2-4992-af15-29516357100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2586b9-b7e2-4992-af15-2951635710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2AEE6C-679D-47D2-8196-5B6F70591F3E}">
  <ds:schemaRefs>
    <ds:schemaRef ds:uri="b72586b9-b7e2-4992-af15-2951635710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C6A9607-DD45-41F7-A7A1-9C48346F700A}">
  <ds:schemaRefs>
    <ds:schemaRef ds:uri="b72586b9-b7e2-4992-af15-29516357100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1E0188A-8712-4BB4-B06F-FCF72BDF56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4034</Words>
  <Application>Microsoft Office PowerPoint</Application>
  <PresentationFormat>Widescreen</PresentationFormat>
  <Paragraphs>637</Paragraphs>
  <Slides>50</Slides>
  <Notes>10</Notes>
  <HiddenSlides>0</HiddenSlides>
  <MMClips>2</MMClips>
  <ScaleCrop>false</ScaleCrop>
  <HeadingPairs>
    <vt:vector size="6" baseType="variant">
      <vt:variant>
        <vt:lpstr>Fonts Used</vt:lpstr>
      </vt:variant>
      <vt:variant>
        <vt:i4>13</vt:i4>
      </vt:variant>
      <vt:variant>
        <vt:lpstr>Theme</vt:lpstr>
      </vt:variant>
      <vt:variant>
        <vt:i4>18</vt:i4>
      </vt:variant>
      <vt:variant>
        <vt:lpstr>Slide Titles</vt:lpstr>
      </vt:variant>
      <vt:variant>
        <vt:i4>50</vt:i4>
      </vt:variant>
    </vt:vector>
  </HeadingPairs>
  <TitlesOfParts>
    <vt:vector size="81" baseType="lpstr">
      <vt:lpstr>Arial</vt:lpstr>
      <vt:lpstr>Arial Black</vt:lpstr>
      <vt:lpstr>Arial Bold</vt:lpstr>
      <vt:lpstr>Arial Nova</vt:lpstr>
      <vt:lpstr>Arial Nova Cond</vt:lpstr>
      <vt:lpstr>Calibri</vt:lpstr>
      <vt:lpstr>Calibri Light</vt:lpstr>
      <vt:lpstr>Helvetica</vt:lpstr>
      <vt:lpstr>Helvetica Light</vt:lpstr>
      <vt:lpstr>System Font Regular</vt:lpstr>
      <vt:lpstr>Times New Roman</vt:lpstr>
      <vt:lpstr>Tw Cen MT</vt:lpstr>
      <vt:lpstr>Wingdings</vt:lpstr>
      <vt:lpstr>Office Theme</vt:lpstr>
      <vt:lpstr>1_Custom Design</vt:lpstr>
      <vt:lpstr>2_Custom Design</vt:lpstr>
      <vt:lpstr>Custom Design</vt:lpstr>
      <vt:lpstr>5_Custom Design</vt:lpstr>
      <vt:lpstr>3_Custom Design</vt:lpstr>
      <vt:lpstr>1_Office Theme</vt:lpstr>
      <vt:lpstr>10_Custom Design</vt:lpstr>
      <vt:lpstr>4_Custom Design</vt:lpstr>
      <vt:lpstr>6_Custom Design</vt:lpstr>
      <vt:lpstr>7_Custom Design</vt:lpstr>
      <vt:lpstr>2_Office Theme</vt:lpstr>
      <vt:lpstr>3_Office Theme</vt:lpstr>
      <vt:lpstr>8_Custom Design</vt:lpstr>
      <vt:lpstr>9_Custom Design</vt:lpstr>
      <vt:lpstr>11_Custom Design</vt:lpstr>
      <vt:lpstr>12_Custom Design</vt:lpstr>
      <vt:lpstr>1_Default Design</vt:lpstr>
      <vt:lpstr>Towards a people-centered precision prevention approach</vt:lpstr>
      <vt:lpstr>Many interventions, many populations, many platforms: What mix? What focus?</vt:lpstr>
      <vt:lpstr>People-centred precision prevention</vt:lpstr>
      <vt:lpstr>What Will Success Look Like</vt:lpstr>
      <vt:lpstr>PowerPoint Presentation</vt:lpstr>
      <vt:lpstr>PowerPoint Presentation</vt:lpstr>
      <vt:lpstr>PowerPoint Presentation</vt:lpstr>
      <vt:lpstr>PowerPoint Presentation</vt:lpstr>
      <vt:lpstr>Considerations in adapting granular targets at country level</vt:lpstr>
      <vt:lpstr>People-centred precision prevention</vt:lpstr>
      <vt:lpstr>PowerPoint Presentation</vt:lpstr>
      <vt:lpstr>PowerPoint Presentation</vt:lpstr>
      <vt:lpstr>HIV incidence distribution (new infections per 1000 population per year)</vt:lpstr>
      <vt:lpstr>Conduct inequity analysis for better targeting of programmes</vt:lpstr>
      <vt:lpstr>PowerPoint Presentation</vt:lpstr>
      <vt:lpstr>Understand key factors associated with HIV incidence at country and local levels</vt:lpstr>
      <vt:lpstr>People-centred precision prevention</vt:lpstr>
      <vt:lpstr>Use estimated HIV incidence rates: Large variation in HIV incidence on the continent  </vt:lpstr>
      <vt:lpstr>Regional differences in cohabitation patterns</vt:lpstr>
      <vt:lpstr>PowerPoint Presentation</vt:lpstr>
      <vt:lpstr>PowerPoint Presentation</vt:lpstr>
      <vt:lpstr>PowerPoint Presentation</vt:lpstr>
      <vt:lpstr>PowerPoint Presentation</vt:lpstr>
      <vt:lpstr>PowerPoint Presentation</vt:lpstr>
      <vt:lpstr>A differentiated location-population approach can be highly effective prioritizing prevention programmes: Reaching 25% of the population can avert 75% of new infections</vt:lpstr>
      <vt:lpstr>People-centred precision prevention</vt:lpstr>
      <vt:lpstr>Prevention Pillars</vt:lpstr>
      <vt:lpstr>Design differentiated packages in line with levels of HIV incidence</vt:lpstr>
      <vt:lpstr>PowerPoint Presentation</vt:lpstr>
      <vt:lpstr>PowerPoint Presentation</vt:lpstr>
      <vt:lpstr>PowerPoint Presentation</vt:lpstr>
      <vt:lpstr>People-centred precision prevention</vt:lpstr>
      <vt:lpstr>Timing considerations: opportunities for precision</vt:lpstr>
      <vt:lpstr>Consider long-term transmission dynamics</vt:lpstr>
      <vt:lpstr>People-centred precision prevention</vt:lpstr>
      <vt:lpstr>The ‘right’ way is local: Finding and engaging people using local data  </vt:lpstr>
      <vt:lpstr>Define the right mix of access platforms in line with where communities are and available resources – key populations</vt:lpstr>
      <vt:lpstr>Virtual HIV interventions:  Consider the range of options and prioritize in line with country realities</vt:lpstr>
      <vt:lpstr>HIV prevention cascades can provide additional insights to enhance precision</vt:lpstr>
      <vt:lpstr>Go beyond single intervention approaches and metrics</vt:lpstr>
      <vt:lpstr>People-centred precision prevention</vt:lpstr>
      <vt:lpstr>Basic factors for value for money</vt:lpstr>
      <vt:lpstr>PowerPoint Presentation</vt:lpstr>
      <vt:lpstr>What will be the effect of investing 1 million USD in prevention?</vt:lpstr>
      <vt:lpstr>People-centred precision prevention</vt:lpstr>
      <vt:lpstr>National prevention reviews: How analytical tools fit together</vt:lpstr>
      <vt:lpstr>Prioritization is unavoidable in any HIV prevention response</vt:lpstr>
      <vt:lpstr>Decision and delivery sciences and models  can support decision-making</vt:lpstr>
      <vt:lpstr>People centred precision prevention is not about focusing on very few,  but about the right intensity aligned to people’s needs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Weir</dc:creator>
  <cp:lastModifiedBy>Kathleen Shears</cp:lastModifiedBy>
  <cp:revision>1</cp:revision>
  <dcterms:created xsi:type="dcterms:W3CDTF">2020-10-01T10:59:57Z</dcterms:created>
  <dcterms:modified xsi:type="dcterms:W3CDTF">2024-02-01T20:35:32Z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0x0101002D4FFD99815DC04C89E494B7D9F1C84A</vt:lpwstr>
  </property>
</Properties>
</file>